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4" r:id="rId3"/>
    <p:sldMasterId id="2147483735" r:id="rId4"/>
    <p:sldMasterId id="2147483747" r:id="rId5"/>
  </p:sldMasterIdLst>
  <p:notesMasterIdLst>
    <p:notesMasterId r:id="rId52"/>
  </p:notesMasterIdLst>
  <p:sldIdLst>
    <p:sldId id="381" r:id="rId6"/>
    <p:sldId id="260" r:id="rId7"/>
    <p:sldId id="261" r:id="rId8"/>
    <p:sldId id="303" r:id="rId9"/>
    <p:sldId id="262" r:id="rId10"/>
    <p:sldId id="296" r:id="rId11"/>
    <p:sldId id="277" r:id="rId12"/>
    <p:sldId id="291" r:id="rId13"/>
    <p:sldId id="293" r:id="rId14"/>
    <p:sldId id="405" r:id="rId15"/>
    <p:sldId id="273" r:id="rId16"/>
    <p:sldId id="267" r:id="rId17"/>
    <p:sldId id="276" r:id="rId18"/>
    <p:sldId id="264" r:id="rId19"/>
    <p:sldId id="265" r:id="rId20"/>
    <p:sldId id="263" r:id="rId21"/>
    <p:sldId id="268" r:id="rId22"/>
    <p:sldId id="270" r:id="rId23"/>
    <p:sldId id="274" r:id="rId24"/>
    <p:sldId id="402" r:id="rId25"/>
    <p:sldId id="315" r:id="rId26"/>
    <p:sldId id="401" r:id="rId27"/>
    <p:sldId id="403" r:id="rId28"/>
    <p:sldId id="278" r:id="rId29"/>
    <p:sldId id="275" r:id="rId30"/>
    <p:sldId id="279" r:id="rId31"/>
    <p:sldId id="389" r:id="rId32"/>
    <p:sldId id="310" r:id="rId33"/>
    <p:sldId id="397" r:id="rId34"/>
    <p:sldId id="312" r:id="rId35"/>
    <p:sldId id="316" r:id="rId36"/>
    <p:sldId id="313" r:id="rId37"/>
    <p:sldId id="314" r:id="rId38"/>
    <p:sldId id="317" r:id="rId39"/>
    <p:sldId id="398" r:id="rId40"/>
    <p:sldId id="396" r:id="rId41"/>
    <p:sldId id="390" r:id="rId42"/>
    <p:sldId id="391" r:id="rId43"/>
    <p:sldId id="395" r:id="rId44"/>
    <p:sldId id="392" r:id="rId45"/>
    <p:sldId id="271" r:id="rId46"/>
    <p:sldId id="406" r:id="rId47"/>
    <p:sldId id="431" r:id="rId48"/>
    <p:sldId id="432" r:id="rId49"/>
    <p:sldId id="393" r:id="rId50"/>
    <p:sldId id="28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say Barber" initials="LB" lastIdx="6" clrIdx="0">
    <p:extLst>
      <p:ext uri="{19B8F6BF-5375-455C-9EA6-DF929625EA0E}">
        <p15:presenceInfo xmlns:p15="http://schemas.microsoft.com/office/powerpoint/2012/main" userId="S-1-5-21-364784414-2481790866-3209069627-1183" providerId="AD"/>
      </p:ext>
    </p:extLst>
  </p:cmAuthor>
  <p:cmAuthor id="2" name="Jay Calleja" initials="JC" lastIdx="5" clrIdx="1">
    <p:extLst>
      <p:ext uri="{19B8F6BF-5375-455C-9EA6-DF929625EA0E}">
        <p15:presenceInfo xmlns:p15="http://schemas.microsoft.com/office/powerpoint/2012/main" userId="S-1-5-21-364784414-2481790866-3209069627-1154" providerId="AD"/>
      </p:ext>
    </p:extLst>
  </p:cmAuthor>
  <p:cmAuthor id="3" name="Colleen Isaacson" initials="CI" lastIdx="4" clrIdx="2">
    <p:extLst>
      <p:ext uri="{19B8F6BF-5375-455C-9EA6-DF929625EA0E}">
        <p15:presenceInfo xmlns:p15="http://schemas.microsoft.com/office/powerpoint/2012/main" userId="S-1-5-21-364784414-2481790866-3209069627-2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5D4"/>
    <a:srgbClr val="F29B26"/>
    <a:srgbClr val="0A3A4A"/>
    <a:srgbClr val="1EA185"/>
    <a:srgbClr val="53CDA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118" autoAdjust="0"/>
  </p:normalViewPr>
  <p:slideViewPr>
    <p:cSldViewPr snapToGrid="0">
      <p:cViewPr varScale="1">
        <p:scale>
          <a:sx n="89" d="100"/>
          <a:sy n="89" d="100"/>
        </p:scale>
        <p:origin x="21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F4239-B41A-47C6-B142-8E4CFD1B29E1}"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AE53A-1614-4D9A-AB02-553EC5E289B6}" type="slidenum">
              <a:rPr lang="en-US" smtClean="0"/>
              <a:t>‹#›</a:t>
            </a:fld>
            <a:endParaRPr lang="en-US"/>
          </a:p>
        </p:txBody>
      </p:sp>
    </p:spTree>
    <p:extLst>
      <p:ext uri="{BB962C8B-B14F-4D97-AF65-F5344CB8AC3E}">
        <p14:creationId xmlns:p14="http://schemas.microsoft.com/office/powerpoint/2010/main" val="1256580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18E73A-26D1-4174-89A8-7310492934F4}" type="slidenum">
              <a:rPr lang="en-US" smtClean="0"/>
              <a:t>1</a:t>
            </a:fld>
            <a:endParaRPr lang="en-US"/>
          </a:p>
        </p:txBody>
      </p:sp>
    </p:spTree>
    <p:extLst>
      <p:ext uri="{BB962C8B-B14F-4D97-AF65-F5344CB8AC3E}">
        <p14:creationId xmlns:p14="http://schemas.microsoft.com/office/powerpoint/2010/main" val="380159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Also treat a wide range of other crops including Cotton, Rice, Potatoes, Forests, Leafy Vegetables, Orchards, </a:t>
            </a:r>
            <a:r>
              <a:rPr lang="nl-NL" sz="1200" b="0" i="0" u="none" strike="noStrike" kern="1200" baseline="0" dirty="0">
                <a:solidFill>
                  <a:schemeClr val="tx1"/>
                </a:solidFill>
                <a:latin typeface="+mn-lt"/>
                <a:ea typeface="+mn-ea"/>
                <a:cs typeface="+mn-cs"/>
              </a:rPr>
              <a:t>Fruit/nut trees, </a:t>
            </a:r>
            <a:r>
              <a:rPr lang="en-US" sz="1200" b="0" i="0" u="none" strike="noStrike" kern="1200" baseline="0" dirty="0">
                <a:solidFill>
                  <a:schemeClr val="tx1"/>
                </a:solidFill>
                <a:latin typeface="+mn-lt"/>
                <a:ea typeface="+mn-ea"/>
                <a:cs typeface="+mn-cs"/>
              </a:rPr>
              <a:t>Pastures, Rangeland, R</a:t>
            </a:r>
            <a:r>
              <a:rPr lang="it-IT" sz="1200" b="0" i="0" u="none" strike="noStrike" kern="1200" baseline="0" dirty="0">
                <a:solidFill>
                  <a:schemeClr val="tx1"/>
                </a:solidFill>
                <a:latin typeface="+mn-lt"/>
                <a:ea typeface="+mn-ea"/>
                <a:cs typeface="+mn-cs"/>
              </a:rPr>
              <a:t>ice, R</a:t>
            </a:r>
            <a:r>
              <a:rPr lang="en-US" sz="1200" b="0" i="0" u="none" strike="noStrike" kern="1200" baseline="0" dirty="0" err="1">
                <a:solidFill>
                  <a:schemeClr val="tx1"/>
                </a:solidFill>
                <a:latin typeface="+mn-lt"/>
                <a:ea typeface="+mn-ea"/>
                <a:cs typeface="+mn-cs"/>
              </a:rPr>
              <a:t>oots</a:t>
            </a:r>
            <a:r>
              <a:rPr lang="en-US" sz="1200" b="0" i="0" u="none" strike="noStrike" kern="1200" baseline="0" dirty="0">
                <a:solidFill>
                  <a:schemeClr val="tx1"/>
                </a:solidFill>
                <a:latin typeface="+mn-lt"/>
                <a:ea typeface="+mn-ea"/>
                <a:cs typeface="+mn-cs"/>
              </a:rPr>
              <a:t> and</a:t>
            </a:r>
          </a:p>
          <a:p>
            <a:r>
              <a:rPr lang="en-US" sz="1200" b="0" i="0" u="none" strike="noStrike" kern="1200" baseline="0" dirty="0">
                <a:solidFill>
                  <a:schemeClr val="tx1"/>
                </a:solidFill>
                <a:latin typeface="+mn-lt"/>
                <a:ea typeface="+mn-ea"/>
                <a:cs typeface="+mn-cs"/>
              </a:rPr>
              <a:t>Tubers, Small fruits, Grapes/berries and Small Grains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D9AE53A-1614-4D9A-AB02-553EC5E289B6}" type="slidenum">
              <a:rPr lang="en-US" smtClean="0"/>
              <a:t>13</a:t>
            </a:fld>
            <a:endParaRPr lang="en-US"/>
          </a:p>
        </p:txBody>
      </p:sp>
    </p:spTree>
    <p:extLst>
      <p:ext uri="{BB962C8B-B14F-4D97-AF65-F5344CB8AC3E}">
        <p14:creationId xmlns:p14="http://schemas.microsoft.com/office/powerpoint/2010/main" val="4215678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by Purdue University has shown that wheel track damage caused by application with a ground rig can reduce yield by up to 4.9 percent in soybeans.</a:t>
            </a:r>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14</a:t>
            </a:fld>
            <a:endParaRPr lang="en-US"/>
          </a:p>
        </p:txBody>
      </p:sp>
    </p:spTree>
    <p:extLst>
      <p:ext uri="{BB962C8B-B14F-4D97-AF65-F5344CB8AC3E}">
        <p14:creationId xmlns:p14="http://schemas.microsoft.com/office/powerpoint/2010/main" val="187958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Fastest way to treat (3-4 times faster than other application forms).</a:t>
            </a:r>
          </a:p>
          <a:p>
            <a:pPr marL="171450" indent="-171450">
              <a:buFont typeface="Arial" panose="020B0604020202020204" pitchFamily="34" charset="0"/>
              <a:buChar char="•"/>
            </a:pPr>
            <a:r>
              <a:rPr lang="en-US" dirty="0"/>
              <a:t>Important when application is needed within a narrow timeframe.</a:t>
            </a:r>
          </a:p>
          <a:p>
            <a:pPr marL="171450" indent="-171450">
              <a:buFont typeface="Arial" panose="020B0604020202020204" pitchFamily="34" charset="0"/>
              <a:buChar char="•"/>
            </a:pPr>
            <a:r>
              <a:rPr lang="en-US" dirty="0"/>
              <a:t>Pest Resistance can be addressed by aerial’s ability to treat in multiple conditions; allowing for the application to be made at the most precise, efficacious window.</a:t>
            </a:r>
          </a:p>
          <a:p>
            <a:pPr marL="171450" indent="-171450">
              <a:buFont typeface="Arial" panose="020B0604020202020204" pitchFamily="34" charset="0"/>
              <a:buChar char="•"/>
            </a:pPr>
            <a:r>
              <a:rPr lang="en-US" dirty="0"/>
              <a:t>Aerial application can reach remote, hard to reach areas, i.e. wet soil, rolling terrain inoperable to other forms of application. </a:t>
            </a:r>
          </a:p>
          <a:p>
            <a:pPr marL="171450" indent="-171450">
              <a:buFont typeface="Arial" panose="020B0604020202020204" pitchFamily="34" charset="0"/>
              <a:buChar char="•"/>
            </a:pPr>
            <a:r>
              <a:rPr lang="en-US" dirty="0"/>
              <a:t>Also treats above crop canopy not driving through it compacting soil and damaging plant.  Aerial can result in 5% greater yields.</a:t>
            </a:r>
          </a:p>
          <a:p>
            <a:pPr marL="171450" indent="-171450">
              <a:buFont typeface="Arial" panose="020B0604020202020204" pitchFamily="34" charset="0"/>
              <a:buChar char="•"/>
            </a:pPr>
            <a:r>
              <a:rPr lang="en-US" dirty="0"/>
              <a:t>Can treat wet soil, rolling hills and other terrain that other forms of application cannot.</a:t>
            </a:r>
          </a:p>
          <a:p>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16</a:t>
            </a:fld>
            <a:endParaRPr lang="en-US"/>
          </a:p>
        </p:txBody>
      </p:sp>
    </p:spTree>
    <p:extLst>
      <p:ext uri="{BB962C8B-B14F-4D97-AF65-F5344CB8AC3E}">
        <p14:creationId xmlns:p14="http://schemas.microsoft.com/office/powerpoint/2010/main" val="2864083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world population is 7.6 billion as of June 2018 according to the most recent United Nations estimates elaborated by </a:t>
            </a:r>
            <a:r>
              <a:rPr lang="en-US" dirty="0" err="1"/>
              <a:t>Worldometers</a:t>
            </a:r>
            <a:r>
              <a:rPr lang="en-US" dirty="0"/>
              <a:t>. </a:t>
            </a:r>
          </a:p>
        </p:txBody>
      </p:sp>
      <p:sp>
        <p:nvSpPr>
          <p:cNvPr id="4" name="Slide Number Placeholder 3"/>
          <p:cNvSpPr>
            <a:spLocks noGrp="1"/>
          </p:cNvSpPr>
          <p:nvPr>
            <p:ph type="sldNum" sz="quarter" idx="10"/>
          </p:nvPr>
        </p:nvSpPr>
        <p:spPr/>
        <p:txBody>
          <a:bodyPr/>
          <a:lstStyle/>
          <a:p>
            <a:fld id="{BD9AE53A-1614-4D9A-AB02-553EC5E289B6}" type="slidenum">
              <a:rPr lang="en-US" smtClean="0"/>
              <a:t>17</a:t>
            </a:fld>
            <a:endParaRPr lang="en-US"/>
          </a:p>
        </p:txBody>
      </p:sp>
    </p:spTree>
    <p:extLst>
      <p:ext uri="{BB962C8B-B14F-4D97-AF65-F5344CB8AC3E}">
        <p14:creationId xmlns:p14="http://schemas.microsoft.com/office/powerpoint/2010/main" val="51325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19</a:t>
            </a:fld>
            <a:endParaRPr lang="en-US"/>
          </a:p>
        </p:txBody>
      </p:sp>
    </p:spTree>
    <p:extLst>
      <p:ext uri="{BB962C8B-B14F-4D97-AF65-F5344CB8AC3E}">
        <p14:creationId xmlns:p14="http://schemas.microsoft.com/office/powerpoint/2010/main" val="210065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134BEED-D2B9-4576-84CB-8A7465D0D8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83A600C-F9FC-473F-942B-C3F8E70464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r>
              <a:rPr lang="en-US" altLang="en-US"/>
              <a:t>The average Part 137 Operator is 53 years old, whereas the average age of an ag pilot is 49.9 years old</a:t>
            </a:r>
          </a:p>
          <a:p>
            <a:pPr marL="171450" indent="-171450">
              <a:spcBef>
                <a:spcPct val="0"/>
              </a:spcBef>
              <a:buFontTx/>
              <a:buChar char="•"/>
            </a:pPr>
            <a:r>
              <a:rPr lang="en-US" altLang="en-US"/>
              <a:t>In 2010, the average number of agricultural hours flown by an ag pilot was 396 hours and by an operator 333 hours</a:t>
            </a:r>
          </a:p>
          <a:p>
            <a:pPr marL="171450" indent="-171450">
              <a:spcBef>
                <a:spcPct val="0"/>
              </a:spcBef>
              <a:buFontTx/>
              <a:buChar char="•"/>
            </a:pPr>
            <a:r>
              <a:rPr lang="en-US" altLang="en-US"/>
              <a:t>The average total flight time for an operator is 12,336 hours and 10,997 hours by an ag pilot</a:t>
            </a:r>
          </a:p>
          <a:p>
            <a:pPr marL="171450" indent="-171450">
              <a:spcBef>
                <a:spcPct val="0"/>
              </a:spcBef>
              <a:buFontTx/>
              <a:buChar char="•"/>
            </a:pPr>
            <a:r>
              <a:rPr lang="en-US" altLang="en-US"/>
              <a:t>The average number of years in the agricultural industry for an operator is 27.4 years and 21.3 years for an ag pilot</a:t>
            </a:r>
          </a:p>
        </p:txBody>
      </p:sp>
      <p:sp>
        <p:nvSpPr>
          <p:cNvPr id="37892" name="Slide Number Placeholder 3">
            <a:extLst>
              <a:ext uri="{FF2B5EF4-FFF2-40B4-BE49-F238E27FC236}">
                <a16:creationId xmlns:a16="http://schemas.microsoft.com/office/drawing/2014/main" id="{F0EC2688-9497-4DCC-A57A-9E4864DEF7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fontAlgn="base">
              <a:spcBef>
                <a:spcPct val="0"/>
              </a:spcBef>
              <a:spcAft>
                <a:spcPct val="0"/>
              </a:spcAft>
              <a:defRPr>
                <a:solidFill>
                  <a:schemeClr val="tx1"/>
                </a:solidFill>
                <a:latin typeface="Gill Sans MT" panose="020B0502020104020203" pitchFamily="34" charset="0"/>
              </a:defRPr>
            </a:lvl6pPr>
            <a:lvl7pPr marL="2971800" indent="-228600" fontAlgn="base">
              <a:spcBef>
                <a:spcPct val="0"/>
              </a:spcBef>
              <a:spcAft>
                <a:spcPct val="0"/>
              </a:spcAft>
              <a:defRPr>
                <a:solidFill>
                  <a:schemeClr val="tx1"/>
                </a:solidFill>
                <a:latin typeface="Gill Sans MT" panose="020B0502020104020203" pitchFamily="34" charset="0"/>
              </a:defRPr>
            </a:lvl7pPr>
            <a:lvl8pPr marL="3429000" indent="-228600" fontAlgn="base">
              <a:spcBef>
                <a:spcPct val="0"/>
              </a:spcBef>
              <a:spcAft>
                <a:spcPct val="0"/>
              </a:spcAft>
              <a:defRPr>
                <a:solidFill>
                  <a:schemeClr val="tx1"/>
                </a:solidFill>
                <a:latin typeface="Gill Sans MT" panose="020B0502020104020203" pitchFamily="34" charset="0"/>
              </a:defRPr>
            </a:lvl8pPr>
            <a:lvl9pPr marL="3886200" indent="-228600" fontAlgn="base">
              <a:spcBef>
                <a:spcPct val="0"/>
              </a:spcBef>
              <a:spcAft>
                <a:spcPct val="0"/>
              </a:spcAft>
              <a:defRPr>
                <a:solidFill>
                  <a:schemeClr val="tx1"/>
                </a:solidFill>
                <a:latin typeface="Gill Sans MT" panose="020B0502020104020203"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3C6AA3-5E43-4832-A241-48BD925532C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0956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73B9E13D-0A52-4D42-B394-ED26B78E9F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47B9DB42-F20C-4515-BE74-CE3BCFD6A4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4756" name="Slide Number Placeholder 3">
            <a:extLst>
              <a:ext uri="{FF2B5EF4-FFF2-40B4-BE49-F238E27FC236}">
                <a16:creationId xmlns:a16="http://schemas.microsoft.com/office/drawing/2014/main" id="{B792FB57-B6BF-420C-B7DC-5432EBEBAF3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641C3E0-AC49-49CD-AAB1-6EA7167F26F2}"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8688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8C7F24B-FBDA-4B79-B7DC-26C6F00C2B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E7B2D6C3-8029-489E-9085-C5DC469E56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October 2015, the Colorado Agricultural Aviation Association teamed up with aviation and UAS organizations in the state to conduct a visibility test to determine if pilots can see UAVs mid-flight. The results were disconcerting; not a single pilot could visually track a six-pound, 28-inch-wide </a:t>
            </a:r>
            <a:r>
              <a:rPr lang="en-US" altLang="en-US" dirty="0" err="1"/>
              <a:t>Enduro</a:t>
            </a:r>
            <a:r>
              <a:rPr lang="en-US" altLang="en-US" dirty="0"/>
              <a:t> quadcopter when flying at regular speeds, and only one of six pilots were able to even spot a UAV while flying. UAVs are essentially invisible to pilots, a dangerous reality that greatly increases the chance of fatal crashes. The result of this test leads NAAA to believe that UAVs must be marked and equipped with an ADS-B Out-like system, or that UAVs and manned aircraft should not be in close proximity to one another while flying to ensure pilot safety. </a:t>
            </a:r>
          </a:p>
          <a:p>
            <a:r>
              <a:rPr lang="en-US" altLang="en-US" dirty="0"/>
              <a:t> This seems kind of just thrown in here</a:t>
            </a:r>
          </a:p>
          <a:p>
            <a:pPr eaLnBrk="1" hangingPunct="1"/>
            <a:endParaRPr lang="en-US" altLang="en-US" dirty="0"/>
          </a:p>
          <a:p>
            <a:pPr eaLnBrk="1" hangingPunct="1"/>
            <a:endParaRPr lang="en-US" altLang="en-US" dirty="0"/>
          </a:p>
          <a:p>
            <a:pPr eaLnBrk="1" hangingPunct="1"/>
            <a:r>
              <a:rPr lang="en-US" altLang="en-US" dirty="0"/>
              <a:t>UAV’s in their current state present a hazard similar to bird strikes. At low level our current aviation system relies on the principle of two parties to “see and avoid”, these unmanned aircraft lack the ability to avoid other airspace users, increasing the risk of collision by 50% since there are half as many parties watching the sky. </a:t>
            </a:r>
          </a:p>
          <a:p>
            <a:pPr eaLnBrk="1" hangingPunct="1"/>
            <a:endParaRPr lang="en-US" altLang="en-US" dirty="0"/>
          </a:p>
          <a:p>
            <a:pPr eaLnBrk="1" hangingPunct="1">
              <a:spcBef>
                <a:spcPct val="0"/>
              </a:spcBef>
            </a:pPr>
            <a:r>
              <a:rPr lang="en-US" altLang="en-US" dirty="0"/>
              <a:t>Aircraft-wildlife strikes are the second leading causes of aviation-related fatalities. There have been about 142,000 wildlife strikes with civil aircraft in USA between 1990 and 2013 (about 11,000 strikes at 650 airports in 2013), with 25 fatalities. Between 1990 and 2013 62 aircraft have been completely destroyed by wildlife strikes. When adjusted for inflation and the estimated number of unreported strikes, wildlife strikes have resulted in nearly $1 billion in losses between 1990 and 2012.</a:t>
            </a:r>
          </a:p>
          <a:p>
            <a:pPr eaLnBrk="1" hangingPunct="1">
              <a:spcBef>
                <a:spcPct val="0"/>
              </a:spcBef>
            </a:pPr>
            <a:endParaRPr lang="en-US" altLang="en-US" dirty="0"/>
          </a:p>
          <a:p>
            <a:pPr eaLnBrk="1" hangingPunct="1"/>
            <a:endParaRPr lang="en-US" altLang="en-US" dirty="0"/>
          </a:p>
        </p:txBody>
      </p:sp>
      <p:sp>
        <p:nvSpPr>
          <p:cNvPr id="76804" name="Slide Number Placeholder 3">
            <a:extLst>
              <a:ext uri="{FF2B5EF4-FFF2-40B4-BE49-F238E27FC236}">
                <a16:creationId xmlns:a16="http://schemas.microsoft.com/office/drawing/2014/main" id="{B0DB98B5-4CAB-4145-AC3D-788A413D566D}"/>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88D5C55-F1C3-4BF6-8CCA-2929DFC583DD}"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91319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4A002C7-EB57-41E3-B0C7-4538E846EF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49C88CB5-56E1-40E9-A1B6-C0C3508C15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NAAA  has a number of safety concerns regarding the integration of UAVs into the national airspace system. Due to the fact that UAVs have been legally flown for a short period of time, it’s difficult to assess their safety impact, therefore we’re forced to look at other similar threats. A comparable low-level, difficult to see hazard exists in the form of towers and wires, which were the cause of a significant number of aerial application accidents. </a:t>
            </a:r>
          </a:p>
          <a:p>
            <a:pPr eaLnBrk="1" hangingPunct="1">
              <a:spcBef>
                <a:spcPct val="0"/>
              </a:spcBef>
            </a:pPr>
            <a:endParaRPr lang="en-US" altLang="en-US"/>
          </a:p>
          <a:p>
            <a:pPr eaLnBrk="1" hangingPunct="1">
              <a:spcBef>
                <a:spcPct val="0"/>
              </a:spcBef>
            </a:pPr>
            <a:r>
              <a:rPr lang="en-US" altLang="en-US"/>
              <a:t>In June 2014, the Washington Post detailed a number of safety issues regarding large and small UAVs including lost link incidents, pilot error incidents, an a mid-air collision, many of which were small UAS at low altitudes. </a:t>
            </a:r>
          </a:p>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0E7DAF6F-9A5E-4F35-9B5D-16EA57E5B008}"/>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D2E8483-9326-4B95-BC86-C2621A7786D3}"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06019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PAASS has been a remarkable success since it first hit the stage in 1998. Since that time aerial drift incidents have decreased 26 percent; </a:t>
            </a:r>
            <a:r>
              <a:rPr lang="en-US" dirty="0" err="1"/>
              <a:t>ag</a:t>
            </a:r>
            <a:r>
              <a:rPr lang="en-US" dirty="0"/>
              <a:t> aviation accidents have decreased 20.63 percent; state pesticide agencies offer renewal of pesticide licenses based on PAASS participation; and insurance companies offer potential premium discounts for PAASS participation. </a:t>
            </a:r>
          </a:p>
          <a:p>
            <a:pPr marL="171450" indent="-171450">
              <a:buFont typeface="Arial" pitchFamily="34" charset="0"/>
              <a:buChar char="•"/>
            </a:pPr>
            <a:endParaRPr lang="en-US" dirty="0"/>
          </a:p>
          <a:p>
            <a:pPr marL="171450" indent="-171450">
              <a:buFont typeface="Arial" pitchFamily="34" charset="0"/>
              <a:buChar char="•"/>
            </a:pPr>
            <a:r>
              <a:rPr lang="en-US" dirty="0"/>
              <a:t>The PAASS Program reached 1,959 attendees during the 2011–2012 season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D18E73A-26D1-4174-89A8-7310492934F4}" type="slidenum">
              <a:rPr lang="en-US" smtClean="0"/>
              <a:t>37</a:t>
            </a:fld>
            <a:endParaRPr lang="en-US"/>
          </a:p>
        </p:txBody>
      </p:sp>
    </p:spTree>
    <p:extLst>
      <p:ext uri="{BB962C8B-B14F-4D97-AF65-F5344CB8AC3E}">
        <p14:creationId xmlns:p14="http://schemas.microsoft.com/office/powerpoint/2010/main" val="196809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airplanes and helicopters to seed, fertilize and treat crops with protective products to control weeds, insects and fungi. It is used on both organic and conventional cropland.  Aerial application is also used to treat forestland, rangeland and pastureland for grazing livestock, to control disease-carrying pests like mosquitoes, and to fight fires.</a:t>
            </a:r>
          </a:p>
        </p:txBody>
      </p:sp>
      <p:sp>
        <p:nvSpPr>
          <p:cNvPr id="4" name="Slide Number Placeholder 3"/>
          <p:cNvSpPr>
            <a:spLocks noGrp="1"/>
          </p:cNvSpPr>
          <p:nvPr>
            <p:ph type="sldNum" sz="quarter" idx="10"/>
          </p:nvPr>
        </p:nvSpPr>
        <p:spPr/>
        <p:txBody>
          <a:bodyPr/>
          <a:lstStyle/>
          <a:p>
            <a:fld id="{BD9AE53A-1614-4D9A-AB02-553EC5E289B6}" type="slidenum">
              <a:rPr lang="en-US" smtClean="0"/>
              <a:t>3</a:t>
            </a:fld>
            <a:endParaRPr lang="en-US"/>
          </a:p>
        </p:txBody>
      </p:sp>
    </p:spTree>
    <p:extLst>
      <p:ext uri="{BB962C8B-B14F-4D97-AF65-F5344CB8AC3E}">
        <p14:creationId xmlns:p14="http://schemas.microsoft.com/office/powerpoint/2010/main" val="9560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40</a:t>
            </a:fld>
            <a:endParaRPr lang="en-US"/>
          </a:p>
        </p:txBody>
      </p:sp>
    </p:spTree>
    <p:extLst>
      <p:ext uri="{BB962C8B-B14F-4D97-AF65-F5344CB8AC3E}">
        <p14:creationId xmlns:p14="http://schemas.microsoft.com/office/powerpoint/2010/main" val="417714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Fastest way to treat (3-4 times faster than other application forms).</a:t>
            </a:r>
          </a:p>
          <a:p>
            <a:pPr marL="171450" indent="-171450">
              <a:buFont typeface="Arial" panose="020B0604020202020204" pitchFamily="34" charset="0"/>
              <a:buChar char="•"/>
            </a:pPr>
            <a:r>
              <a:rPr lang="en-US" dirty="0"/>
              <a:t>Important when application is needed within a narrow timeframe.</a:t>
            </a:r>
          </a:p>
          <a:p>
            <a:pPr marL="171450" indent="-171450">
              <a:buFont typeface="Arial" panose="020B0604020202020204" pitchFamily="34" charset="0"/>
              <a:buChar char="•"/>
            </a:pPr>
            <a:r>
              <a:rPr lang="en-US" dirty="0"/>
              <a:t>Pest Resistance can be addressed by aerial’s ability to treat in multiple conditions; allowing for the application to be made at the most precise, efficacious window.</a:t>
            </a:r>
          </a:p>
          <a:p>
            <a:pPr marL="171450" indent="-171450">
              <a:buFont typeface="Arial" panose="020B0604020202020204" pitchFamily="34" charset="0"/>
              <a:buChar char="•"/>
            </a:pPr>
            <a:r>
              <a:rPr lang="en-US" dirty="0"/>
              <a:t>Aerial application can reach remote, hard to reach areas, i.e. wet soil, rolling terrain inoperable to other forms of application. </a:t>
            </a:r>
          </a:p>
          <a:p>
            <a:pPr marL="171450" indent="-171450">
              <a:buFont typeface="Arial" panose="020B0604020202020204" pitchFamily="34" charset="0"/>
              <a:buChar char="•"/>
            </a:pPr>
            <a:r>
              <a:rPr lang="en-US" dirty="0"/>
              <a:t>Also treats above crop canopy not driving through it compacting soil and damaging plant.  Aerial can result in 5% greater yields.</a:t>
            </a:r>
          </a:p>
          <a:p>
            <a:pPr marL="171450" indent="-171450">
              <a:buFont typeface="Arial" panose="020B0604020202020204" pitchFamily="34" charset="0"/>
              <a:buChar char="•"/>
            </a:pPr>
            <a:r>
              <a:rPr lang="en-US" dirty="0"/>
              <a:t>Can treat wet soil, rolling hills and other terrain that other forms of application cannot.</a:t>
            </a:r>
          </a:p>
          <a:p>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5</a:t>
            </a:fld>
            <a:endParaRPr lang="en-US"/>
          </a:p>
        </p:txBody>
      </p:sp>
    </p:spTree>
    <p:extLst>
      <p:ext uri="{BB962C8B-B14F-4D97-AF65-F5344CB8AC3E}">
        <p14:creationId xmlns:p14="http://schemas.microsoft.com/office/powerpoint/2010/main" val="344990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equates to just under 20% (18.75%) of U.S. commercial cropland that is treated by air.</a:t>
            </a:r>
          </a:p>
        </p:txBody>
      </p:sp>
      <p:sp>
        <p:nvSpPr>
          <p:cNvPr id="4" name="Slide Number Placeholder 3"/>
          <p:cNvSpPr>
            <a:spLocks noGrp="1"/>
          </p:cNvSpPr>
          <p:nvPr>
            <p:ph type="sldNum" sz="quarter" idx="10"/>
          </p:nvPr>
        </p:nvSpPr>
        <p:spPr/>
        <p:txBody>
          <a:bodyPr/>
          <a:lstStyle/>
          <a:p>
            <a:fld id="{BD9AE53A-1614-4D9A-AB02-553EC5E289B6}" type="slidenum">
              <a:rPr lang="en-US" smtClean="0"/>
              <a:t>7</a:t>
            </a:fld>
            <a:endParaRPr lang="en-US"/>
          </a:p>
        </p:txBody>
      </p:sp>
    </p:spTree>
    <p:extLst>
      <p:ext uri="{BB962C8B-B14F-4D97-AF65-F5344CB8AC3E}">
        <p14:creationId xmlns:p14="http://schemas.microsoft.com/office/powerpoint/2010/main" val="6311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Aerial application is crucial to producing these crops because it allows mature cotton plants to receive critical applications without damaging the plants.</a:t>
            </a:r>
          </a:p>
          <a:p>
            <a:endParaRPr lang="en-US" dirty="0"/>
          </a:p>
          <a:p>
            <a:r>
              <a:rPr lang="en-US" dirty="0"/>
              <a:t>Source: http://www.cotton.org/edu/faq/</a:t>
            </a:r>
          </a:p>
        </p:txBody>
      </p:sp>
      <p:sp>
        <p:nvSpPr>
          <p:cNvPr id="4" name="Slide Number Placeholder 3"/>
          <p:cNvSpPr>
            <a:spLocks noGrp="1"/>
          </p:cNvSpPr>
          <p:nvPr>
            <p:ph type="sldNum" sz="quarter" idx="10"/>
          </p:nvPr>
        </p:nvSpPr>
        <p:spPr/>
        <p:txBody>
          <a:bodyPr/>
          <a:lstStyle/>
          <a:p>
            <a:fld id="{BD9AE53A-1614-4D9A-AB02-553EC5E289B6}" type="slidenum">
              <a:rPr lang="en-US" smtClean="0"/>
              <a:t>8</a:t>
            </a:fld>
            <a:endParaRPr lang="en-US"/>
          </a:p>
        </p:txBody>
      </p:sp>
    </p:spTree>
    <p:extLst>
      <p:ext uri="{BB962C8B-B14F-4D97-AF65-F5344CB8AC3E}">
        <p14:creationId xmlns:p14="http://schemas.microsoft.com/office/powerpoint/2010/main" val="3441513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9</a:t>
            </a:fld>
            <a:endParaRPr lang="en-US"/>
          </a:p>
        </p:txBody>
      </p:sp>
    </p:spTree>
    <p:extLst>
      <p:ext uri="{BB962C8B-B14F-4D97-AF65-F5344CB8AC3E}">
        <p14:creationId xmlns:p14="http://schemas.microsoft.com/office/powerpoint/2010/main" val="3466277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Aerial application is crucial to producing these crops because it allows mature cotton plants to receive critical applications without damaging the plants.</a:t>
            </a:r>
          </a:p>
          <a:p>
            <a:endParaRPr lang="en-US" dirty="0"/>
          </a:p>
          <a:p>
            <a:r>
              <a:rPr lang="en-US" dirty="0"/>
              <a:t>Source: https://web.extension.illinois.edu/ethanol/</a:t>
            </a:r>
          </a:p>
        </p:txBody>
      </p:sp>
      <p:sp>
        <p:nvSpPr>
          <p:cNvPr id="4" name="Slide Number Placeholder 3"/>
          <p:cNvSpPr>
            <a:spLocks noGrp="1"/>
          </p:cNvSpPr>
          <p:nvPr>
            <p:ph type="sldNum" sz="quarter" idx="10"/>
          </p:nvPr>
        </p:nvSpPr>
        <p:spPr/>
        <p:txBody>
          <a:bodyPr/>
          <a:lstStyle/>
          <a:p>
            <a:fld id="{BD9AE53A-1614-4D9A-AB02-553EC5E289B6}" type="slidenum">
              <a:rPr lang="en-US" smtClean="0"/>
              <a:t>10</a:t>
            </a:fld>
            <a:endParaRPr lang="en-US"/>
          </a:p>
        </p:txBody>
      </p:sp>
    </p:spTree>
    <p:extLst>
      <p:ext uri="{BB962C8B-B14F-4D97-AF65-F5344CB8AC3E}">
        <p14:creationId xmlns:p14="http://schemas.microsoft.com/office/powerpoint/2010/main" val="3357761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no other alternative for making applications to forests. If it were not for aerial application, our forests would face potential destruction from pests.</a:t>
            </a:r>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11</a:t>
            </a:fld>
            <a:endParaRPr lang="en-US"/>
          </a:p>
        </p:txBody>
      </p:sp>
    </p:spTree>
    <p:extLst>
      <p:ext uri="{BB962C8B-B14F-4D97-AF65-F5344CB8AC3E}">
        <p14:creationId xmlns:p14="http://schemas.microsoft.com/office/powerpoint/2010/main" val="346054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AE53A-1614-4D9A-AB02-553EC5E289B6}" type="slidenum">
              <a:rPr lang="en-US" smtClean="0"/>
              <a:t>12</a:t>
            </a:fld>
            <a:endParaRPr lang="en-US"/>
          </a:p>
        </p:txBody>
      </p:sp>
    </p:spTree>
    <p:extLst>
      <p:ext uri="{BB962C8B-B14F-4D97-AF65-F5344CB8AC3E}">
        <p14:creationId xmlns:p14="http://schemas.microsoft.com/office/powerpoint/2010/main" val="3893437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A picture containing sky&#10;&#10;Description generated with very high confidence">
            <a:extLst>
              <a:ext uri="{FF2B5EF4-FFF2-40B4-BE49-F238E27FC236}">
                <a16:creationId xmlns:a16="http://schemas.microsoft.com/office/drawing/2014/main" id="{645FA754-626F-446E-B14E-C8CF17138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59094" y="1177617"/>
            <a:ext cx="4347673" cy="1381124"/>
          </a:xfrm>
        </p:spPr>
        <p:txBody>
          <a:bodyPr anchor="b">
            <a:noAutofit/>
          </a:bodyPr>
          <a:lstStyle>
            <a:lvl1pPr algn="ctr">
              <a:defRPr sz="4400">
                <a:solidFill>
                  <a:schemeClr val="bg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0" y="2989343"/>
            <a:ext cx="5665862" cy="1655762"/>
          </a:xfrm>
        </p:spPr>
        <p:txBody>
          <a:bodyPr/>
          <a:lstStyle>
            <a:lvl1pPr marL="0" indent="0" algn="ctr">
              <a:buNone/>
              <a:defRPr sz="2400">
                <a:solidFill>
                  <a:schemeClr val="bg1"/>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27" name="Picture 26" descr="A close up of a sign&#10;&#10;Description generated with high confidence">
            <a:extLst>
              <a:ext uri="{FF2B5EF4-FFF2-40B4-BE49-F238E27FC236}">
                <a16:creationId xmlns:a16="http://schemas.microsoft.com/office/drawing/2014/main" id="{1B9521C2-7275-4A48-BA2F-611A61D6CB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4873" y="5506309"/>
            <a:ext cx="3574254" cy="783396"/>
          </a:xfrm>
          <a:prstGeom prst="rect">
            <a:avLst/>
          </a:prstGeom>
        </p:spPr>
      </p:pic>
    </p:spTree>
    <p:extLst>
      <p:ext uri="{BB962C8B-B14F-4D97-AF65-F5344CB8AC3E}">
        <p14:creationId xmlns:p14="http://schemas.microsoft.com/office/powerpoint/2010/main" val="3995298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close up of a computer&#10;&#10;Description generated with high confidence">
            <a:extLst>
              <a:ext uri="{FF2B5EF4-FFF2-40B4-BE49-F238E27FC236}">
                <a16:creationId xmlns:a16="http://schemas.microsoft.com/office/drawing/2014/main" id="{206359AC-771B-4AC1-AEF0-6AC1588D7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28650" y="365126"/>
            <a:ext cx="3943350" cy="1325563"/>
          </a:xfrm>
        </p:spPr>
        <p:txBody>
          <a:bodyPr/>
          <a:lstStyle>
            <a:lvl1pPr>
              <a:defRPr>
                <a:solidFill>
                  <a:schemeClr val="bg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825625"/>
            <a:ext cx="3755343" cy="4351338"/>
          </a:xfrm>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sp>
        <p:nvSpPr>
          <p:cNvPr id="10" name="Picture Placeholder 9">
            <a:extLst>
              <a:ext uri="{FF2B5EF4-FFF2-40B4-BE49-F238E27FC236}">
                <a16:creationId xmlns:a16="http://schemas.microsoft.com/office/drawing/2014/main" id="{6B433402-3F05-4730-8A35-9F7176B723C7}"/>
              </a:ext>
            </a:extLst>
          </p:cNvPr>
          <p:cNvSpPr>
            <a:spLocks noGrp="1"/>
          </p:cNvSpPr>
          <p:nvPr>
            <p:ph type="pic" sz="quarter" idx="13"/>
          </p:nvPr>
        </p:nvSpPr>
        <p:spPr>
          <a:xfrm>
            <a:off x="4760009" y="0"/>
            <a:ext cx="4383991" cy="6858000"/>
          </a:xfrm>
        </p:spPr>
        <p:txBody>
          <a:bodyPr/>
          <a:lstStyle/>
          <a:p>
            <a:endParaRPr lang="en-US"/>
          </a:p>
        </p:txBody>
      </p:sp>
    </p:spTree>
    <p:extLst>
      <p:ext uri="{BB962C8B-B14F-4D97-AF65-F5344CB8AC3E}">
        <p14:creationId xmlns:p14="http://schemas.microsoft.com/office/powerpoint/2010/main" val="955345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screen shot of a computer&#10;&#10;Description generated with high confidence">
            <a:extLst>
              <a:ext uri="{FF2B5EF4-FFF2-40B4-BE49-F238E27FC236}">
                <a16:creationId xmlns:a16="http://schemas.microsoft.com/office/drawing/2014/main" id="{0F03DA62-2281-4B24-BFB4-6D96B211D7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latin typeface="Gill Sans MT" panose="020B05020201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latin typeface="Gill Sans MT" panose="020B0502020104020203" pitchFamily="34" charset="0"/>
              </a:defRPr>
            </a:lvl1pPr>
            <a:lvl2pPr>
              <a:defRPr>
                <a:solidFill>
                  <a:schemeClr val="bg1"/>
                </a:solidFill>
                <a:latin typeface="Gill Sans MT" panose="020B0502020104020203" pitchFamily="34" charset="0"/>
              </a:defRPr>
            </a:lvl2pPr>
            <a:lvl3pPr>
              <a:defRPr>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308334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descr="A picture containing sky&#10;&#10;Description generated with high confidence">
            <a:extLst>
              <a:ext uri="{FF2B5EF4-FFF2-40B4-BE49-F238E27FC236}">
                <a16:creationId xmlns:a16="http://schemas.microsoft.com/office/drawing/2014/main" id="{822212BA-35C7-4035-B315-AA6A6B84B6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4200361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3758205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57BB8E-69C2-4C5A-BF7F-535CF2D31365}"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1589102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57BB8E-69C2-4C5A-BF7F-535CF2D31365}" type="datetimeFigureOut">
              <a:rPr lang="en-US" smtClean="0"/>
              <a:t>9/10/2019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977080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57BB8E-69C2-4C5A-BF7F-535CF2D31365}" type="datetimeFigureOut">
              <a:rPr lang="en-US" smtClean="0"/>
              <a:t>9/10/2019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1543129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7BB8E-69C2-4C5A-BF7F-535CF2D31365}" type="datetimeFigureOut">
              <a:rPr lang="en-US" smtClean="0"/>
              <a:t>9/10/2019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3808646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57BB8E-69C2-4C5A-BF7F-535CF2D31365}"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4077443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57BB8E-69C2-4C5A-BF7F-535CF2D31365}"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4008703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8" name="Picture 17" descr="A picture containing plane, sky, aircraft, transport&#10;&#10;Description generated with very high confidence">
            <a:extLst>
              <a:ext uri="{FF2B5EF4-FFF2-40B4-BE49-F238E27FC236}">
                <a16:creationId xmlns:a16="http://schemas.microsoft.com/office/drawing/2014/main" id="{CF7AA291-7719-4A8D-A749-2BC356E71E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13" name="Picture 12" descr="A close up of a sign&#10;&#10;Description generated with high confidence">
            <a:extLst>
              <a:ext uri="{FF2B5EF4-FFF2-40B4-BE49-F238E27FC236}">
                <a16:creationId xmlns:a16="http://schemas.microsoft.com/office/drawing/2014/main" id="{0A96BC93-0DED-4182-AFDD-48F91F49D3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4873" y="5506309"/>
            <a:ext cx="3574254" cy="783396"/>
          </a:xfrm>
          <a:prstGeom prst="rect">
            <a:avLst/>
          </a:prstGeom>
        </p:spPr>
      </p:pic>
      <p:sp>
        <p:nvSpPr>
          <p:cNvPr id="15" name="Title 1">
            <a:extLst>
              <a:ext uri="{FF2B5EF4-FFF2-40B4-BE49-F238E27FC236}">
                <a16:creationId xmlns:a16="http://schemas.microsoft.com/office/drawing/2014/main" id="{1967BD89-85D8-4B10-AC13-BA58832F953F}"/>
              </a:ext>
            </a:extLst>
          </p:cNvPr>
          <p:cNvSpPr>
            <a:spLocks noGrp="1"/>
          </p:cNvSpPr>
          <p:nvPr>
            <p:ph type="ctrTitle"/>
          </p:nvPr>
        </p:nvSpPr>
        <p:spPr>
          <a:xfrm>
            <a:off x="4137232" y="753870"/>
            <a:ext cx="4347673" cy="1381124"/>
          </a:xfrm>
        </p:spPr>
        <p:txBody>
          <a:bodyPr anchor="b">
            <a:noAutofit/>
          </a:bodyPr>
          <a:lstStyle>
            <a:lvl1pPr algn="ctr">
              <a:defRPr sz="4400">
                <a:solidFill>
                  <a:schemeClr val="bg1"/>
                </a:solidFill>
                <a:latin typeface="Gill Sans MT" panose="020B0502020104020203" pitchFamily="34" charset="0"/>
              </a:defRPr>
            </a:lvl1pPr>
          </a:lstStyle>
          <a:p>
            <a:r>
              <a:rPr lang="en-US" dirty="0"/>
              <a:t>Click to edit Master title style</a:t>
            </a:r>
          </a:p>
        </p:txBody>
      </p:sp>
      <p:sp>
        <p:nvSpPr>
          <p:cNvPr id="17" name="Subtitle 2">
            <a:extLst>
              <a:ext uri="{FF2B5EF4-FFF2-40B4-BE49-F238E27FC236}">
                <a16:creationId xmlns:a16="http://schemas.microsoft.com/office/drawing/2014/main" id="{F2FFE47E-72EF-4AEF-B40A-DCE4BBA1B781}"/>
              </a:ext>
            </a:extLst>
          </p:cNvPr>
          <p:cNvSpPr>
            <a:spLocks noGrp="1"/>
          </p:cNvSpPr>
          <p:nvPr>
            <p:ph type="subTitle" idx="1"/>
          </p:nvPr>
        </p:nvSpPr>
        <p:spPr>
          <a:xfrm>
            <a:off x="3478138" y="2565596"/>
            <a:ext cx="5665862" cy="1655762"/>
          </a:xfrm>
        </p:spPr>
        <p:txBody>
          <a:bodyPr/>
          <a:lstStyle>
            <a:lvl1pPr marL="0" indent="0" algn="ctr">
              <a:buNone/>
              <a:defRPr sz="2400">
                <a:solidFill>
                  <a:schemeClr val="bg1"/>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4672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1404325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2746378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1280-6872-4DF4-952B-F681340C5A0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3C4101-9E8F-41EC-838A-3345BB8DF82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784839-9F17-43C6-AFD4-1459AB9AE472}"/>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5" name="Footer Placeholder 4">
            <a:extLst>
              <a:ext uri="{FF2B5EF4-FFF2-40B4-BE49-F238E27FC236}">
                <a16:creationId xmlns:a16="http://schemas.microsoft.com/office/drawing/2014/main" id="{F609AFFE-CB66-4229-A948-014FAFFE1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BA2AE-142F-4AE7-927D-98BF18B4A6DF}"/>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687715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9173-3405-4E0F-A394-D75CEDFA47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7F430-A9C8-4FDF-A9B2-86E27E2DA8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CA5-E567-4625-B5BB-C5C31FBFC74D}"/>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5" name="Footer Placeholder 4">
            <a:extLst>
              <a:ext uri="{FF2B5EF4-FFF2-40B4-BE49-F238E27FC236}">
                <a16:creationId xmlns:a16="http://schemas.microsoft.com/office/drawing/2014/main" id="{82B11E1F-093E-45E1-B8C7-9D5BD928E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C376B-1502-4AC4-B81D-A69355A32C8A}"/>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486197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641E-E39A-4A6C-889A-8930D51BB58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2EDB88-81C1-422E-9A20-D70596D6DF0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858A272-93A0-4338-B37E-F49ACE63D043}"/>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5" name="Footer Placeholder 4">
            <a:extLst>
              <a:ext uri="{FF2B5EF4-FFF2-40B4-BE49-F238E27FC236}">
                <a16:creationId xmlns:a16="http://schemas.microsoft.com/office/drawing/2014/main" id="{845CD4C8-6A37-4A35-905A-93416CA6B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5B7C-90A5-4C95-AACC-23EA71B35E1D}"/>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769038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0BBC-CC84-4CC3-887B-D1703757A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E32A7-5D0C-4564-ABDE-A104D91727E5}"/>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88F6D-A9E7-45ED-B134-D8AAB736D973}"/>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CBF143-0C40-40E1-8ECF-E97DE373ADE4}"/>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6" name="Footer Placeholder 5">
            <a:extLst>
              <a:ext uri="{FF2B5EF4-FFF2-40B4-BE49-F238E27FC236}">
                <a16:creationId xmlns:a16="http://schemas.microsoft.com/office/drawing/2014/main" id="{2920687B-961E-4FC1-9A53-DFE057C93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4F64F-4BAC-4EE0-BAA5-37DAB6416253}"/>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4055740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7A66-FDA8-47D2-8382-7789C9F82EB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BE03E9-4076-486E-B2AC-F7F4811B5E7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1E376E-6FA7-4770-9E99-06EDED3E9099}"/>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85999B-9F0D-4BAD-9A09-811E97CC5CC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F8B78A-E576-4524-A105-84FAE884F2F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E1A015-A2A9-4A85-BAE5-A71F17B73088}"/>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8" name="Footer Placeholder 7">
            <a:extLst>
              <a:ext uri="{FF2B5EF4-FFF2-40B4-BE49-F238E27FC236}">
                <a16:creationId xmlns:a16="http://schemas.microsoft.com/office/drawing/2014/main" id="{C08DC9BC-1DA6-4DFA-8DAE-ABD2C1F335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ACC944-724B-4C1A-B786-2FA2888E1334}"/>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680493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0FD0-E532-492F-B4F9-98A6DBD2C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61FE10-AEC9-4548-B2FA-355E822AC323}"/>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4" name="Footer Placeholder 3">
            <a:extLst>
              <a:ext uri="{FF2B5EF4-FFF2-40B4-BE49-F238E27FC236}">
                <a16:creationId xmlns:a16="http://schemas.microsoft.com/office/drawing/2014/main" id="{459FB864-9A34-4708-A97C-4C12D0A6EB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63A31-2BD8-46F9-96FC-61B2215CB6FC}"/>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2059635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A5E30-DC63-4E08-B145-1CF3A9D5F7D7}"/>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3" name="Footer Placeholder 2">
            <a:extLst>
              <a:ext uri="{FF2B5EF4-FFF2-40B4-BE49-F238E27FC236}">
                <a16:creationId xmlns:a16="http://schemas.microsoft.com/office/drawing/2014/main" id="{11DDD24D-C4F9-4BBD-A8C2-CE7A4B832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7B1D75-C4D1-4CF2-A0D1-95557FC68622}"/>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510204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95FB-B234-4857-967B-60903676AAD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D30D49-C650-413D-9834-C4F7B4746D3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62A9DB-38E6-4A48-B552-6043DD184A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0E804A-38FE-44AA-A077-561465C9C48E}"/>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6" name="Footer Placeholder 5">
            <a:extLst>
              <a:ext uri="{FF2B5EF4-FFF2-40B4-BE49-F238E27FC236}">
                <a16:creationId xmlns:a16="http://schemas.microsoft.com/office/drawing/2014/main" id="{6974820D-9354-442A-973D-F6D7A42B87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D77FB-EC65-4FBD-B502-DC0A77028FE1}"/>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93760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D2533A-63C1-4A62-912E-02B3B59BB4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13" name="Picture 12" descr="A close up of a sign&#10;&#10;Description generated with high confidence">
            <a:extLst>
              <a:ext uri="{FF2B5EF4-FFF2-40B4-BE49-F238E27FC236}">
                <a16:creationId xmlns:a16="http://schemas.microsoft.com/office/drawing/2014/main" id="{8FB5A86E-DA57-47F8-B03A-DE9F65A2FA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4873" y="5506309"/>
            <a:ext cx="3574254" cy="783396"/>
          </a:xfrm>
          <a:prstGeom prst="rect">
            <a:avLst/>
          </a:prstGeom>
        </p:spPr>
      </p:pic>
      <p:sp>
        <p:nvSpPr>
          <p:cNvPr id="15" name="Title 1">
            <a:extLst>
              <a:ext uri="{FF2B5EF4-FFF2-40B4-BE49-F238E27FC236}">
                <a16:creationId xmlns:a16="http://schemas.microsoft.com/office/drawing/2014/main" id="{A219A055-2374-43D9-82B9-E685B47A13A9}"/>
              </a:ext>
            </a:extLst>
          </p:cNvPr>
          <p:cNvSpPr>
            <a:spLocks noGrp="1"/>
          </p:cNvSpPr>
          <p:nvPr>
            <p:ph type="ctrTitle"/>
          </p:nvPr>
        </p:nvSpPr>
        <p:spPr>
          <a:xfrm>
            <a:off x="659094" y="1177617"/>
            <a:ext cx="4347673" cy="1381124"/>
          </a:xfrm>
        </p:spPr>
        <p:txBody>
          <a:bodyPr anchor="b">
            <a:noAutofit/>
          </a:bodyPr>
          <a:lstStyle>
            <a:lvl1pPr algn="ctr">
              <a:defRPr sz="4400">
                <a:solidFill>
                  <a:schemeClr val="bg1"/>
                </a:solidFill>
                <a:latin typeface="Gill Sans MT" panose="020B0502020104020203" pitchFamily="34" charset="0"/>
              </a:defRPr>
            </a:lvl1pPr>
          </a:lstStyle>
          <a:p>
            <a:r>
              <a:rPr lang="en-US" dirty="0"/>
              <a:t>Click to edit Master title style</a:t>
            </a:r>
          </a:p>
        </p:txBody>
      </p:sp>
      <p:sp>
        <p:nvSpPr>
          <p:cNvPr id="17" name="Subtitle 2">
            <a:extLst>
              <a:ext uri="{FF2B5EF4-FFF2-40B4-BE49-F238E27FC236}">
                <a16:creationId xmlns:a16="http://schemas.microsoft.com/office/drawing/2014/main" id="{706ABB25-BC9A-4FC9-BD34-6E8165125F21}"/>
              </a:ext>
            </a:extLst>
          </p:cNvPr>
          <p:cNvSpPr>
            <a:spLocks noGrp="1"/>
          </p:cNvSpPr>
          <p:nvPr>
            <p:ph type="subTitle" idx="1"/>
          </p:nvPr>
        </p:nvSpPr>
        <p:spPr>
          <a:xfrm>
            <a:off x="0" y="2989343"/>
            <a:ext cx="5665862" cy="1655762"/>
          </a:xfrm>
        </p:spPr>
        <p:txBody>
          <a:bodyPr/>
          <a:lstStyle>
            <a:lvl1pPr marL="0" indent="0" algn="ctr">
              <a:buNone/>
              <a:defRPr sz="2400">
                <a:solidFill>
                  <a:schemeClr val="bg1"/>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06186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99FF-97A6-446C-B259-889F7790A5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F863A3-2628-47CE-A1AF-3FF203BD4A2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17801E-6C53-45EC-A98A-AE7CC8AEDB4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28D543-3BB3-43CD-9739-1D90B2220B56}"/>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6" name="Footer Placeholder 5">
            <a:extLst>
              <a:ext uri="{FF2B5EF4-FFF2-40B4-BE49-F238E27FC236}">
                <a16:creationId xmlns:a16="http://schemas.microsoft.com/office/drawing/2014/main" id="{316E99EA-13A0-407C-BF88-59636D4BA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E17B1E-AF6B-45EC-A751-4D574AA2BD04}"/>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2716321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763E-80BC-429E-A633-541A2C6D82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A30C45-EC93-406B-BC26-BCD37A5215A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D6A77-8813-4F75-8239-A29C42F5F645}"/>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5" name="Footer Placeholder 4">
            <a:extLst>
              <a:ext uri="{FF2B5EF4-FFF2-40B4-BE49-F238E27FC236}">
                <a16:creationId xmlns:a16="http://schemas.microsoft.com/office/drawing/2014/main" id="{CE19678A-2A69-4276-99E0-90BBFD2B4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96DEA-BE72-4CE3-8F43-35923B155491}"/>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17899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3AF3F-541A-409E-A287-2737CEFE929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C6896D-2832-4040-B0F5-8090968C557C}"/>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AA45D-A3DB-4736-BE9F-013EBFE89FB2}"/>
              </a:ext>
            </a:extLst>
          </p:cNvPr>
          <p:cNvSpPr>
            <a:spLocks noGrp="1"/>
          </p:cNvSpPr>
          <p:nvPr>
            <p:ph type="dt" sz="half" idx="10"/>
          </p:nvPr>
        </p:nvSpPr>
        <p:spPr/>
        <p:txBody>
          <a:bodyPr/>
          <a:lstStyle/>
          <a:p>
            <a:fld id="{E9E51A6C-9BE1-4750-900B-AB5D52D982C1}" type="datetimeFigureOut">
              <a:rPr lang="en-US" smtClean="0"/>
              <a:t>9/10/2019</a:t>
            </a:fld>
            <a:endParaRPr lang="en-US"/>
          </a:p>
        </p:txBody>
      </p:sp>
      <p:sp>
        <p:nvSpPr>
          <p:cNvPr id="5" name="Footer Placeholder 4">
            <a:extLst>
              <a:ext uri="{FF2B5EF4-FFF2-40B4-BE49-F238E27FC236}">
                <a16:creationId xmlns:a16="http://schemas.microsoft.com/office/drawing/2014/main" id="{9056DC96-47E8-4A33-8A87-611FFC0B1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F3CEB-4F1E-4ABC-B4A4-27674A5040AA}"/>
              </a:ext>
            </a:extLst>
          </p:cNvPr>
          <p:cNvSpPr>
            <a:spLocks noGrp="1"/>
          </p:cNvSpPr>
          <p:nvPr>
            <p:ph type="sldNum" sz="quarter" idx="12"/>
          </p:nvPr>
        </p:nvSpPr>
        <p:spPr/>
        <p:txBody>
          <a:bodyPr/>
          <a:lstStyle/>
          <a:p>
            <a:fld id="{380C2B83-3351-481D-8422-4973648087B7}" type="slidenum">
              <a:rPr lang="en-US" smtClean="0"/>
              <a:t>‹#›</a:t>
            </a:fld>
            <a:endParaRPr lang="en-US"/>
          </a:p>
        </p:txBody>
      </p:sp>
    </p:spTree>
    <p:extLst>
      <p:ext uri="{BB962C8B-B14F-4D97-AF65-F5344CB8AC3E}">
        <p14:creationId xmlns:p14="http://schemas.microsoft.com/office/powerpoint/2010/main" val="3225532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B476FB94-E9EF-4815-B62C-2BA0A4117E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81400" y="6302375"/>
            <a:ext cx="20081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5A3DC642-9215-4D67-8C2E-03FB883D3203}"/>
              </a:ext>
            </a:extLst>
          </p:cNvPr>
          <p:cNvSpPr>
            <a:spLocks noGrp="1"/>
          </p:cNvSpPr>
          <p:nvPr>
            <p:ph type="dt" sz="half" idx="10"/>
          </p:nvPr>
        </p:nvSpPr>
        <p:spPr/>
        <p:txBody>
          <a:bodyPr/>
          <a:lstStyle>
            <a:lvl1pPr>
              <a:defRPr dirty="0"/>
            </a:lvl1pPr>
          </a:lstStyle>
          <a:p>
            <a:pPr>
              <a:defRPr/>
            </a:pPr>
            <a:r>
              <a:rPr lang="en-US"/>
              <a:t>AgAviation.org</a:t>
            </a:r>
          </a:p>
        </p:txBody>
      </p:sp>
      <p:sp>
        <p:nvSpPr>
          <p:cNvPr id="6" name="Slide Number Placeholder 5">
            <a:extLst>
              <a:ext uri="{FF2B5EF4-FFF2-40B4-BE49-F238E27FC236}">
                <a16:creationId xmlns:a16="http://schemas.microsoft.com/office/drawing/2014/main" id="{DF757FE7-475F-42A3-978B-B2076F4CBEE5}"/>
              </a:ext>
            </a:extLst>
          </p:cNvPr>
          <p:cNvSpPr>
            <a:spLocks noGrp="1"/>
          </p:cNvSpPr>
          <p:nvPr>
            <p:ph type="sldNum" sz="quarter" idx="11"/>
          </p:nvPr>
        </p:nvSpPr>
        <p:spPr/>
        <p:txBody>
          <a:bodyPr/>
          <a:lstStyle>
            <a:lvl1pPr>
              <a:defRPr/>
            </a:lvl1pPr>
          </a:lstStyle>
          <a:p>
            <a:pPr>
              <a:defRPr/>
            </a:pPr>
            <a:fld id="{73059BB8-16DD-4527-BB55-4EF7B9DA3EE0}" type="slidenum">
              <a:rPr lang="en-US"/>
              <a:pPr>
                <a:defRPr/>
              </a:pPr>
              <a:t>‹#›</a:t>
            </a:fld>
            <a:endParaRPr lang="en-US"/>
          </a:p>
        </p:txBody>
      </p:sp>
    </p:spTree>
    <p:extLst>
      <p:ext uri="{BB962C8B-B14F-4D97-AF65-F5344CB8AC3E}">
        <p14:creationId xmlns:p14="http://schemas.microsoft.com/office/powerpoint/2010/main" val="4231493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9AE64-544F-4766-BFE8-6F39FBC686B3}"/>
              </a:ext>
            </a:extLst>
          </p:cNvPr>
          <p:cNvSpPr>
            <a:spLocks noGrp="1"/>
          </p:cNvSpPr>
          <p:nvPr>
            <p:ph type="dt" sz="half" idx="10"/>
          </p:nvPr>
        </p:nvSpPr>
        <p:spPr/>
        <p:txBody>
          <a:bodyPr/>
          <a:lstStyle>
            <a:lvl1pPr>
              <a:defRPr smtClean="0"/>
            </a:lvl1pPr>
          </a:lstStyle>
          <a:p>
            <a:pPr>
              <a:defRPr/>
            </a:pPr>
            <a:fld id="{10C5ABD2-9A25-4151-A8B0-AA5E0AD552D4}" type="datetimeFigureOut">
              <a:rPr lang="en-US"/>
              <a:pPr>
                <a:defRPr/>
              </a:pPr>
              <a:t>9/10/2019</a:t>
            </a:fld>
            <a:endParaRPr lang="en-US"/>
          </a:p>
        </p:txBody>
      </p:sp>
      <p:sp>
        <p:nvSpPr>
          <p:cNvPr id="5" name="Footer Placeholder 4">
            <a:extLst>
              <a:ext uri="{FF2B5EF4-FFF2-40B4-BE49-F238E27FC236}">
                <a16:creationId xmlns:a16="http://schemas.microsoft.com/office/drawing/2014/main" id="{8A670ED1-3EE3-436A-B855-22383D2934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280855-E34B-46DA-9272-58E0FF725D19}"/>
              </a:ext>
            </a:extLst>
          </p:cNvPr>
          <p:cNvSpPr>
            <a:spLocks noGrp="1"/>
          </p:cNvSpPr>
          <p:nvPr>
            <p:ph type="sldNum" sz="quarter" idx="12"/>
          </p:nvPr>
        </p:nvSpPr>
        <p:spPr/>
        <p:txBody>
          <a:bodyPr/>
          <a:lstStyle>
            <a:lvl1pPr>
              <a:defRPr/>
            </a:lvl1pPr>
          </a:lstStyle>
          <a:p>
            <a:pPr>
              <a:defRPr/>
            </a:pPr>
            <a:fld id="{ECB9EF75-3BCF-45E3-B1F0-DF31F1C7DEC7}" type="slidenum">
              <a:rPr lang="en-US"/>
              <a:pPr>
                <a:defRPr/>
              </a:pPr>
              <a:t>‹#›</a:t>
            </a:fld>
            <a:endParaRPr lang="en-US"/>
          </a:p>
        </p:txBody>
      </p:sp>
    </p:spTree>
    <p:extLst>
      <p:ext uri="{BB962C8B-B14F-4D97-AF65-F5344CB8AC3E}">
        <p14:creationId xmlns:p14="http://schemas.microsoft.com/office/powerpoint/2010/main" val="435390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3CC877-46CC-456B-8B22-80F70704AD4D}"/>
              </a:ext>
            </a:extLst>
          </p:cNvPr>
          <p:cNvSpPr>
            <a:spLocks noGrp="1"/>
          </p:cNvSpPr>
          <p:nvPr>
            <p:ph type="dt" sz="half" idx="10"/>
          </p:nvPr>
        </p:nvSpPr>
        <p:spPr/>
        <p:txBody>
          <a:bodyPr/>
          <a:lstStyle>
            <a:lvl1pPr>
              <a:defRPr smtClean="0"/>
            </a:lvl1pPr>
          </a:lstStyle>
          <a:p>
            <a:pPr>
              <a:defRPr/>
            </a:pPr>
            <a:fld id="{2C947963-29BA-4FF2-B738-A49AC0880157}" type="datetimeFigureOut">
              <a:rPr lang="en-US"/>
              <a:pPr>
                <a:defRPr/>
              </a:pPr>
              <a:t>9/10/2019</a:t>
            </a:fld>
            <a:endParaRPr lang="en-US"/>
          </a:p>
        </p:txBody>
      </p:sp>
      <p:sp>
        <p:nvSpPr>
          <p:cNvPr id="5" name="Footer Placeholder 4">
            <a:extLst>
              <a:ext uri="{FF2B5EF4-FFF2-40B4-BE49-F238E27FC236}">
                <a16:creationId xmlns:a16="http://schemas.microsoft.com/office/drawing/2014/main" id="{1D34B681-2ED4-49EF-829F-97B56AFE8D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23E1F9-C3E8-4B56-8A63-C169681AF91F}"/>
              </a:ext>
            </a:extLst>
          </p:cNvPr>
          <p:cNvSpPr>
            <a:spLocks noGrp="1"/>
          </p:cNvSpPr>
          <p:nvPr>
            <p:ph type="sldNum" sz="quarter" idx="12"/>
          </p:nvPr>
        </p:nvSpPr>
        <p:spPr/>
        <p:txBody>
          <a:bodyPr/>
          <a:lstStyle>
            <a:lvl1pPr>
              <a:defRPr/>
            </a:lvl1pPr>
          </a:lstStyle>
          <a:p>
            <a:pPr>
              <a:defRPr/>
            </a:pPr>
            <a:fld id="{92D1B672-5FA6-40CC-8944-5BDB23D7E8E1}" type="slidenum">
              <a:rPr lang="en-US"/>
              <a:pPr>
                <a:defRPr/>
              </a:pPr>
              <a:t>‹#›</a:t>
            </a:fld>
            <a:endParaRPr lang="en-US"/>
          </a:p>
        </p:txBody>
      </p:sp>
    </p:spTree>
    <p:extLst>
      <p:ext uri="{BB962C8B-B14F-4D97-AF65-F5344CB8AC3E}">
        <p14:creationId xmlns:p14="http://schemas.microsoft.com/office/powerpoint/2010/main" val="446341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3F19D0-0E1E-4B8D-BBC3-342F9F27B79A}"/>
              </a:ext>
            </a:extLst>
          </p:cNvPr>
          <p:cNvSpPr>
            <a:spLocks noGrp="1"/>
          </p:cNvSpPr>
          <p:nvPr>
            <p:ph type="dt" sz="half" idx="10"/>
          </p:nvPr>
        </p:nvSpPr>
        <p:spPr/>
        <p:txBody>
          <a:bodyPr/>
          <a:lstStyle>
            <a:lvl1pPr>
              <a:defRPr smtClean="0"/>
            </a:lvl1pPr>
          </a:lstStyle>
          <a:p>
            <a:pPr>
              <a:defRPr/>
            </a:pPr>
            <a:fld id="{53D4742E-F0DC-427D-AF3B-E001C5F4633A}" type="datetimeFigureOut">
              <a:rPr lang="en-US"/>
              <a:pPr>
                <a:defRPr/>
              </a:pPr>
              <a:t>9/10/2019</a:t>
            </a:fld>
            <a:endParaRPr lang="en-US"/>
          </a:p>
        </p:txBody>
      </p:sp>
      <p:sp>
        <p:nvSpPr>
          <p:cNvPr id="6" name="Footer Placeholder 5">
            <a:extLst>
              <a:ext uri="{FF2B5EF4-FFF2-40B4-BE49-F238E27FC236}">
                <a16:creationId xmlns:a16="http://schemas.microsoft.com/office/drawing/2014/main" id="{B363F57B-0A2F-4ADD-B29F-50EC4FDD0F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6F01427-33D8-46A6-AF9A-CFB2CB7D429A}"/>
              </a:ext>
            </a:extLst>
          </p:cNvPr>
          <p:cNvSpPr>
            <a:spLocks noGrp="1"/>
          </p:cNvSpPr>
          <p:nvPr>
            <p:ph type="sldNum" sz="quarter" idx="12"/>
          </p:nvPr>
        </p:nvSpPr>
        <p:spPr/>
        <p:txBody>
          <a:bodyPr/>
          <a:lstStyle>
            <a:lvl1pPr>
              <a:defRPr/>
            </a:lvl1pPr>
          </a:lstStyle>
          <a:p>
            <a:pPr>
              <a:defRPr/>
            </a:pPr>
            <a:fld id="{2D24F207-8985-4FB6-8743-397BACE72B00}" type="slidenum">
              <a:rPr lang="en-US"/>
              <a:pPr>
                <a:defRPr/>
              </a:pPr>
              <a:t>‹#›</a:t>
            </a:fld>
            <a:endParaRPr lang="en-US"/>
          </a:p>
        </p:txBody>
      </p:sp>
    </p:spTree>
    <p:extLst>
      <p:ext uri="{BB962C8B-B14F-4D97-AF65-F5344CB8AC3E}">
        <p14:creationId xmlns:p14="http://schemas.microsoft.com/office/powerpoint/2010/main" val="1090215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DC8E24-EFF1-4DC1-B25C-0664CA05C743}"/>
              </a:ext>
            </a:extLst>
          </p:cNvPr>
          <p:cNvSpPr>
            <a:spLocks noGrp="1"/>
          </p:cNvSpPr>
          <p:nvPr>
            <p:ph type="dt" sz="half" idx="10"/>
          </p:nvPr>
        </p:nvSpPr>
        <p:spPr/>
        <p:txBody>
          <a:bodyPr/>
          <a:lstStyle>
            <a:lvl1pPr>
              <a:defRPr smtClean="0"/>
            </a:lvl1pPr>
          </a:lstStyle>
          <a:p>
            <a:pPr>
              <a:defRPr/>
            </a:pPr>
            <a:fld id="{F4B9E53F-5518-42DB-B587-C12D162D3E59}" type="datetimeFigureOut">
              <a:rPr lang="en-US"/>
              <a:pPr>
                <a:defRPr/>
              </a:pPr>
              <a:t>9/10/2019</a:t>
            </a:fld>
            <a:endParaRPr lang="en-US"/>
          </a:p>
        </p:txBody>
      </p:sp>
      <p:sp>
        <p:nvSpPr>
          <p:cNvPr id="8" name="Footer Placeholder 7">
            <a:extLst>
              <a:ext uri="{FF2B5EF4-FFF2-40B4-BE49-F238E27FC236}">
                <a16:creationId xmlns:a16="http://schemas.microsoft.com/office/drawing/2014/main" id="{BC02384A-866F-41DA-9DD8-49C44947B51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07F48E59-1964-44CB-BB84-825E02BB4AE1}"/>
              </a:ext>
            </a:extLst>
          </p:cNvPr>
          <p:cNvSpPr>
            <a:spLocks noGrp="1"/>
          </p:cNvSpPr>
          <p:nvPr>
            <p:ph type="sldNum" sz="quarter" idx="12"/>
          </p:nvPr>
        </p:nvSpPr>
        <p:spPr/>
        <p:txBody>
          <a:bodyPr/>
          <a:lstStyle>
            <a:lvl1pPr>
              <a:defRPr/>
            </a:lvl1pPr>
          </a:lstStyle>
          <a:p>
            <a:pPr>
              <a:defRPr/>
            </a:pPr>
            <a:fld id="{8FFEFFDE-48AA-4069-BCB7-D372C85E7059}" type="slidenum">
              <a:rPr lang="en-US"/>
              <a:pPr>
                <a:defRPr/>
              </a:pPr>
              <a:t>‹#›</a:t>
            </a:fld>
            <a:endParaRPr lang="en-US"/>
          </a:p>
        </p:txBody>
      </p:sp>
    </p:spTree>
    <p:extLst>
      <p:ext uri="{BB962C8B-B14F-4D97-AF65-F5344CB8AC3E}">
        <p14:creationId xmlns:p14="http://schemas.microsoft.com/office/powerpoint/2010/main" val="1733406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478291-241D-40B7-B45A-5717C1650C2A}"/>
              </a:ext>
            </a:extLst>
          </p:cNvPr>
          <p:cNvSpPr>
            <a:spLocks noGrp="1"/>
          </p:cNvSpPr>
          <p:nvPr>
            <p:ph type="dt" sz="half" idx="10"/>
          </p:nvPr>
        </p:nvSpPr>
        <p:spPr/>
        <p:txBody>
          <a:bodyPr/>
          <a:lstStyle>
            <a:lvl1pPr>
              <a:defRPr smtClean="0"/>
            </a:lvl1pPr>
          </a:lstStyle>
          <a:p>
            <a:pPr>
              <a:defRPr/>
            </a:pPr>
            <a:fld id="{E8446894-BBAA-46A4-B191-4A53C24F282D}" type="datetimeFigureOut">
              <a:rPr lang="en-US"/>
              <a:pPr>
                <a:defRPr/>
              </a:pPr>
              <a:t>9/10/2019</a:t>
            </a:fld>
            <a:endParaRPr lang="en-US"/>
          </a:p>
        </p:txBody>
      </p:sp>
      <p:sp>
        <p:nvSpPr>
          <p:cNvPr id="4" name="Footer Placeholder 3">
            <a:extLst>
              <a:ext uri="{FF2B5EF4-FFF2-40B4-BE49-F238E27FC236}">
                <a16:creationId xmlns:a16="http://schemas.microsoft.com/office/drawing/2014/main" id="{42F464A6-C587-47B5-A6A9-C00CD723EDB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33FDD75-4593-43D8-A84D-B5A1EF12D5CB}"/>
              </a:ext>
            </a:extLst>
          </p:cNvPr>
          <p:cNvSpPr>
            <a:spLocks noGrp="1"/>
          </p:cNvSpPr>
          <p:nvPr>
            <p:ph type="sldNum" sz="quarter" idx="12"/>
          </p:nvPr>
        </p:nvSpPr>
        <p:spPr/>
        <p:txBody>
          <a:bodyPr/>
          <a:lstStyle>
            <a:lvl1pPr>
              <a:defRPr/>
            </a:lvl1pPr>
          </a:lstStyle>
          <a:p>
            <a:pPr>
              <a:defRPr/>
            </a:pPr>
            <a:fld id="{D44132FC-B962-461B-912C-7EE6F3C9F54E}" type="slidenum">
              <a:rPr lang="en-US"/>
              <a:pPr>
                <a:defRPr/>
              </a:pPr>
              <a:t>‹#›</a:t>
            </a:fld>
            <a:endParaRPr lang="en-US"/>
          </a:p>
        </p:txBody>
      </p:sp>
    </p:spTree>
    <p:extLst>
      <p:ext uri="{BB962C8B-B14F-4D97-AF65-F5344CB8AC3E}">
        <p14:creationId xmlns:p14="http://schemas.microsoft.com/office/powerpoint/2010/main" val="180932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4DDAA-051B-40F4-B3C2-97077E02A1DE}"/>
              </a:ext>
            </a:extLst>
          </p:cNvPr>
          <p:cNvSpPr>
            <a:spLocks noGrp="1"/>
          </p:cNvSpPr>
          <p:nvPr>
            <p:ph type="dt" sz="half" idx="10"/>
          </p:nvPr>
        </p:nvSpPr>
        <p:spPr/>
        <p:txBody>
          <a:bodyPr/>
          <a:lstStyle>
            <a:lvl1pPr>
              <a:defRPr smtClean="0"/>
            </a:lvl1pPr>
          </a:lstStyle>
          <a:p>
            <a:pPr>
              <a:defRPr/>
            </a:pPr>
            <a:fld id="{D07939C9-70D2-4C36-B2F9-9B950F4972B7}" type="datetimeFigureOut">
              <a:rPr lang="en-US"/>
              <a:pPr>
                <a:defRPr/>
              </a:pPr>
              <a:t>9/10/2019</a:t>
            </a:fld>
            <a:endParaRPr lang="en-US"/>
          </a:p>
        </p:txBody>
      </p:sp>
      <p:sp>
        <p:nvSpPr>
          <p:cNvPr id="3" name="Footer Placeholder 2">
            <a:extLst>
              <a:ext uri="{FF2B5EF4-FFF2-40B4-BE49-F238E27FC236}">
                <a16:creationId xmlns:a16="http://schemas.microsoft.com/office/drawing/2014/main" id="{5BCC77D3-E9BF-4422-8555-29327EFCB28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EEA4CB57-47B9-4A6C-9E21-D2F370BAE55B}"/>
              </a:ext>
            </a:extLst>
          </p:cNvPr>
          <p:cNvSpPr>
            <a:spLocks noGrp="1"/>
          </p:cNvSpPr>
          <p:nvPr>
            <p:ph type="sldNum" sz="quarter" idx="12"/>
          </p:nvPr>
        </p:nvSpPr>
        <p:spPr/>
        <p:txBody>
          <a:bodyPr/>
          <a:lstStyle>
            <a:lvl1pPr>
              <a:defRPr/>
            </a:lvl1pPr>
          </a:lstStyle>
          <a:p>
            <a:pPr>
              <a:defRPr/>
            </a:pPr>
            <a:fld id="{67CDEFDD-693B-48CA-8C20-2420C4C1B1B1}" type="slidenum">
              <a:rPr lang="en-US"/>
              <a:pPr>
                <a:defRPr/>
              </a:pPr>
              <a:t>‹#›</a:t>
            </a:fld>
            <a:endParaRPr lang="en-US"/>
          </a:p>
        </p:txBody>
      </p:sp>
    </p:spTree>
    <p:extLst>
      <p:ext uri="{BB962C8B-B14F-4D97-AF65-F5344CB8AC3E}">
        <p14:creationId xmlns:p14="http://schemas.microsoft.com/office/powerpoint/2010/main" val="406556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plane in the grass&#10;&#10;Description generated with high confidence">
            <a:extLst>
              <a:ext uri="{FF2B5EF4-FFF2-40B4-BE49-F238E27FC236}">
                <a16:creationId xmlns:a16="http://schemas.microsoft.com/office/drawing/2014/main" id="{CE213CF8-2D9C-477E-9BF0-E66A9F3950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13" name="Picture 12" descr="A close up of a sign&#10;&#10;Description generated with high confidence">
            <a:extLst>
              <a:ext uri="{FF2B5EF4-FFF2-40B4-BE49-F238E27FC236}">
                <a16:creationId xmlns:a16="http://schemas.microsoft.com/office/drawing/2014/main" id="{53E4169E-610D-4717-985F-3085ACA28B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4873" y="5506309"/>
            <a:ext cx="3574254" cy="783396"/>
          </a:xfrm>
          <a:prstGeom prst="rect">
            <a:avLst/>
          </a:prstGeom>
        </p:spPr>
      </p:pic>
      <p:sp>
        <p:nvSpPr>
          <p:cNvPr id="15" name="Title 1">
            <a:extLst>
              <a:ext uri="{FF2B5EF4-FFF2-40B4-BE49-F238E27FC236}">
                <a16:creationId xmlns:a16="http://schemas.microsoft.com/office/drawing/2014/main" id="{DA90D253-E249-4B4A-A40E-1F2EF05ACAA5}"/>
              </a:ext>
            </a:extLst>
          </p:cNvPr>
          <p:cNvSpPr>
            <a:spLocks noGrp="1"/>
          </p:cNvSpPr>
          <p:nvPr>
            <p:ph type="ctrTitle"/>
          </p:nvPr>
        </p:nvSpPr>
        <p:spPr>
          <a:xfrm>
            <a:off x="659094" y="1177617"/>
            <a:ext cx="4347673" cy="1381124"/>
          </a:xfrm>
        </p:spPr>
        <p:txBody>
          <a:bodyPr anchor="b">
            <a:noAutofit/>
          </a:bodyPr>
          <a:lstStyle>
            <a:lvl1pPr algn="ctr">
              <a:defRPr sz="4400">
                <a:solidFill>
                  <a:schemeClr val="bg1"/>
                </a:solidFill>
                <a:latin typeface="Gill Sans MT" panose="020B0502020104020203" pitchFamily="34" charset="0"/>
              </a:defRPr>
            </a:lvl1pPr>
          </a:lstStyle>
          <a:p>
            <a:r>
              <a:rPr lang="en-US" dirty="0"/>
              <a:t>Click to edit Master title style</a:t>
            </a:r>
          </a:p>
        </p:txBody>
      </p:sp>
      <p:sp>
        <p:nvSpPr>
          <p:cNvPr id="17" name="Subtitle 2">
            <a:extLst>
              <a:ext uri="{FF2B5EF4-FFF2-40B4-BE49-F238E27FC236}">
                <a16:creationId xmlns:a16="http://schemas.microsoft.com/office/drawing/2014/main" id="{4E7AC30F-53CE-45C9-8793-945B29F2EB54}"/>
              </a:ext>
            </a:extLst>
          </p:cNvPr>
          <p:cNvSpPr>
            <a:spLocks noGrp="1"/>
          </p:cNvSpPr>
          <p:nvPr>
            <p:ph type="subTitle" idx="1"/>
          </p:nvPr>
        </p:nvSpPr>
        <p:spPr>
          <a:xfrm>
            <a:off x="0" y="2989343"/>
            <a:ext cx="5665862" cy="1655762"/>
          </a:xfrm>
        </p:spPr>
        <p:txBody>
          <a:bodyPr/>
          <a:lstStyle>
            <a:lvl1pPr marL="0" indent="0" algn="ctr">
              <a:buNone/>
              <a:defRPr sz="2400">
                <a:solidFill>
                  <a:schemeClr val="bg1"/>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6195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6187D4-1611-4443-B36F-242F316F2656}"/>
              </a:ext>
            </a:extLst>
          </p:cNvPr>
          <p:cNvSpPr>
            <a:spLocks noGrp="1"/>
          </p:cNvSpPr>
          <p:nvPr>
            <p:ph type="dt" sz="half" idx="10"/>
          </p:nvPr>
        </p:nvSpPr>
        <p:spPr/>
        <p:txBody>
          <a:bodyPr/>
          <a:lstStyle>
            <a:lvl1pPr>
              <a:defRPr smtClean="0"/>
            </a:lvl1pPr>
          </a:lstStyle>
          <a:p>
            <a:pPr>
              <a:defRPr/>
            </a:pPr>
            <a:fld id="{6C164AAE-7653-486A-BA5F-5F539606241F}" type="datetimeFigureOut">
              <a:rPr lang="en-US"/>
              <a:pPr>
                <a:defRPr/>
              </a:pPr>
              <a:t>9/10/2019</a:t>
            </a:fld>
            <a:endParaRPr lang="en-US"/>
          </a:p>
        </p:txBody>
      </p:sp>
      <p:sp>
        <p:nvSpPr>
          <p:cNvPr id="6" name="Footer Placeholder 5">
            <a:extLst>
              <a:ext uri="{FF2B5EF4-FFF2-40B4-BE49-F238E27FC236}">
                <a16:creationId xmlns:a16="http://schemas.microsoft.com/office/drawing/2014/main" id="{7B860FA7-48B3-4755-B960-87AFBC5378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FB6F278-010B-47A7-A70C-825E19748487}"/>
              </a:ext>
            </a:extLst>
          </p:cNvPr>
          <p:cNvSpPr>
            <a:spLocks noGrp="1"/>
          </p:cNvSpPr>
          <p:nvPr>
            <p:ph type="sldNum" sz="quarter" idx="12"/>
          </p:nvPr>
        </p:nvSpPr>
        <p:spPr/>
        <p:txBody>
          <a:bodyPr/>
          <a:lstStyle>
            <a:lvl1pPr>
              <a:defRPr/>
            </a:lvl1pPr>
          </a:lstStyle>
          <a:p>
            <a:pPr>
              <a:defRPr/>
            </a:pPr>
            <a:fld id="{67080FD3-090C-4DC4-8A99-7FCCB67A9AF0}" type="slidenum">
              <a:rPr lang="en-US"/>
              <a:pPr>
                <a:defRPr/>
              </a:pPr>
              <a:t>‹#›</a:t>
            </a:fld>
            <a:endParaRPr lang="en-US"/>
          </a:p>
        </p:txBody>
      </p:sp>
    </p:spTree>
    <p:extLst>
      <p:ext uri="{BB962C8B-B14F-4D97-AF65-F5344CB8AC3E}">
        <p14:creationId xmlns:p14="http://schemas.microsoft.com/office/powerpoint/2010/main" val="2953263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43AF85-EB18-48E1-BEF9-86AFF9D37B39}"/>
              </a:ext>
            </a:extLst>
          </p:cNvPr>
          <p:cNvSpPr>
            <a:spLocks noGrp="1"/>
          </p:cNvSpPr>
          <p:nvPr>
            <p:ph type="dt" sz="half" idx="10"/>
          </p:nvPr>
        </p:nvSpPr>
        <p:spPr/>
        <p:txBody>
          <a:bodyPr/>
          <a:lstStyle>
            <a:lvl1pPr>
              <a:defRPr smtClean="0"/>
            </a:lvl1pPr>
          </a:lstStyle>
          <a:p>
            <a:pPr>
              <a:defRPr/>
            </a:pPr>
            <a:fld id="{E0626A1D-F0B5-489B-B1F3-165D24A44F74}" type="datetimeFigureOut">
              <a:rPr lang="en-US"/>
              <a:pPr>
                <a:defRPr/>
              </a:pPr>
              <a:t>9/10/2019</a:t>
            </a:fld>
            <a:endParaRPr lang="en-US"/>
          </a:p>
        </p:txBody>
      </p:sp>
      <p:sp>
        <p:nvSpPr>
          <p:cNvPr id="6" name="Footer Placeholder 5">
            <a:extLst>
              <a:ext uri="{FF2B5EF4-FFF2-40B4-BE49-F238E27FC236}">
                <a16:creationId xmlns:a16="http://schemas.microsoft.com/office/drawing/2014/main" id="{91531B80-411C-4D74-952C-7E022CDBAB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43CDB6E-F0EA-4F3C-9BED-81C1724C0CFE}"/>
              </a:ext>
            </a:extLst>
          </p:cNvPr>
          <p:cNvSpPr>
            <a:spLocks noGrp="1"/>
          </p:cNvSpPr>
          <p:nvPr>
            <p:ph type="sldNum" sz="quarter" idx="12"/>
          </p:nvPr>
        </p:nvSpPr>
        <p:spPr/>
        <p:txBody>
          <a:bodyPr/>
          <a:lstStyle>
            <a:lvl1pPr>
              <a:defRPr/>
            </a:lvl1pPr>
          </a:lstStyle>
          <a:p>
            <a:pPr>
              <a:defRPr/>
            </a:pPr>
            <a:fld id="{2E06084C-201F-4D9A-9C00-28E98757921F}" type="slidenum">
              <a:rPr lang="en-US"/>
              <a:pPr>
                <a:defRPr/>
              </a:pPr>
              <a:t>‹#›</a:t>
            </a:fld>
            <a:endParaRPr lang="en-US"/>
          </a:p>
        </p:txBody>
      </p:sp>
    </p:spTree>
    <p:extLst>
      <p:ext uri="{BB962C8B-B14F-4D97-AF65-F5344CB8AC3E}">
        <p14:creationId xmlns:p14="http://schemas.microsoft.com/office/powerpoint/2010/main" val="1636287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C1A0A-6E07-454E-9C33-FE96809E65B9}"/>
              </a:ext>
            </a:extLst>
          </p:cNvPr>
          <p:cNvSpPr>
            <a:spLocks noGrp="1"/>
          </p:cNvSpPr>
          <p:nvPr>
            <p:ph type="dt" sz="half" idx="10"/>
          </p:nvPr>
        </p:nvSpPr>
        <p:spPr/>
        <p:txBody>
          <a:bodyPr/>
          <a:lstStyle>
            <a:lvl1pPr>
              <a:defRPr smtClean="0"/>
            </a:lvl1pPr>
          </a:lstStyle>
          <a:p>
            <a:pPr>
              <a:defRPr/>
            </a:pPr>
            <a:fld id="{D46264AB-6E30-4520-922B-3523965AC9A4}" type="datetimeFigureOut">
              <a:rPr lang="en-US"/>
              <a:pPr>
                <a:defRPr/>
              </a:pPr>
              <a:t>9/10/2019</a:t>
            </a:fld>
            <a:endParaRPr lang="en-US"/>
          </a:p>
        </p:txBody>
      </p:sp>
      <p:sp>
        <p:nvSpPr>
          <p:cNvPr id="5" name="Footer Placeholder 4">
            <a:extLst>
              <a:ext uri="{FF2B5EF4-FFF2-40B4-BE49-F238E27FC236}">
                <a16:creationId xmlns:a16="http://schemas.microsoft.com/office/drawing/2014/main" id="{6AC67AF9-BF76-4AF2-933F-65CF2EF73D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40F2DE-4029-40BE-8A58-295D530CAA5A}"/>
              </a:ext>
            </a:extLst>
          </p:cNvPr>
          <p:cNvSpPr>
            <a:spLocks noGrp="1"/>
          </p:cNvSpPr>
          <p:nvPr>
            <p:ph type="sldNum" sz="quarter" idx="12"/>
          </p:nvPr>
        </p:nvSpPr>
        <p:spPr/>
        <p:txBody>
          <a:bodyPr/>
          <a:lstStyle>
            <a:lvl1pPr>
              <a:defRPr/>
            </a:lvl1pPr>
          </a:lstStyle>
          <a:p>
            <a:pPr>
              <a:defRPr/>
            </a:pPr>
            <a:fld id="{7D4A4659-926C-41D2-9A3B-A3C35381ED41}" type="slidenum">
              <a:rPr lang="en-US"/>
              <a:pPr>
                <a:defRPr/>
              </a:pPr>
              <a:t>‹#›</a:t>
            </a:fld>
            <a:endParaRPr lang="en-US"/>
          </a:p>
        </p:txBody>
      </p:sp>
    </p:spTree>
    <p:extLst>
      <p:ext uri="{BB962C8B-B14F-4D97-AF65-F5344CB8AC3E}">
        <p14:creationId xmlns:p14="http://schemas.microsoft.com/office/powerpoint/2010/main" val="1739503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B3DDE-25AB-4D74-89A5-11FCB91719BF}"/>
              </a:ext>
            </a:extLst>
          </p:cNvPr>
          <p:cNvSpPr>
            <a:spLocks noGrp="1"/>
          </p:cNvSpPr>
          <p:nvPr>
            <p:ph type="dt" sz="half" idx="10"/>
          </p:nvPr>
        </p:nvSpPr>
        <p:spPr/>
        <p:txBody>
          <a:bodyPr/>
          <a:lstStyle>
            <a:lvl1pPr>
              <a:defRPr smtClean="0"/>
            </a:lvl1pPr>
          </a:lstStyle>
          <a:p>
            <a:pPr>
              <a:defRPr/>
            </a:pPr>
            <a:fld id="{A4061676-F9E9-499C-BBB3-18150E7D1306}" type="datetimeFigureOut">
              <a:rPr lang="en-US"/>
              <a:pPr>
                <a:defRPr/>
              </a:pPr>
              <a:t>9/10/2019</a:t>
            </a:fld>
            <a:endParaRPr lang="en-US"/>
          </a:p>
        </p:txBody>
      </p:sp>
      <p:sp>
        <p:nvSpPr>
          <p:cNvPr id="5" name="Footer Placeholder 4">
            <a:extLst>
              <a:ext uri="{FF2B5EF4-FFF2-40B4-BE49-F238E27FC236}">
                <a16:creationId xmlns:a16="http://schemas.microsoft.com/office/drawing/2014/main" id="{906A70AD-A7D2-43DB-96B0-B08595D954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E43EBF-1201-4016-9D5D-51478E560539}"/>
              </a:ext>
            </a:extLst>
          </p:cNvPr>
          <p:cNvSpPr>
            <a:spLocks noGrp="1"/>
          </p:cNvSpPr>
          <p:nvPr>
            <p:ph type="sldNum" sz="quarter" idx="12"/>
          </p:nvPr>
        </p:nvSpPr>
        <p:spPr/>
        <p:txBody>
          <a:bodyPr/>
          <a:lstStyle>
            <a:lvl1pPr>
              <a:defRPr/>
            </a:lvl1pPr>
          </a:lstStyle>
          <a:p>
            <a:pPr>
              <a:defRPr/>
            </a:pPr>
            <a:fld id="{1C64CED9-03D9-4152-8C7A-C7EA1AE0ACDA}" type="slidenum">
              <a:rPr lang="en-US"/>
              <a:pPr>
                <a:defRPr/>
              </a:pPr>
              <a:t>‹#›</a:t>
            </a:fld>
            <a:endParaRPr lang="en-US"/>
          </a:p>
        </p:txBody>
      </p:sp>
    </p:spTree>
    <p:extLst>
      <p:ext uri="{BB962C8B-B14F-4D97-AF65-F5344CB8AC3E}">
        <p14:creationId xmlns:p14="http://schemas.microsoft.com/office/powerpoint/2010/main" val="36614360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0AEDA90A-1FCA-47D4-8DBD-DCB5E5A858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81400" y="6302375"/>
            <a:ext cx="20081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CFB56059-55A1-4A1F-AC87-7E745B4E1C05}"/>
              </a:ext>
            </a:extLst>
          </p:cNvPr>
          <p:cNvSpPr>
            <a:spLocks noGrp="1"/>
          </p:cNvSpPr>
          <p:nvPr>
            <p:ph type="dt" sz="half" idx="10"/>
          </p:nvPr>
        </p:nvSpPr>
        <p:spPr/>
        <p:txBody>
          <a:bodyPr/>
          <a:lstStyle>
            <a:lvl1pPr>
              <a:defRPr dirty="0"/>
            </a:lvl1pPr>
          </a:lstStyle>
          <a:p>
            <a:pPr>
              <a:defRPr/>
            </a:pPr>
            <a:r>
              <a:rPr lang="en-US"/>
              <a:t>AgAviation.org</a:t>
            </a:r>
          </a:p>
        </p:txBody>
      </p:sp>
      <p:sp>
        <p:nvSpPr>
          <p:cNvPr id="6" name="Slide Number Placeholder 5">
            <a:extLst>
              <a:ext uri="{FF2B5EF4-FFF2-40B4-BE49-F238E27FC236}">
                <a16:creationId xmlns:a16="http://schemas.microsoft.com/office/drawing/2014/main" id="{079FEAF6-0673-422C-AB47-58075F3E95A8}"/>
              </a:ext>
            </a:extLst>
          </p:cNvPr>
          <p:cNvSpPr>
            <a:spLocks noGrp="1"/>
          </p:cNvSpPr>
          <p:nvPr>
            <p:ph type="sldNum" sz="quarter" idx="11"/>
          </p:nvPr>
        </p:nvSpPr>
        <p:spPr/>
        <p:txBody>
          <a:bodyPr/>
          <a:lstStyle>
            <a:lvl1pPr>
              <a:defRPr/>
            </a:lvl1pPr>
          </a:lstStyle>
          <a:p>
            <a:pPr>
              <a:defRPr/>
            </a:pPr>
            <a:fld id="{03F8B73B-7692-4F05-8248-DEAEB26E1E8F}" type="slidenum">
              <a:rPr lang="en-US"/>
              <a:pPr>
                <a:defRPr/>
              </a:pPr>
              <a:t>‹#›</a:t>
            </a:fld>
            <a:endParaRPr lang="en-US"/>
          </a:p>
        </p:txBody>
      </p:sp>
    </p:spTree>
    <p:extLst>
      <p:ext uri="{BB962C8B-B14F-4D97-AF65-F5344CB8AC3E}">
        <p14:creationId xmlns:p14="http://schemas.microsoft.com/office/powerpoint/2010/main" val="10870795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A69CB-7CC7-466D-BB97-A3A5B90BA5D3}"/>
              </a:ext>
            </a:extLst>
          </p:cNvPr>
          <p:cNvSpPr>
            <a:spLocks noGrp="1"/>
          </p:cNvSpPr>
          <p:nvPr>
            <p:ph type="dt" sz="half" idx="10"/>
          </p:nvPr>
        </p:nvSpPr>
        <p:spPr/>
        <p:txBody>
          <a:bodyPr/>
          <a:lstStyle>
            <a:lvl1pPr>
              <a:defRPr smtClean="0"/>
            </a:lvl1pPr>
          </a:lstStyle>
          <a:p>
            <a:pPr>
              <a:defRPr/>
            </a:pPr>
            <a:fld id="{E7C2EE72-A85D-4A78-9D2B-6CDB5931CE7F}" type="datetimeFigureOut">
              <a:rPr lang="en-US"/>
              <a:pPr>
                <a:defRPr/>
              </a:pPr>
              <a:t>9/10/2019</a:t>
            </a:fld>
            <a:endParaRPr lang="en-US"/>
          </a:p>
        </p:txBody>
      </p:sp>
      <p:sp>
        <p:nvSpPr>
          <p:cNvPr id="5" name="Footer Placeholder 4">
            <a:extLst>
              <a:ext uri="{FF2B5EF4-FFF2-40B4-BE49-F238E27FC236}">
                <a16:creationId xmlns:a16="http://schemas.microsoft.com/office/drawing/2014/main" id="{DC9C7F94-AC51-4368-85F2-A83DCD512B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6ADA81-F9C7-4B68-B87B-5D75AFC808CC}"/>
              </a:ext>
            </a:extLst>
          </p:cNvPr>
          <p:cNvSpPr>
            <a:spLocks noGrp="1"/>
          </p:cNvSpPr>
          <p:nvPr>
            <p:ph type="sldNum" sz="quarter" idx="12"/>
          </p:nvPr>
        </p:nvSpPr>
        <p:spPr/>
        <p:txBody>
          <a:bodyPr/>
          <a:lstStyle>
            <a:lvl1pPr>
              <a:defRPr/>
            </a:lvl1pPr>
          </a:lstStyle>
          <a:p>
            <a:pPr>
              <a:defRPr/>
            </a:pPr>
            <a:fld id="{4F7A9B01-290C-4E20-BFCC-50FE1274C43A}" type="slidenum">
              <a:rPr lang="en-US"/>
              <a:pPr>
                <a:defRPr/>
              </a:pPr>
              <a:t>‹#›</a:t>
            </a:fld>
            <a:endParaRPr lang="en-US"/>
          </a:p>
        </p:txBody>
      </p:sp>
    </p:spTree>
    <p:extLst>
      <p:ext uri="{BB962C8B-B14F-4D97-AF65-F5344CB8AC3E}">
        <p14:creationId xmlns:p14="http://schemas.microsoft.com/office/powerpoint/2010/main" val="548445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2EFB41-3D97-4DE0-B0A9-609DDDF18EA8}"/>
              </a:ext>
            </a:extLst>
          </p:cNvPr>
          <p:cNvSpPr>
            <a:spLocks noGrp="1"/>
          </p:cNvSpPr>
          <p:nvPr>
            <p:ph type="dt" sz="half" idx="10"/>
          </p:nvPr>
        </p:nvSpPr>
        <p:spPr/>
        <p:txBody>
          <a:bodyPr/>
          <a:lstStyle>
            <a:lvl1pPr>
              <a:defRPr smtClean="0"/>
            </a:lvl1pPr>
          </a:lstStyle>
          <a:p>
            <a:pPr>
              <a:defRPr/>
            </a:pPr>
            <a:fld id="{98112DB5-8883-440A-9684-773512CA00CB}" type="datetimeFigureOut">
              <a:rPr lang="en-US"/>
              <a:pPr>
                <a:defRPr/>
              </a:pPr>
              <a:t>9/10/2019</a:t>
            </a:fld>
            <a:endParaRPr lang="en-US"/>
          </a:p>
        </p:txBody>
      </p:sp>
      <p:sp>
        <p:nvSpPr>
          <p:cNvPr id="5" name="Footer Placeholder 4">
            <a:extLst>
              <a:ext uri="{FF2B5EF4-FFF2-40B4-BE49-F238E27FC236}">
                <a16:creationId xmlns:a16="http://schemas.microsoft.com/office/drawing/2014/main" id="{F2E8CBBB-B5D5-46FD-B778-53E4E88461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A5A1A2-B7C6-45C9-900F-7752D261564F}"/>
              </a:ext>
            </a:extLst>
          </p:cNvPr>
          <p:cNvSpPr>
            <a:spLocks noGrp="1"/>
          </p:cNvSpPr>
          <p:nvPr>
            <p:ph type="sldNum" sz="quarter" idx="12"/>
          </p:nvPr>
        </p:nvSpPr>
        <p:spPr/>
        <p:txBody>
          <a:bodyPr/>
          <a:lstStyle>
            <a:lvl1pPr>
              <a:defRPr/>
            </a:lvl1pPr>
          </a:lstStyle>
          <a:p>
            <a:pPr>
              <a:defRPr/>
            </a:pPr>
            <a:fld id="{24126EB8-EAC1-41A8-91C2-7146D0F87647}" type="slidenum">
              <a:rPr lang="en-US"/>
              <a:pPr>
                <a:defRPr/>
              </a:pPr>
              <a:t>‹#›</a:t>
            </a:fld>
            <a:endParaRPr lang="en-US"/>
          </a:p>
        </p:txBody>
      </p:sp>
    </p:spTree>
    <p:extLst>
      <p:ext uri="{BB962C8B-B14F-4D97-AF65-F5344CB8AC3E}">
        <p14:creationId xmlns:p14="http://schemas.microsoft.com/office/powerpoint/2010/main" val="1677915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2805B5-7A72-4140-BC75-48603248BF05}"/>
              </a:ext>
            </a:extLst>
          </p:cNvPr>
          <p:cNvSpPr>
            <a:spLocks noGrp="1"/>
          </p:cNvSpPr>
          <p:nvPr>
            <p:ph type="dt" sz="half" idx="10"/>
          </p:nvPr>
        </p:nvSpPr>
        <p:spPr/>
        <p:txBody>
          <a:bodyPr/>
          <a:lstStyle>
            <a:lvl1pPr>
              <a:defRPr smtClean="0"/>
            </a:lvl1pPr>
          </a:lstStyle>
          <a:p>
            <a:pPr>
              <a:defRPr/>
            </a:pPr>
            <a:fld id="{B5E0803D-147F-45B5-B009-BE41728FE351}" type="datetimeFigureOut">
              <a:rPr lang="en-US"/>
              <a:pPr>
                <a:defRPr/>
              </a:pPr>
              <a:t>9/10/2019</a:t>
            </a:fld>
            <a:endParaRPr lang="en-US"/>
          </a:p>
        </p:txBody>
      </p:sp>
      <p:sp>
        <p:nvSpPr>
          <p:cNvPr id="6" name="Footer Placeholder 5">
            <a:extLst>
              <a:ext uri="{FF2B5EF4-FFF2-40B4-BE49-F238E27FC236}">
                <a16:creationId xmlns:a16="http://schemas.microsoft.com/office/drawing/2014/main" id="{30CBB5E2-FA7B-488E-9DAC-1DDD9BBB89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5B1A04F-E7E0-4B3D-9597-64ED88699DEA}"/>
              </a:ext>
            </a:extLst>
          </p:cNvPr>
          <p:cNvSpPr>
            <a:spLocks noGrp="1"/>
          </p:cNvSpPr>
          <p:nvPr>
            <p:ph type="sldNum" sz="quarter" idx="12"/>
          </p:nvPr>
        </p:nvSpPr>
        <p:spPr/>
        <p:txBody>
          <a:bodyPr/>
          <a:lstStyle>
            <a:lvl1pPr>
              <a:defRPr/>
            </a:lvl1pPr>
          </a:lstStyle>
          <a:p>
            <a:pPr>
              <a:defRPr/>
            </a:pPr>
            <a:fld id="{EDDE2A2A-3829-459B-9D37-5BF07629FE5F}" type="slidenum">
              <a:rPr lang="en-US"/>
              <a:pPr>
                <a:defRPr/>
              </a:pPr>
              <a:t>‹#›</a:t>
            </a:fld>
            <a:endParaRPr lang="en-US"/>
          </a:p>
        </p:txBody>
      </p:sp>
    </p:spTree>
    <p:extLst>
      <p:ext uri="{BB962C8B-B14F-4D97-AF65-F5344CB8AC3E}">
        <p14:creationId xmlns:p14="http://schemas.microsoft.com/office/powerpoint/2010/main" val="758684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4D4FAC-06B7-488D-B5B8-B9CD29E917EF}"/>
              </a:ext>
            </a:extLst>
          </p:cNvPr>
          <p:cNvSpPr>
            <a:spLocks noGrp="1"/>
          </p:cNvSpPr>
          <p:nvPr>
            <p:ph type="dt" sz="half" idx="10"/>
          </p:nvPr>
        </p:nvSpPr>
        <p:spPr/>
        <p:txBody>
          <a:bodyPr/>
          <a:lstStyle>
            <a:lvl1pPr>
              <a:defRPr smtClean="0"/>
            </a:lvl1pPr>
          </a:lstStyle>
          <a:p>
            <a:pPr>
              <a:defRPr/>
            </a:pPr>
            <a:fld id="{970F66D9-32CC-4476-A973-D5B0BB3A1A8C}" type="datetimeFigureOut">
              <a:rPr lang="en-US"/>
              <a:pPr>
                <a:defRPr/>
              </a:pPr>
              <a:t>9/10/2019</a:t>
            </a:fld>
            <a:endParaRPr lang="en-US"/>
          </a:p>
        </p:txBody>
      </p:sp>
      <p:sp>
        <p:nvSpPr>
          <p:cNvPr id="8" name="Footer Placeholder 7">
            <a:extLst>
              <a:ext uri="{FF2B5EF4-FFF2-40B4-BE49-F238E27FC236}">
                <a16:creationId xmlns:a16="http://schemas.microsoft.com/office/drawing/2014/main" id="{1CC70594-14AA-4BFB-947F-F76B5141CD3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4B43A20E-58D2-4A9B-BDB0-6C94415293F5}"/>
              </a:ext>
            </a:extLst>
          </p:cNvPr>
          <p:cNvSpPr>
            <a:spLocks noGrp="1"/>
          </p:cNvSpPr>
          <p:nvPr>
            <p:ph type="sldNum" sz="quarter" idx="12"/>
          </p:nvPr>
        </p:nvSpPr>
        <p:spPr/>
        <p:txBody>
          <a:bodyPr/>
          <a:lstStyle>
            <a:lvl1pPr>
              <a:defRPr/>
            </a:lvl1pPr>
          </a:lstStyle>
          <a:p>
            <a:pPr>
              <a:defRPr/>
            </a:pPr>
            <a:fld id="{68C6C5D4-708B-4AD4-A043-B862962764DB}" type="slidenum">
              <a:rPr lang="en-US"/>
              <a:pPr>
                <a:defRPr/>
              </a:pPr>
              <a:t>‹#›</a:t>
            </a:fld>
            <a:endParaRPr lang="en-US"/>
          </a:p>
        </p:txBody>
      </p:sp>
    </p:spTree>
    <p:extLst>
      <p:ext uri="{BB962C8B-B14F-4D97-AF65-F5344CB8AC3E}">
        <p14:creationId xmlns:p14="http://schemas.microsoft.com/office/powerpoint/2010/main" val="29972597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4EC9D6-5A62-4630-9F18-CC32660E65C6}"/>
              </a:ext>
            </a:extLst>
          </p:cNvPr>
          <p:cNvSpPr>
            <a:spLocks noGrp="1"/>
          </p:cNvSpPr>
          <p:nvPr>
            <p:ph type="dt" sz="half" idx="10"/>
          </p:nvPr>
        </p:nvSpPr>
        <p:spPr/>
        <p:txBody>
          <a:bodyPr/>
          <a:lstStyle>
            <a:lvl1pPr>
              <a:defRPr smtClean="0"/>
            </a:lvl1pPr>
          </a:lstStyle>
          <a:p>
            <a:pPr>
              <a:defRPr/>
            </a:pPr>
            <a:fld id="{65E6F526-CBA1-4674-9C6E-FDD8C595C65F}" type="datetimeFigureOut">
              <a:rPr lang="en-US"/>
              <a:pPr>
                <a:defRPr/>
              </a:pPr>
              <a:t>9/10/2019</a:t>
            </a:fld>
            <a:endParaRPr lang="en-US"/>
          </a:p>
        </p:txBody>
      </p:sp>
      <p:sp>
        <p:nvSpPr>
          <p:cNvPr id="4" name="Footer Placeholder 3">
            <a:extLst>
              <a:ext uri="{FF2B5EF4-FFF2-40B4-BE49-F238E27FC236}">
                <a16:creationId xmlns:a16="http://schemas.microsoft.com/office/drawing/2014/main" id="{D95C7386-CC27-43D5-AF9E-54582DDF9AB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8AE9981-5F37-4A07-8895-965262B845CC}"/>
              </a:ext>
            </a:extLst>
          </p:cNvPr>
          <p:cNvSpPr>
            <a:spLocks noGrp="1"/>
          </p:cNvSpPr>
          <p:nvPr>
            <p:ph type="sldNum" sz="quarter" idx="12"/>
          </p:nvPr>
        </p:nvSpPr>
        <p:spPr/>
        <p:txBody>
          <a:bodyPr/>
          <a:lstStyle>
            <a:lvl1pPr>
              <a:defRPr/>
            </a:lvl1pPr>
          </a:lstStyle>
          <a:p>
            <a:pPr>
              <a:defRPr/>
            </a:pPr>
            <a:fld id="{17F9993F-25C5-4494-B47A-9ECAAAB416BE}" type="slidenum">
              <a:rPr lang="en-US"/>
              <a:pPr>
                <a:defRPr/>
              </a:pPr>
              <a:t>‹#›</a:t>
            </a:fld>
            <a:endParaRPr lang="en-US"/>
          </a:p>
        </p:txBody>
      </p:sp>
    </p:spTree>
    <p:extLst>
      <p:ext uri="{BB962C8B-B14F-4D97-AF65-F5344CB8AC3E}">
        <p14:creationId xmlns:p14="http://schemas.microsoft.com/office/powerpoint/2010/main" val="197728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F90F6F-50A7-4BD5-BB34-F711F3549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13" name="Picture 12" descr="A close up of a sign&#10;&#10;Description generated with high confidence">
            <a:extLst>
              <a:ext uri="{FF2B5EF4-FFF2-40B4-BE49-F238E27FC236}">
                <a16:creationId xmlns:a16="http://schemas.microsoft.com/office/drawing/2014/main" id="{2F604888-2844-4DB4-906B-B930C362F9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5348" y="5446891"/>
            <a:ext cx="3574254" cy="783396"/>
          </a:xfrm>
          <a:prstGeom prst="rect">
            <a:avLst/>
          </a:prstGeom>
        </p:spPr>
      </p:pic>
      <p:sp>
        <p:nvSpPr>
          <p:cNvPr id="15" name="Title 1">
            <a:extLst>
              <a:ext uri="{FF2B5EF4-FFF2-40B4-BE49-F238E27FC236}">
                <a16:creationId xmlns:a16="http://schemas.microsoft.com/office/drawing/2014/main" id="{A39AD0BC-9724-4868-9A4C-2607ED8C0316}"/>
              </a:ext>
            </a:extLst>
          </p:cNvPr>
          <p:cNvSpPr>
            <a:spLocks noGrp="1"/>
          </p:cNvSpPr>
          <p:nvPr>
            <p:ph type="ctrTitle"/>
          </p:nvPr>
        </p:nvSpPr>
        <p:spPr>
          <a:xfrm>
            <a:off x="611036" y="1019411"/>
            <a:ext cx="4347673" cy="1381124"/>
          </a:xfrm>
        </p:spPr>
        <p:txBody>
          <a:bodyPr anchor="b">
            <a:noAutofit/>
          </a:bodyPr>
          <a:lstStyle>
            <a:lvl1pPr algn="ctr">
              <a:defRPr sz="4400">
                <a:solidFill>
                  <a:schemeClr val="bg1"/>
                </a:solidFill>
                <a:latin typeface="Gill Sans MT" panose="020B0502020104020203" pitchFamily="34" charset="0"/>
              </a:defRPr>
            </a:lvl1pPr>
          </a:lstStyle>
          <a:p>
            <a:r>
              <a:rPr lang="en-US" dirty="0"/>
              <a:t>Click to edit Master title style</a:t>
            </a:r>
          </a:p>
        </p:txBody>
      </p:sp>
      <p:sp>
        <p:nvSpPr>
          <p:cNvPr id="17" name="Subtitle 2">
            <a:extLst>
              <a:ext uri="{FF2B5EF4-FFF2-40B4-BE49-F238E27FC236}">
                <a16:creationId xmlns:a16="http://schemas.microsoft.com/office/drawing/2014/main" id="{04D0F817-29CC-4DD0-AD46-0762AF9DA270}"/>
              </a:ext>
            </a:extLst>
          </p:cNvPr>
          <p:cNvSpPr>
            <a:spLocks noGrp="1"/>
          </p:cNvSpPr>
          <p:nvPr>
            <p:ph type="subTitle" idx="1"/>
          </p:nvPr>
        </p:nvSpPr>
        <p:spPr>
          <a:xfrm>
            <a:off x="-48058" y="2831137"/>
            <a:ext cx="5665862" cy="1655762"/>
          </a:xfrm>
        </p:spPr>
        <p:txBody>
          <a:bodyPr/>
          <a:lstStyle>
            <a:lvl1pPr marL="0" indent="0" algn="ctr">
              <a:buNone/>
              <a:defRPr sz="2400">
                <a:solidFill>
                  <a:schemeClr val="bg1"/>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607628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98CA1B-5435-47B6-BD6D-85F291A184BC}"/>
              </a:ext>
            </a:extLst>
          </p:cNvPr>
          <p:cNvSpPr>
            <a:spLocks noGrp="1"/>
          </p:cNvSpPr>
          <p:nvPr>
            <p:ph type="dt" sz="half" idx="10"/>
          </p:nvPr>
        </p:nvSpPr>
        <p:spPr/>
        <p:txBody>
          <a:bodyPr/>
          <a:lstStyle>
            <a:lvl1pPr>
              <a:defRPr smtClean="0"/>
            </a:lvl1pPr>
          </a:lstStyle>
          <a:p>
            <a:pPr>
              <a:defRPr/>
            </a:pPr>
            <a:fld id="{F572525F-62EA-4D0F-8088-0452F4967AAF}" type="datetimeFigureOut">
              <a:rPr lang="en-US"/>
              <a:pPr>
                <a:defRPr/>
              </a:pPr>
              <a:t>9/10/2019</a:t>
            </a:fld>
            <a:endParaRPr lang="en-US"/>
          </a:p>
        </p:txBody>
      </p:sp>
      <p:sp>
        <p:nvSpPr>
          <p:cNvPr id="3" name="Footer Placeholder 2">
            <a:extLst>
              <a:ext uri="{FF2B5EF4-FFF2-40B4-BE49-F238E27FC236}">
                <a16:creationId xmlns:a16="http://schemas.microsoft.com/office/drawing/2014/main" id="{9557AF2A-EA4B-4D92-8592-D70C9247C2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F0DD990C-F2CE-4CCD-84EB-CC9D20149085}"/>
              </a:ext>
            </a:extLst>
          </p:cNvPr>
          <p:cNvSpPr>
            <a:spLocks noGrp="1"/>
          </p:cNvSpPr>
          <p:nvPr>
            <p:ph type="sldNum" sz="quarter" idx="12"/>
          </p:nvPr>
        </p:nvSpPr>
        <p:spPr/>
        <p:txBody>
          <a:bodyPr/>
          <a:lstStyle>
            <a:lvl1pPr>
              <a:defRPr/>
            </a:lvl1pPr>
          </a:lstStyle>
          <a:p>
            <a:pPr>
              <a:defRPr/>
            </a:pPr>
            <a:fld id="{75178E40-72E0-4687-A385-3FEF9958209A}" type="slidenum">
              <a:rPr lang="en-US"/>
              <a:pPr>
                <a:defRPr/>
              </a:pPr>
              <a:t>‹#›</a:t>
            </a:fld>
            <a:endParaRPr lang="en-US"/>
          </a:p>
        </p:txBody>
      </p:sp>
    </p:spTree>
    <p:extLst>
      <p:ext uri="{BB962C8B-B14F-4D97-AF65-F5344CB8AC3E}">
        <p14:creationId xmlns:p14="http://schemas.microsoft.com/office/powerpoint/2010/main" val="876440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FCCD27-03E1-46E1-9629-BB2AE1F6D480}"/>
              </a:ext>
            </a:extLst>
          </p:cNvPr>
          <p:cNvSpPr>
            <a:spLocks noGrp="1"/>
          </p:cNvSpPr>
          <p:nvPr>
            <p:ph type="dt" sz="half" idx="10"/>
          </p:nvPr>
        </p:nvSpPr>
        <p:spPr/>
        <p:txBody>
          <a:bodyPr/>
          <a:lstStyle>
            <a:lvl1pPr>
              <a:defRPr smtClean="0"/>
            </a:lvl1pPr>
          </a:lstStyle>
          <a:p>
            <a:pPr>
              <a:defRPr/>
            </a:pPr>
            <a:fld id="{1B0BF7BB-A159-469D-8380-AE9BCE9FFBFD}" type="datetimeFigureOut">
              <a:rPr lang="en-US"/>
              <a:pPr>
                <a:defRPr/>
              </a:pPr>
              <a:t>9/10/2019</a:t>
            </a:fld>
            <a:endParaRPr lang="en-US"/>
          </a:p>
        </p:txBody>
      </p:sp>
      <p:sp>
        <p:nvSpPr>
          <p:cNvPr id="6" name="Footer Placeholder 5">
            <a:extLst>
              <a:ext uri="{FF2B5EF4-FFF2-40B4-BE49-F238E27FC236}">
                <a16:creationId xmlns:a16="http://schemas.microsoft.com/office/drawing/2014/main" id="{A6A4B1A4-B514-4069-84CC-BCC232A431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6830E63-48D8-47FD-8CEA-B4B573EF5A1D}"/>
              </a:ext>
            </a:extLst>
          </p:cNvPr>
          <p:cNvSpPr>
            <a:spLocks noGrp="1"/>
          </p:cNvSpPr>
          <p:nvPr>
            <p:ph type="sldNum" sz="quarter" idx="12"/>
          </p:nvPr>
        </p:nvSpPr>
        <p:spPr/>
        <p:txBody>
          <a:bodyPr/>
          <a:lstStyle>
            <a:lvl1pPr>
              <a:defRPr/>
            </a:lvl1pPr>
          </a:lstStyle>
          <a:p>
            <a:pPr>
              <a:defRPr/>
            </a:pPr>
            <a:fld id="{BDB71358-6939-4F46-AC80-117CAC5EBD89}" type="slidenum">
              <a:rPr lang="en-US"/>
              <a:pPr>
                <a:defRPr/>
              </a:pPr>
              <a:t>‹#›</a:t>
            </a:fld>
            <a:endParaRPr lang="en-US"/>
          </a:p>
        </p:txBody>
      </p:sp>
    </p:spTree>
    <p:extLst>
      <p:ext uri="{BB962C8B-B14F-4D97-AF65-F5344CB8AC3E}">
        <p14:creationId xmlns:p14="http://schemas.microsoft.com/office/powerpoint/2010/main" val="1899956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B1B26C-DD25-47B2-9272-508342F3B2ED}"/>
              </a:ext>
            </a:extLst>
          </p:cNvPr>
          <p:cNvSpPr>
            <a:spLocks noGrp="1"/>
          </p:cNvSpPr>
          <p:nvPr>
            <p:ph type="dt" sz="half" idx="10"/>
          </p:nvPr>
        </p:nvSpPr>
        <p:spPr/>
        <p:txBody>
          <a:bodyPr/>
          <a:lstStyle>
            <a:lvl1pPr>
              <a:defRPr smtClean="0"/>
            </a:lvl1pPr>
          </a:lstStyle>
          <a:p>
            <a:pPr>
              <a:defRPr/>
            </a:pPr>
            <a:fld id="{8562FA67-D260-4EF9-ADFA-5C61E935010C}" type="datetimeFigureOut">
              <a:rPr lang="en-US"/>
              <a:pPr>
                <a:defRPr/>
              </a:pPr>
              <a:t>9/10/2019</a:t>
            </a:fld>
            <a:endParaRPr lang="en-US"/>
          </a:p>
        </p:txBody>
      </p:sp>
      <p:sp>
        <p:nvSpPr>
          <p:cNvPr id="6" name="Footer Placeholder 5">
            <a:extLst>
              <a:ext uri="{FF2B5EF4-FFF2-40B4-BE49-F238E27FC236}">
                <a16:creationId xmlns:a16="http://schemas.microsoft.com/office/drawing/2014/main" id="{CB130BD5-088D-40BB-AE2E-6A0DF12E31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A961343-010D-4FA8-9313-F3526B1B6A98}"/>
              </a:ext>
            </a:extLst>
          </p:cNvPr>
          <p:cNvSpPr>
            <a:spLocks noGrp="1"/>
          </p:cNvSpPr>
          <p:nvPr>
            <p:ph type="sldNum" sz="quarter" idx="12"/>
          </p:nvPr>
        </p:nvSpPr>
        <p:spPr/>
        <p:txBody>
          <a:bodyPr/>
          <a:lstStyle>
            <a:lvl1pPr>
              <a:defRPr/>
            </a:lvl1pPr>
          </a:lstStyle>
          <a:p>
            <a:pPr>
              <a:defRPr/>
            </a:pPr>
            <a:fld id="{450CCEB3-4970-47C1-B0A9-BE1FF03FA18A}" type="slidenum">
              <a:rPr lang="en-US"/>
              <a:pPr>
                <a:defRPr/>
              </a:pPr>
              <a:t>‹#›</a:t>
            </a:fld>
            <a:endParaRPr lang="en-US"/>
          </a:p>
        </p:txBody>
      </p:sp>
    </p:spTree>
    <p:extLst>
      <p:ext uri="{BB962C8B-B14F-4D97-AF65-F5344CB8AC3E}">
        <p14:creationId xmlns:p14="http://schemas.microsoft.com/office/powerpoint/2010/main" val="3974882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0DFE2-5E15-432C-99C2-8F5605523DF1}"/>
              </a:ext>
            </a:extLst>
          </p:cNvPr>
          <p:cNvSpPr>
            <a:spLocks noGrp="1"/>
          </p:cNvSpPr>
          <p:nvPr>
            <p:ph type="dt" sz="half" idx="10"/>
          </p:nvPr>
        </p:nvSpPr>
        <p:spPr/>
        <p:txBody>
          <a:bodyPr/>
          <a:lstStyle>
            <a:lvl1pPr>
              <a:defRPr smtClean="0"/>
            </a:lvl1pPr>
          </a:lstStyle>
          <a:p>
            <a:pPr>
              <a:defRPr/>
            </a:pPr>
            <a:fld id="{02AC76C0-5BF9-4B82-9A02-16812E033976}" type="datetimeFigureOut">
              <a:rPr lang="en-US"/>
              <a:pPr>
                <a:defRPr/>
              </a:pPr>
              <a:t>9/10/2019</a:t>
            </a:fld>
            <a:endParaRPr lang="en-US"/>
          </a:p>
        </p:txBody>
      </p:sp>
      <p:sp>
        <p:nvSpPr>
          <p:cNvPr id="5" name="Footer Placeholder 4">
            <a:extLst>
              <a:ext uri="{FF2B5EF4-FFF2-40B4-BE49-F238E27FC236}">
                <a16:creationId xmlns:a16="http://schemas.microsoft.com/office/drawing/2014/main" id="{CFC0E7CE-F949-41B9-88F6-394859DCAE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6048F8-430E-46DB-A210-8B7C74FF3CC7}"/>
              </a:ext>
            </a:extLst>
          </p:cNvPr>
          <p:cNvSpPr>
            <a:spLocks noGrp="1"/>
          </p:cNvSpPr>
          <p:nvPr>
            <p:ph type="sldNum" sz="quarter" idx="12"/>
          </p:nvPr>
        </p:nvSpPr>
        <p:spPr/>
        <p:txBody>
          <a:bodyPr/>
          <a:lstStyle>
            <a:lvl1pPr>
              <a:defRPr/>
            </a:lvl1pPr>
          </a:lstStyle>
          <a:p>
            <a:pPr>
              <a:defRPr/>
            </a:pPr>
            <a:fld id="{134E7FE4-4DF9-44ED-96E0-CDD613067079}" type="slidenum">
              <a:rPr lang="en-US"/>
              <a:pPr>
                <a:defRPr/>
              </a:pPr>
              <a:t>‹#›</a:t>
            </a:fld>
            <a:endParaRPr lang="en-US"/>
          </a:p>
        </p:txBody>
      </p:sp>
    </p:spTree>
    <p:extLst>
      <p:ext uri="{BB962C8B-B14F-4D97-AF65-F5344CB8AC3E}">
        <p14:creationId xmlns:p14="http://schemas.microsoft.com/office/powerpoint/2010/main" val="4212414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83565-F76A-4D44-BA5B-3362014B38DD}"/>
              </a:ext>
            </a:extLst>
          </p:cNvPr>
          <p:cNvSpPr>
            <a:spLocks noGrp="1"/>
          </p:cNvSpPr>
          <p:nvPr>
            <p:ph type="dt" sz="half" idx="10"/>
          </p:nvPr>
        </p:nvSpPr>
        <p:spPr/>
        <p:txBody>
          <a:bodyPr/>
          <a:lstStyle>
            <a:lvl1pPr>
              <a:defRPr smtClean="0"/>
            </a:lvl1pPr>
          </a:lstStyle>
          <a:p>
            <a:pPr>
              <a:defRPr/>
            </a:pPr>
            <a:fld id="{3D207EB0-CEB1-4C11-AB11-7FCB0F90CB1E}" type="datetimeFigureOut">
              <a:rPr lang="en-US"/>
              <a:pPr>
                <a:defRPr/>
              </a:pPr>
              <a:t>9/10/2019</a:t>
            </a:fld>
            <a:endParaRPr lang="en-US"/>
          </a:p>
        </p:txBody>
      </p:sp>
      <p:sp>
        <p:nvSpPr>
          <p:cNvPr id="5" name="Footer Placeholder 4">
            <a:extLst>
              <a:ext uri="{FF2B5EF4-FFF2-40B4-BE49-F238E27FC236}">
                <a16:creationId xmlns:a16="http://schemas.microsoft.com/office/drawing/2014/main" id="{388F8F0A-6D26-4420-A994-45411C3DBD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E3EF4B-8C1A-4D8A-BA2F-87316FCF254F}"/>
              </a:ext>
            </a:extLst>
          </p:cNvPr>
          <p:cNvSpPr>
            <a:spLocks noGrp="1"/>
          </p:cNvSpPr>
          <p:nvPr>
            <p:ph type="sldNum" sz="quarter" idx="12"/>
          </p:nvPr>
        </p:nvSpPr>
        <p:spPr/>
        <p:txBody>
          <a:bodyPr/>
          <a:lstStyle>
            <a:lvl1pPr>
              <a:defRPr/>
            </a:lvl1pPr>
          </a:lstStyle>
          <a:p>
            <a:pPr>
              <a:defRPr/>
            </a:pPr>
            <a:fld id="{8D3720AC-4A80-4F15-9624-947C3CF7394B}" type="slidenum">
              <a:rPr lang="en-US"/>
              <a:pPr>
                <a:defRPr/>
              </a:pPr>
              <a:t>‹#›</a:t>
            </a:fld>
            <a:endParaRPr lang="en-US"/>
          </a:p>
        </p:txBody>
      </p:sp>
    </p:spTree>
    <p:extLst>
      <p:ext uri="{BB962C8B-B14F-4D97-AF65-F5344CB8AC3E}">
        <p14:creationId xmlns:p14="http://schemas.microsoft.com/office/powerpoint/2010/main" val="3049529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dirty="0"/>
              <a:t>AgAviation.org</a:t>
            </a:r>
          </a:p>
        </p:txBody>
      </p:sp>
      <p:sp>
        <p:nvSpPr>
          <p:cNvPr id="6" name="Slide Number Placeholder 5"/>
          <p:cNvSpPr>
            <a:spLocks noGrp="1"/>
          </p:cNvSpPr>
          <p:nvPr>
            <p:ph type="sldNum" sz="quarter" idx="12"/>
          </p:nvPr>
        </p:nvSpPr>
        <p:spPr/>
        <p:txBody>
          <a:bodyPr/>
          <a:lstStyle/>
          <a:p>
            <a:fld id="{D9C3DABC-E910-4363-94A4-5CF177EBD274}"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81402" y="6302555"/>
            <a:ext cx="2008909" cy="479249"/>
          </a:xfrm>
          <a:prstGeom prst="rect">
            <a:avLst/>
          </a:prstGeom>
        </p:spPr>
      </p:pic>
    </p:spTree>
    <p:extLst>
      <p:ext uri="{BB962C8B-B14F-4D97-AF65-F5344CB8AC3E}">
        <p14:creationId xmlns:p14="http://schemas.microsoft.com/office/powerpoint/2010/main" val="2620822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ct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2874015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2"/>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7"/>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3437481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3718333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326089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9" name="Picture 8" descr="A picture containing sky&#10;&#10;Description generated with very high confidence">
            <a:extLst>
              <a:ext uri="{FF2B5EF4-FFF2-40B4-BE49-F238E27FC236}">
                <a16:creationId xmlns:a16="http://schemas.microsoft.com/office/drawing/2014/main" id="{FEEFD333-BE6A-4856-8F2F-9413B6E2FF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A557BB8E-69C2-4C5A-BF7F-535CF2D3136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10" name="Picture 9" descr="A close up of a sign&#10;&#10;Description generated with high confidence">
            <a:extLst>
              <a:ext uri="{FF2B5EF4-FFF2-40B4-BE49-F238E27FC236}">
                <a16:creationId xmlns:a16="http://schemas.microsoft.com/office/drawing/2014/main" id="{D473B90E-14A1-4617-88B5-0424C69F8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5823" y="5506309"/>
            <a:ext cx="3574254" cy="783396"/>
          </a:xfrm>
          <a:prstGeom prst="rect">
            <a:avLst/>
          </a:prstGeom>
        </p:spPr>
      </p:pic>
      <p:sp>
        <p:nvSpPr>
          <p:cNvPr id="11" name="Title 1">
            <a:extLst>
              <a:ext uri="{FF2B5EF4-FFF2-40B4-BE49-F238E27FC236}">
                <a16:creationId xmlns:a16="http://schemas.microsoft.com/office/drawing/2014/main" id="{BA1B9A5D-EA44-4476-A3F5-45D3355854BA}"/>
              </a:ext>
            </a:extLst>
          </p:cNvPr>
          <p:cNvSpPr>
            <a:spLocks noGrp="1"/>
          </p:cNvSpPr>
          <p:nvPr>
            <p:ph type="ctrTitle"/>
          </p:nvPr>
        </p:nvSpPr>
        <p:spPr>
          <a:xfrm>
            <a:off x="659094" y="1186163"/>
            <a:ext cx="4347673" cy="1381124"/>
          </a:xfrm>
        </p:spPr>
        <p:txBody>
          <a:bodyPr anchor="b">
            <a:noAutofit/>
          </a:bodyPr>
          <a:lstStyle>
            <a:lvl1pPr algn="ctr">
              <a:defRPr sz="4400">
                <a:solidFill>
                  <a:schemeClr val="bg1"/>
                </a:solidFill>
                <a:latin typeface="Gill Sans MT" panose="020B0502020104020203" pitchFamily="34" charset="0"/>
              </a:defRPr>
            </a:lvl1pPr>
          </a:lstStyle>
          <a:p>
            <a:r>
              <a:rPr lang="en-US" dirty="0"/>
              <a:t>Click to edit Master title style</a:t>
            </a:r>
          </a:p>
        </p:txBody>
      </p:sp>
      <p:sp>
        <p:nvSpPr>
          <p:cNvPr id="12" name="Subtitle 2">
            <a:extLst>
              <a:ext uri="{FF2B5EF4-FFF2-40B4-BE49-F238E27FC236}">
                <a16:creationId xmlns:a16="http://schemas.microsoft.com/office/drawing/2014/main" id="{098C5986-34BD-4F14-9759-1E9A0750A9FE}"/>
              </a:ext>
            </a:extLst>
          </p:cNvPr>
          <p:cNvSpPr>
            <a:spLocks noGrp="1"/>
          </p:cNvSpPr>
          <p:nvPr>
            <p:ph type="subTitle" idx="1"/>
          </p:nvPr>
        </p:nvSpPr>
        <p:spPr>
          <a:xfrm>
            <a:off x="0" y="2997889"/>
            <a:ext cx="5665862" cy="1655762"/>
          </a:xfrm>
        </p:spPr>
        <p:txBody>
          <a:bodyPr/>
          <a:lstStyle>
            <a:lvl1pPr marL="0" indent="0" algn="ctr">
              <a:buNone/>
              <a:defRPr sz="2400">
                <a:solidFill>
                  <a:schemeClr val="bg1"/>
                </a:solidFill>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645313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3657968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2189504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0" y="2057400"/>
            <a:ext cx="294957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3004274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0"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9"/>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630240" y="2057400"/>
            <a:ext cx="2949575"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28559803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2968493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E4F05-2EE1-4732-BF01-DCC305313A35}" type="datetimeFigureOut">
              <a:rPr lang="en-US" smtClean="0"/>
              <a:t>9/10/2019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C3DABC-E910-4363-94A4-5CF177EBD274}" type="slidenum">
              <a:rPr lang="en-US" smtClean="0"/>
              <a:t>‹#›</a:t>
            </a:fld>
            <a:endParaRPr lang="en-US" dirty="0"/>
          </a:p>
        </p:txBody>
      </p:sp>
    </p:spTree>
    <p:extLst>
      <p:ext uri="{BB962C8B-B14F-4D97-AF65-F5344CB8AC3E}">
        <p14:creationId xmlns:p14="http://schemas.microsoft.com/office/powerpoint/2010/main" val="241788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971F5C-B972-48BD-8B1F-7C2560DC39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AgAviation.com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10" name="Picture 9" descr="A close up of a sign&#10;&#10;Description generated with high confidence">
            <a:extLst>
              <a:ext uri="{FF2B5EF4-FFF2-40B4-BE49-F238E27FC236}">
                <a16:creationId xmlns:a16="http://schemas.microsoft.com/office/drawing/2014/main" id="{7DBB6B50-DA38-45A3-9C9A-2132FC7D06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9264" y="6332878"/>
            <a:ext cx="1880074" cy="412070"/>
          </a:xfrm>
          <a:prstGeom prst="rect">
            <a:avLst/>
          </a:prstGeom>
        </p:spPr>
      </p:pic>
    </p:spTree>
    <p:extLst>
      <p:ext uri="{BB962C8B-B14F-4D97-AF65-F5344CB8AC3E}">
        <p14:creationId xmlns:p14="http://schemas.microsoft.com/office/powerpoint/2010/main" val="784693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D796C8-FB64-4E69-B6C8-AC4FA441B3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40846" y="113052"/>
            <a:ext cx="7886700" cy="643278"/>
          </a:xfrm>
        </p:spPr>
        <p:txBody>
          <a:bodyPr>
            <a:normAutofit/>
          </a:bodyPr>
          <a:lstStyle>
            <a:lvl1pPr algn="ctr">
              <a:defRPr sz="4000">
                <a:solidFill>
                  <a:schemeClr val="bg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380671"/>
            <a:ext cx="78867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AgAviation.com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pic>
        <p:nvPicPr>
          <p:cNvPr id="10" name="Picture 9" descr="A close up of a sign&#10;&#10;Description generated with high confidence">
            <a:extLst>
              <a:ext uri="{FF2B5EF4-FFF2-40B4-BE49-F238E27FC236}">
                <a16:creationId xmlns:a16="http://schemas.microsoft.com/office/drawing/2014/main" id="{7DBB6B50-DA38-45A3-9C9A-2132FC7D06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9264" y="6332878"/>
            <a:ext cx="1880074" cy="412070"/>
          </a:xfrm>
          <a:prstGeom prst="rect">
            <a:avLst/>
          </a:prstGeom>
        </p:spPr>
      </p:pic>
    </p:spTree>
    <p:extLst>
      <p:ext uri="{BB962C8B-B14F-4D97-AF65-F5344CB8AC3E}">
        <p14:creationId xmlns:p14="http://schemas.microsoft.com/office/powerpoint/2010/main" val="265671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E18CDB-CF59-45D6-A27E-D1BAA427AB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31321" y="113052"/>
            <a:ext cx="7886700" cy="643278"/>
          </a:xfrm>
        </p:spPr>
        <p:txBody>
          <a:bodyPr>
            <a:normAutofit/>
          </a:bodyPr>
          <a:lstStyle>
            <a:lvl1pPr algn="ctr">
              <a:defRPr sz="4000">
                <a:solidFill>
                  <a:schemeClr val="bg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380671"/>
            <a:ext cx="78867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AgAviation.com</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2AA443-9D4A-495E-9DB1-9BA9FB668133}" type="slidenum">
              <a:rPr lang="en-US" smtClean="0"/>
              <a:t>‹#›</a:t>
            </a:fld>
            <a:endParaRPr lang="en-US"/>
          </a:p>
        </p:txBody>
      </p:sp>
    </p:spTree>
    <p:extLst>
      <p:ext uri="{BB962C8B-B14F-4D97-AF65-F5344CB8AC3E}">
        <p14:creationId xmlns:p14="http://schemas.microsoft.com/office/powerpoint/2010/main" val="273643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7BB8E-69C2-4C5A-BF7F-535CF2D31365}" type="datetimeFigureOut">
              <a:rPr lang="en-US" smtClean="0"/>
              <a:t>9/10/2019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AA443-9D4A-495E-9DB1-9BA9FB668133}" type="slidenum">
              <a:rPr lang="en-US" smtClean="0"/>
              <a:t>‹#›</a:t>
            </a:fld>
            <a:endParaRPr lang="en-US"/>
          </a:p>
        </p:txBody>
      </p:sp>
    </p:spTree>
    <p:extLst>
      <p:ext uri="{BB962C8B-B14F-4D97-AF65-F5344CB8AC3E}">
        <p14:creationId xmlns:p14="http://schemas.microsoft.com/office/powerpoint/2010/main" val="1217385919"/>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90" r:id="rId3"/>
    <p:sldLayoutId id="2147483689" r:id="rId4"/>
    <p:sldLayoutId id="2147483687" r:id="rId5"/>
    <p:sldLayoutId id="2147483691" r:id="rId6"/>
    <p:sldLayoutId id="2147483662" r:id="rId7"/>
    <p:sldLayoutId id="2147483692" r:id="rId8"/>
    <p:sldLayoutId id="2147483693" r:id="rId9"/>
    <p:sldLayoutId id="2147483684" r:id="rId10"/>
    <p:sldLayoutId id="2147483685" r:id="rId11"/>
    <p:sldLayoutId id="2147483686"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2EB06B-2F86-4763-BD22-17742CBE5A0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139695-3678-4519-A866-CAB7ABE57DB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47552-0BF8-4B1D-8DF8-2D4AA5F31C6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51A6C-9BE1-4750-900B-AB5D52D982C1}" type="datetimeFigureOut">
              <a:rPr lang="en-US" smtClean="0"/>
              <a:t>9/10/2019</a:t>
            </a:fld>
            <a:endParaRPr lang="en-US"/>
          </a:p>
        </p:txBody>
      </p:sp>
      <p:sp>
        <p:nvSpPr>
          <p:cNvPr id="5" name="Footer Placeholder 4">
            <a:extLst>
              <a:ext uri="{FF2B5EF4-FFF2-40B4-BE49-F238E27FC236}">
                <a16:creationId xmlns:a16="http://schemas.microsoft.com/office/drawing/2014/main" id="{43B2136B-59ED-4929-B56A-E726BD79EE1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97DB57-992A-4B98-92C0-9CA939A1399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C2B83-3351-481D-8422-4973648087B7}" type="slidenum">
              <a:rPr lang="en-US" smtClean="0"/>
              <a:t>‹#›</a:t>
            </a:fld>
            <a:endParaRPr lang="en-US"/>
          </a:p>
        </p:txBody>
      </p:sp>
    </p:spTree>
    <p:extLst>
      <p:ext uri="{BB962C8B-B14F-4D97-AF65-F5344CB8AC3E}">
        <p14:creationId xmlns:p14="http://schemas.microsoft.com/office/powerpoint/2010/main" val="4154504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4F3960A4-1EE3-4222-B497-D471A605F259}"/>
              </a:ext>
            </a:extLst>
          </p:cNvPr>
          <p:cNvGrpSpPr>
            <a:grpSpLocks/>
          </p:cNvGrpSpPr>
          <p:nvPr userDrawn="1"/>
        </p:nvGrpSpPr>
        <p:grpSpPr bwMode="auto">
          <a:xfrm>
            <a:off x="0" y="6173788"/>
            <a:ext cx="9144000" cy="684212"/>
            <a:chOff x="-173" y="4649234"/>
            <a:chExt cx="9144000" cy="760966"/>
          </a:xfrm>
        </p:grpSpPr>
        <p:sp>
          <p:nvSpPr>
            <p:cNvPr id="16" name="Rectangle 15">
              <a:extLst>
                <a:ext uri="{FF2B5EF4-FFF2-40B4-BE49-F238E27FC236}">
                  <a16:creationId xmlns:a16="http://schemas.microsoft.com/office/drawing/2014/main" id="{3CCC7DCD-EAA6-484C-B049-269C9CD7274B}"/>
                </a:ext>
              </a:extLst>
            </p:cNvPr>
            <p:cNvSpPr/>
            <p:nvPr userDrawn="1"/>
          </p:nvSpPr>
          <p:spPr>
            <a:xfrm flipV="1">
              <a:off x="-173" y="4649234"/>
              <a:ext cx="9144000" cy="111231"/>
            </a:xfrm>
            <a:prstGeom prst="rect">
              <a:avLst/>
            </a:prstGeom>
            <a:solidFill>
              <a:srgbClr val="9DD1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A0932357-34BE-4DFF-8673-7F3508B93F04}"/>
                </a:ext>
              </a:extLst>
            </p:cNvPr>
            <p:cNvSpPr/>
            <p:nvPr userDrawn="1"/>
          </p:nvSpPr>
          <p:spPr>
            <a:xfrm>
              <a:off x="-173" y="4686311"/>
              <a:ext cx="9144000" cy="723889"/>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027" name="Text Placeholder 2">
            <a:extLst>
              <a:ext uri="{FF2B5EF4-FFF2-40B4-BE49-F238E27FC236}">
                <a16:creationId xmlns:a16="http://schemas.microsoft.com/office/drawing/2014/main" id="{4F5D38B3-FAC3-4398-96C3-A059E6A62E40}"/>
              </a:ext>
            </a:extLst>
          </p:cNvPr>
          <p:cNvSpPr>
            <a:spLocks noGrp="1"/>
          </p:cNvSpPr>
          <p:nvPr>
            <p:ph type="body" idx="1"/>
          </p:nvPr>
        </p:nvSpPr>
        <p:spPr bwMode="auto">
          <a:xfrm>
            <a:off x="628650" y="1347788"/>
            <a:ext cx="78867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61E40CB1-A023-4E35-8FFA-236996E90BF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10" name="Rectangle 9">
            <a:extLst>
              <a:ext uri="{FF2B5EF4-FFF2-40B4-BE49-F238E27FC236}">
                <a16:creationId xmlns:a16="http://schemas.microsoft.com/office/drawing/2014/main" id="{A186ADF0-6B83-4A67-B43F-1EE8B9B47B5C}"/>
              </a:ext>
            </a:extLst>
          </p:cNvPr>
          <p:cNvSpPr/>
          <p:nvPr userDrawn="1"/>
        </p:nvSpPr>
        <p:spPr>
          <a:xfrm flipV="1">
            <a:off x="0" y="687388"/>
            <a:ext cx="9144000" cy="111125"/>
          </a:xfrm>
          <a:prstGeom prst="rect">
            <a:avLst/>
          </a:prstGeom>
          <a:solidFill>
            <a:srgbClr val="9DD1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993A0E32-2AB1-436A-9E71-8616510C7A42}"/>
              </a:ext>
            </a:extLst>
          </p:cNvPr>
          <p:cNvSpPr/>
          <p:nvPr userDrawn="1"/>
        </p:nvSpPr>
        <p:spPr>
          <a:xfrm>
            <a:off x="0" y="0"/>
            <a:ext cx="9144000" cy="762000"/>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3">
            <a:extLst>
              <a:ext uri="{FF2B5EF4-FFF2-40B4-BE49-F238E27FC236}">
                <a16:creationId xmlns:a16="http://schemas.microsoft.com/office/drawing/2014/main" id="{933E0305-F670-4D3F-B998-3F52BF29B59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bg1"/>
                </a:solidFill>
                <a:latin typeface="+mn-lt"/>
              </a:defRPr>
            </a:lvl1pPr>
          </a:lstStyle>
          <a:p>
            <a:pPr>
              <a:defRPr/>
            </a:pPr>
            <a:r>
              <a:rPr lang="en-US"/>
              <a:t>AgAviation.org</a:t>
            </a:r>
          </a:p>
        </p:txBody>
      </p:sp>
      <p:sp>
        <p:nvSpPr>
          <p:cNvPr id="6" name="Slide Number Placeholder 5">
            <a:extLst>
              <a:ext uri="{FF2B5EF4-FFF2-40B4-BE49-F238E27FC236}">
                <a16:creationId xmlns:a16="http://schemas.microsoft.com/office/drawing/2014/main" id="{9DEBDF65-E702-49B7-B94E-9C13770C98A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bg1"/>
                </a:solidFill>
                <a:latin typeface="+mn-lt"/>
              </a:defRPr>
            </a:lvl1pPr>
          </a:lstStyle>
          <a:p>
            <a:pPr>
              <a:defRPr/>
            </a:pPr>
            <a:fld id="{8F277E0A-7FC0-43E6-B80F-095301AEBE34}" type="slidenum">
              <a:rPr lang="en-US"/>
              <a:pPr>
                <a:defRPr/>
              </a:pPr>
              <a:t>‹#›</a:t>
            </a:fld>
            <a:endParaRPr lang="en-US" dirty="0"/>
          </a:p>
        </p:txBody>
      </p:sp>
      <p:sp>
        <p:nvSpPr>
          <p:cNvPr id="1033" name="Title Placeholder 1">
            <a:extLst>
              <a:ext uri="{FF2B5EF4-FFF2-40B4-BE49-F238E27FC236}">
                <a16:creationId xmlns:a16="http://schemas.microsoft.com/office/drawing/2014/main" id="{C5E2F2DC-46E4-46F7-896D-2001ACF24AFA}"/>
              </a:ext>
            </a:extLst>
          </p:cNvPr>
          <p:cNvSpPr>
            <a:spLocks noGrp="1"/>
          </p:cNvSpPr>
          <p:nvPr>
            <p:ph type="title"/>
          </p:nvPr>
        </p:nvSpPr>
        <p:spPr bwMode="auto">
          <a:xfrm>
            <a:off x="495300" y="152400"/>
            <a:ext cx="7886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Headline</a:t>
            </a:r>
          </a:p>
        </p:txBody>
      </p:sp>
      <p:pic>
        <p:nvPicPr>
          <p:cNvPr id="1034" name="Picture 14">
            <a:extLst>
              <a:ext uri="{FF2B5EF4-FFF2-40B4-BE49-F238E27FC236}">
                <a16:creationId xmlns:a16="http://schemas.microsoft.com/office/drawing/2014/main" id="{8867FD66-2761-4756-951D-B83083C1A83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581400" y="6302375"/>
            <a:ext cx="20081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5753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fontAlgn="base">
        <a:lnSpc>
          <a:spcPct val="90000"/>
        </a:lnSpc>
        <a:spcBef>
          <a:spcPct val="0"/>
        </a:spcBef>
        <a:spcAft>
          <a:spcPct val="0"/>
        </a:spcAft>
        <a:defRPr sz="3600" kern="1200">
          <a:solidFill>
            <a:schemeClr val="bg1"/>
          </a:solidFill>
          <a:latin typeface="+mj-lt"/>
          <a:ea typeface="+mj-ea"/>
          <a:cs typeface="+mj-cs"/>
        </a:defRPr>
      </a:lvl1pPr>
      <a:lvl2pPr algn="ctr" rtl="0" fontAlgn="base">
        <a:lnSpc>
          <a:spcPct val="90000"/>
        </a:lnSpc>
        <a:spcBef>
          <a:spcPct val="0"/>
        </a:spcBef>
        <a:spcAft>
          <a:spcPct val="0"/>
        </a:spcAft>
        <a:defRPr sz="3600">
          <a:solidFill>
            <a:schemeClr val="bg1"/>
          </a:solidFill>
          <a:latin typeface="Gill Sans MT" panose="020B0502020104020203" pitchFamily="34" charset="0"/>
        </a:defRPr>
      </a:lvl2pPr>
      <a:lvl3pPr algn="ctr" rtl="0" fontAlgn="base">
        <a:lnSpc>
          <a:spcPct val="90000"/>
        </a:lnSpc>
        <a:spcBef>
          <a:spcPct val="0"/>
        </a:spcBef>
        <a:spcAft>
          <a:spcPct val="0"/>
        </a:spcAft>
        <a:defRPr sz="3600">
          <a:solidFill>
            <a:schemeClr val="bg1"/>
          </a:solidFill>
          <a:latin typeface="Gill Sans MT" panose="020B0502020104020203" pitchFamily="34" charset="0"/>
        </a:defRPr>
      </a:lvl3pPr>
      <a:lvl4pPr algn="ctr" rtl="0" fontAlgn="base">
        <a:lnSpc>
          <a:spcPct val="90000"/>
        </a:lnSpc>
        <a:spcBef>
          <a:spcPct val="0"/>
        </a:spcBef>
        <a:spcAft>
          <a:spcPct val="0"/>
        </a:spcAft>
        <a:defRPr sz="3600">
          <a:solidFill>
            <a:schemeClr val="bg1"/>
          </a:solidFill>
          <a:latin typeface="Gill Sans MT" panose="020B0502020104020203" pitchFamily="34" charset="0"/>
        </a:defRPr>
      </a:lvl4pPr>
      <a:lvl5pPr algn="ctr" rtl="0" fontAlgn="base">
        <a:lnSpc>
          <a:spcPct val="90000"/>
        </a:lnSpc>
        <a:spcBef>
          <a:spcPct val="0"/>
        </a:spcBef>
        <a:spcAft>
          <a:spcPct val="0"/>
        </a:spcAft>
        <a:defRPr sz="3600">
          <a:solidFill>
            <a:schemeClr val="bg1"/>
          </a:solidFill>
          <a:latin typeface="Gill Sans MT" panose="020B0502020104020203" pitchFamily="34" charset="0"/>
        </a:defRPr>
      </a:lvl5pPr>
      <a:lvl6pPr marL="457200" algn="ctr" rtl="0" fontAlgn="base">
        <a:lnSpc>
          <a:spcPct val="90000"/>
        </a:lnSpc>
        <a:spcBef>
          <a:spcPct val="0"/>
        </a:spcBef>
        <a:spcAft>
          <a:spcPct val="0"/>
        </a:spcAft>
        <a:defRPr sz="3600">
          <a:solidFill>
            <a:schemeClr val="bg1"/>
          </a:solidFill>
          <a:latin typeface="Gill Sans MT" panose="020B0502020104020203" pitchFamily="34" charset="0"/>
        </a:defRPr>
      </a:lvl6pPr>
      <a:lvl7pPr marL="914400" algn="ctr" rtl="0" fontAlgn="base">
        <a:lnSpc>
          <a:spcPct val="90000"/>
        </a:lnSpc>
        <a:spcBef>
          <a:spcPct val="0"/>
        </a:spcBef>
        <a:spcAft>
          <a:spcPct val="0"/>
        </a:spcAft>
        <a:defRPr sz="3600">
          <a:solidFill>
            <a:schemeClr val="bg1"/>
          </a:solidFill>
          <a:latin typeface="Gill Sans MT" panose="020B0502020104020203" pitchFamily="34" charset="0"/>
        </a:defRPr>
      </a:lvl7pPr>
      <a:lvl8pPr marL="1371600" algn="ctr" rtl="0" fontAlgn="base">
        <a:lnSpc>
          <a:spcPct val="90000"/>
        </a:lnSpc>
        <a:spcBef>
          <a:spcPct val="0"/>
        </a:spcBef>
        <a:spcAft>
          <a:spcPct val="0"/>
        </a:spcAft>
        <a:defRPr sz="3600">
          <a:solidFill>
            <a:schemeClr val="bg1"/>
          </a:solidFill>
          <a:latin typeface="Gill Sans MT" panose="020B0502020104020203" pitchFamily="34" charset="0"/>
        </a:defRPr>
      </a:lvl8pPr>
      <a:lvl9pPr marL="1828800" algn="ctr" rtl="0" fontAlgn="base">
        <a:lnSpc>
          <a:spcPct val="90000"/>
        </a:lnSpc>
        <a:spcBef>
          <a:spcPct val="0"/>
        </a:spcBef>
        <a:spcAft>
          <a:spcPct val="0"/>
        </a:spcAft>
        <a:defRPr sz="3600">
          <a:solidFill>
            <a:schemeClr val="bg1"/>
          </a:solidFill>
          <a:latin typeface="Gill Sans MT" panose="020B0502020104020203"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A3A4A"/>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A3A4A"/>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A3A4A"/>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A3A4A"/>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A3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FABFA72E-F7FF-477F-A4D6-FDD9D1A8EECA}"/>
              </a:ext>
            </a:extLst>
          </p:cNvPr>
          <p:cNvGrpSpPr>
            <a:grpSpLocks/>
          </p:cNvGrpSpPr>
          <p:nvPr userDrawn="1"/>
        </p:nvGrpSpPr>
        <p:grpSpPr bwMode="auto">
          <a:xfrm>
            <a:off x="0" y="6173788"/>
            <a:ext cx="9144000" cy="684212"/>
            <a:chOff x="-173" y="4649234"/>
            <a:chExt cx="9144000" cy="760966"/>
          </a:xfrm>
        </p:grpSpPr>
        <p:sp>
          <p:nvSpPr>
            <p:cNvPr id="16" name="Rectangle 15">
              <a:extLst>
                <a:ext uri="{FF2B5EF4-FFF2-40B4-BE49-F238E27FC236}">
                  <a16:creationId xmlns:a16="http://schemas.microsoft.com/office/drawing/2014/main" id="{142A133D-9EBE-43E2-97A4-1100D45486A6}"/>
                </a:ext>
              </a:extLst>
            </p:cNvPr>
            <p:cNvSpPr/>
            <p:nvPr userDrawn="1"/>
          </p:nvSpPr>
          <p:spPr>
            <a:xfrm flipV="1">
              <a:off x="-173" y="4649234"/>
              <a:ext cx="9144000" cy="111231"/>
            </a:xfrm>
            <a:prstGeom prst="rect">
              <a:avLst/>
            </a:prstGeom>
            <a:solidFill>
              <a:srgbClr val="9DD1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A4D72EBC-1834-40D2-A4A9-C96B0DD16D08}"/>
                </a:ext>
              </a:extLst>
            </p:cNvPr>
            <p:cNvSpPr/>
            <p:nvPr userDrawn="1"/>
          </p:nvSpPr>
          <p:spPr>
            <a:xfrm>
              <a:off x="-173" y="4686311"/>
              <a:ext cx="9144000" cy="723889"/>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027" name="Text Placeholder 2">
            <a:extLst>
              <a:ext uri="{FF2B5EF4-FFF2-40B4-BE49-F238E27FC236}">
                <a16:creationId xmlns:a16="http://schemas.microsoft.com/office/drawing/2014/main" id="{288BF80D-A73E-4D1B-B559-E017DA3BFA0B}"/>
              </a:ext>
            </a:extLst>
          </p:cNvPr>
          <p:cNvSpPr>
            <a:spLocks noGrp="1"/>
          </p:cNvSpPr>
          <p:nvPr>
            <p:ph type="body" idx="1"/>
          </p:nvPr>
        </p:nvSpPr>
        <p:spPr bwMode="auto">
          <a:xfrm>
            <a:off x="628650" y="1347788"/>
            <a:ext cx="78867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40D49DB0-0C91-43F8-8CB0-579ED8D06E6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10" name="Rectangle 9">
            <a:extLst>
              <a:ext uri="{FF2B5EF4-FFF2-40B4-BE49-F238E27FC236}">
                <a16:creationId xmlns:a16="http://schemas.microsoft.com/office/drawing/2014/main" id="{4BCC91CE-8846-4AA5-B1BC-C4AEF0937549}"/>
              </a:ext>
            </a:extLst>
          </p:cNvPr>
          <p:cNvSpPr/>
          <p:nvPr userDrawn="1"/>
        </p:nvSpPr>
        <p:spPr>
          <a:xfrm flipV="1">
            <a:off x="0" y="687388"/>
            <a:ext cx="9144000" cy="111125"/>
          </a:xfrm>
          <a:prstGeom prst="rect">
            <a:avLst/>
          </a:prstGeom>
          <a:solidFill>
            <a:srgbClr val="9DD1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916C0253-0ADC-4129-AAF9-68663006B06F}"/>
              </a:ext>
            </a:extLst>
          </p:cNvPr>
          <p:cNvSpPr/>
          <p:nvPr userDrawn="1"/>
        </p:nvSpPr>
        <p:spPr>
          <a:xfrm>
            <a:off x="0" y="0"/>
            <a:ext cx="9144000" cy="762000"/>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3">
            <a:extLst>
              <a:ext uri="{FF2B5EF4-FFF2-40B4-BE49-F238E27FC236}">
                <a16:creationId xmlns:a16="http://schemas.microsoft.com/office/drawing/2014/main" id="{B7F9608A-C35A-4679-AA5F-9508930E92F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dirty="0">
                <a:solidFill>
                  <a:schemeClr val="bg1"/>
                </a:solidFill>
                <a:latin typeface="+mn-lt"/>
              </a:defRPr>
            </a:lvl1pPr>
          </a:lstStyle>
          <a:p>
            <a:pPr>
              <a:defRPr/>
            </a:pPr>
            <a:r>
              <a:rPr lang="en-US"/>
              <a:t>AgAviation.org</a:t>
            </a:r>
          </a:p>
        </p:txBody>
      </p:sp>
      <p:sp>
        <p:nvSpPr>
          <p:cNvPr id="6" name="Slide Number Placeholder 5">
            <a:extLst>
              <a:ext uri="{FF2B5EF4-FFF2-40B4-BE49-F238E27FC236}">
                <a16:creationId xmlns:a16="http://schemas.microsoft.com/office/drawing/2014/main" id="{EED17413-2177-4812-A0ED-BDB4335D28E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bg1"/>
                </a:solidFill>
                <a:latin typeface="+mn-lt"/>
              </a:defRPr>
            </a:lvl1pPr>
          </a:lstStyle>
          <a:p>
            <a:pPr>
              <a:defRPr/>
            </a:pPr>
            <a:fld id="{FCF7FABC-7641-4CB2-95F3-375D4C63475D}" type="slidenum">
              <a:rPr lang="en-US"/>
              <a:pPr>
                <a:defRPr/>
              </a:pPr>
              <a:t>‹#›</a:t>
            </a:fld>
            <a:endParaRPr lang="en-US" dirty="0"/>
          </a:p>
        </p:txBody>
      </p:sp>
      <p:sp>
        <p:nvSpPr>
          <p:cNvPr id="1033" name="Title Placeholder 1">
            <a:extLst>
              <a:ext uri="{FF2B5EF4-FFF2-40B4-BE49-F238E27FC236}">
                <a16:creationId xmlns:a16="http://schemas.microsoft.com/office/drawing/2014/main" id="{60A021C8-6496-4828-BF64-10932619C4C6}"/>
              </a:ext>
            </a:extLst>
          </p:cNvPr>
          <p:cNvSpPr>
            <a:spLocks noGrp="1"/>
          </p:cNvSpPr>
          <p:nvPr>
            <p:ph type="title"/>
          </p:nvPr>
        </p:nvSpPr>
        <p:spPr bwMode="auto">
          <a:xfrm>
            <a:off x="495300" y="152400"/>
            <a:ext cx="7886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Headline</a:t>
            </a:r>
          </a:p>
        </p:txBody>
      </p:sp>
      <p:pic>
        <p:nvPicPr>
          <p:cNvPr id="1034" name="Picture 14">
            <a:extLst>
              <a:ext uri="{FF2B5EF4-FFF2-40B4-BE49-F238E27FC236}">
                <a16:creationId xmlns:a16="http://schemas.microsoft.com/office/drawing/2014/main" id="{6F9EDF79-E9E7-493E-8253-F1D45B01E00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581400" y="6302375"/>
            <a:ext cx="20081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3595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fontAlgn="base">
        <a:lnSpc>
          <a:spcPct val="90000"/>
        </a:lnSpc>
        <a:spcBef>
          <a:spcPct val="0"/>
        </a:spcBef>
        <a:spcAft>
          <a:spcPct val="0"/>
        </a:spcAft>
        <a:defRPr sz="3600" kern="1200">
          <a:solidFill>
            <a:schemeClr val="bg1"/>
          </a:solidFill>
          <a:latin typeface="+mj-lt"/>
          <a:ea typeface="+mj-ea"/>
          <a:cs typeface="+mj-cs"/>
        </a:defRPr>
      </a:lvl1pPr>
      <a:lvl2pPr algn="ctr" rtl="0" fontAlgn="base">
        <a:lnSpc>
          <a:spcPct val="90000"/>
        </a:lnSpc>
        <a:spcBef>
          <a:spcPct val="0"/>
        </a:spcBef>
        <a:spcAft>
          <a:spcPct val="0"/>
        </a:spcAft>
        <a:defRPr sz="3600">
          <a:solidFill>
            <a:schemeClr val="bg1"/>
          </a:solidFill>
          <a:latin typeface="Gill Sans MT" panose="020B0502020104020203" pitchFamily="34" charset="0"/>
        </a:defRPr>
      </a:lvl2pPr>
      <a:lvl3pPr algn="ctr" rtl="0" fontAlgn="base">
        <a:lnSpc>
          <a:spcPct val="90000"/>
        </a:lnSpc>
        <a:spcBef>
          <a:spcPct val="0"/>
        </a:spcBef>
        <a:spcAft>
          <a:spcPct val="0"/>
        </a:spcAft>
        <a:defRPr sz="3600">
          <a:solidFill>
            <a:schemeClr val="bg1"/>
          </a:solidFill>
          <a:latin typeface="Gill Sans MT" panose="020B0502020104020203" pitchFamily="34" charset="0"/>
        </a:defRPr>
      </a:lvl3pPr>
      <a:lvl4pPr algn="ctr" rtl="0" fontAlgn="base">
        <a:lnSpc>
          <a:spcPct val="90000"/>
        </a:lnSpc>
        <a:spcBef>
          <a:spcPct val="0"/>
        </a:spcBef>
        <a:spcAft>
          <a:spcPct val="0"/>
        </a:spcAft>
        <a:defRPr sz="3600">
          <a:solidFill>
            <a:schemeClr val="bg1"/>
          </a:solidFill>
          <a:latin typeface="Gill Sans MT" panose="020B0502020104020203" pitchFamily="34" charset="0"/>
        </a:defRPr>
      </a:lvl4pPr>
      <a:lvl5pPr algn="ctr" rtl="0" fontAlgn="base">
        <a:lnSpc>
          <a:spcPct val="90000"/>
        </a:lnSpc>
        <a:spcBef>
          <a:spcPct val="0"/>
        </a:spcBef>
        <a:spcAft>
          <a:spcPct val="0"/>
        </a:spcAft>
        <a:defRPr sz="3600">
          <a:solidFill>
            <a:schemeClr val="bg1"/>
          </a:solidFill>
          <a:latin typeface="Gill Sans MT" panose="020B0502020104020203" pitchFamily="34" charset="0"/>
        </a:defRPr>
      </a:lvl5pPr>
      <a:lvl6pPr marL="457200" algn="ctr" rtl="0" fontAlgn="base">
        <a:lnSpc>
          <a:spcPct val="90000"/>
        </a:lnSpc>
        <a:spcBef>
          <a:spcPct val="0"/>
        </a:spcBef>
        <a:spcAft>
          <a:spcPct val="0"/>
        </a:spcAft>
        <a:defRPr sz="3600">
          <a:solidFill>
            <a:schemeClr val="bg1"/>
          </a:solidFill>
          <a:latin typeface="Gill Sans MT" panose="020B0502020104020203" pitchFamily="34" charset="0"/>
        </a:defRPr>
      </a:lvl6pPr>
      <a:lvl7pPr marL="914400" algn="ctr" rtl="0" fontAlgn="base">
        <a:lnSpc>
          <a:spcPct val="90000"/>
        </a:lnSpc>
        <a:spcBef>
          <a:spcPct val="0"/>
        </a:spcBef>
        <a:spcAft>
          <a:spcPct val="0"/>
        </a:spcAft>
        <a:defRPr sz="3600">
          <a:solidFill>
            <a:schemeClr val="bg1"/>
          </a:solidFill>
          <a:latin typeface="Gill Sans MT" panose="020B0502020104020203" pitchFamily="34" charset="0"/>
        </a:defRPr>
      </a:lvl7pPr>
      <a:lvl8pPr marL="1371600" algn="ctr" rtl="0" fontAlgn="base">
        <a:lnSpc>
          <a:spcPct val="90000"/>
        </a:lnSpc>
        <a:spcBef>
          <a:spcPct val="0"/>
        </a:spcBef>
        <a:spcAft>
          <a:spcPct val="0"/>
        </a:spcAft>
        <a:defRPr sz="3600">
          <a:solidFill>
            <a:schemeClr val="bg1"/>
          </a:solidFill>
          <a:latin typeface="Gill Sans MT" panose="020B0502020104020203" pitchFamily="34" charset="0"/>
        </a:defRPr>
      </a:lvl8pPr>
      <a:lvl9pPr marL="1828800" algn="ctr" rtl="0" fontAlgn="base">
        <a:lnSpc>
          <a:spcPct val="90000"/>
        </a:lnSpc>
        <a:spcBef>
          <a:spcPct val="0"/>
        </a:spcBef>
        <a:spcAft>
          <a:spcPct val="0"/>
        </a:spcAft>
        <a:defRPr sz="3600">
          <a:solidFill>
            <a:schemeClr val="bg1"/>
          </a:solidFill>
          <a:latin typeface="Gill Sans MT" panose="020B0502020104020203"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rgbClr val="0A3A4A"/>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rgbClr val="0A3A4A"/>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rgbClr val="0A3A4A"/>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rgbClr val="0A3A4A"/>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rgbClr val="0A3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173" y="6173234"/>
            <a:ext cx="9144000" cy="684766"/>
            <a:chOff x="-173" y="4649234"/>
            <a:chExt cx="9144000" cy="760966"/>
          </a:xfrm>
        </p:grpSpPr>
        <p:sp>
          <p:nvSpPr>
            <p:cNvPr id="16" name="Rectangle 15"/>
            <p:cNvSpPr/>
            <p:nvPr userDrawn="1"/>
          </p:nvSpPr>
          <p:spPr>
            <a:xfrm flipV="1">
              <a:off x="-173" y="4649234"/>
              <a:ext cx="9144000" cy="111982"/>
            </a:xfrm>
            <a:prstGeom prst="rect">
              <a:avLst/>
            </a:prstGeom>
            <a:solidFill>
              <a:srgbClr val="9D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userDrawn="1"/>
          </p:nvSpPr>
          <p:spPr>
            <a:xfrm>
              <a:off x="-173" y="4686050"/>
              <a:ext cx="9144000" cy="724150"/>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3" name="Text Placeholder 2"/>
          <p:cNvSpPr>
            <a:spLocks noGrp="1"/>
          </p:cNvSpPr>
          <p:nvPr>
            <p:ph type="body" idx="1"/>
          </p:nvPr>
        </p:nvSpPr>
        <p:spPr>
          <a:xfrm>
            <a:off x="628650" y="1348548"/>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Rectangle 9"/>
          <p:cNvSpPr/>
          <p:nvPr userDrawn="1"/>
        </p:nvSpPr>
        <p:spPr>
          <a:xfrm flipV="1">
            <a:off x="0" y="686834"/>
            <a:ext cx="9144000" cy="111982"/>
          </a:xfrm>
          <a:prstGeom prst="rect">
            <a:avLst/>
          </a:prstGeom>
          <a:solidFill>
            <a:srgbClr val="9D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0" y="0"/>
            <a:ext cx="9144000" cy="762000"/>
          </a:xfrm>
          <a:prstGeom prst="rect">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1200">
                <a:solidFill>
                  <a:schemeClr val="bg1"/>
                </a:solidFill>
              </a:defRPr>
            </a:lvl1pPr>
          </a:lstStyle>
          <a:p>
            <a:r>
              <a:rPr lang="en-US" dirty="0"/>
              <a:t>AgAviation.org</a:t>
            </a:r>
          </a:p>
        </p:txBody>
      </p:sp>
      <p:sp>
        <p:nvSpPr>
          <p:cNvPr id="6" name="Slide Number Placeholder 5"/>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200">
                <a:solidFill>
                  <a:schemeClr val="bg1"/>
                </a:solidFill>
              </a:defRPr>
            </a:lvl1pPr>
          </a:lstStyle>
          <a:p>
            <a:fld id="{D9C3DABC-E910-4363-94A4-5CF177EBD274}" type="slidenum">
              <a:rPr lang="en-US" smtClean="0"/>
              <a:pPr/>
              <a:t>‹#›</a:t>
            </a:fld>
            <a:endParaRPr lang="en-US" dirty="0"/>
          </a:p>
        </p:txBody>
      </p:sp>
      <p:sp>
        <p:nvSpPr>
          <p:cNvPr id="2" name="Title Placeholder 1"/>
          <p:cNvSpPr>
            <a:spLocks noGrp="1"/>
          </p:cNvSpPr>
          <p:nvPr>
            <p:ph type="title"/>
          </p:nvPr>
        </p:nvSpPr>
        <p:spPr>
          <a:xfrm>
            <a:off x="495300" y="152400"/>
            <a:ext cx="7886700" cy="562426"/>
          </a:xfrm>
          <a:prstGeom prst="rect">
            <a:avLst/>
          </a:prstGeom>
        </p:spPr>
        <p:txBody>
          <a:bodyPr vert="horz" lIns="91440" tIns="45720" rIns="91440" bIns="45720" rtlCol="0" anchor="ctr">
            <a:noAutofit/>
          </a:bodyPr>
          <a:lstStyle/>
          <a:p>
            <a:r>
              <a:rPr lang="en-US" dirty="0"/>
              <a:t>Headline</a:t>
            </a:r>
          </a:p>
        </p:txBody>
      </p:sp>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81402" y="6302555"/>
            <a:ext cx="2008909" cy="479249"/>
          </a:xfrm>
          <a:prstGeom prst="rect">
            <a:avLst/>
          </a:prstGeom>
        </p:spPr>
      </p:pic>
    </p:spTree>
    <p:extLst>
      <p:ext uri="{BB962C8B-B14F-4D97-AF65-F5344CB8AC3E}">
        <p14:creationId xmlns:p14="http://schemas.microsoft.com/office/powerpoint/2010/main" val="349147144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377"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3A4A"/>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3A4A"/>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3A4A"/>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3A4A"/>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3A4A"/>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9.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image" Target="../media/image52.svg"/></Relationships>
</file>

<file path=ppt/slides/_rels/slide45.xml.rels><?xml version="1.0" encoding="UTF-8" standalone="yes"?>
<Relationships xmlns="http://schemas.openxmlformats.org/package/2006/relationships"><Relationship Id="rId2" Type="http://schemas.openxmlformats.org/officeDocument/2006/relationships/hyperlink" Target="http://www.agaviation.org/content/details-epas-npdes-pesticide-general-permit" TargetMode="Externa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http://www.agaviation.org/" TargetMode="External"/><Relationship Id="rId2" Type="http://schemas.openxmlformats.org/officeDocument/2006/relationships/image" Target="../media/image66.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094" y="827663"/>
            <a:ext cx="4347673" cy="1381124"/>
          </a:xfrm>
          <a:effectLst>
            <a:outerShdw blurRad="50800" dist="38100" dir="2700000" algn="tl" rotWithShape="0">
              <a:prstClr val="black">
                <a:alpha val="40000"/>
              </a:prstClr>
            </a:outerShdw>
          </a:effectLst>
        </p:spPr>
        <p:txBody>
          <a:bodyPr>
            <a:normAutofit/>
          </a:bodyPr>
          <a:lstStyle/>
          <a:p>
            <a:r>
              <a:rPr lang="en-US" dirty="0"/>
              <a:t>Aerial Application</a:t>
            </a:r>
            <a:endParaRPr lang="en-US" sz="3600" dirty="0"/>
          </a:p>
        </p:txBody>
      </p:sp>
      <p:sp>
        <p:nvSpPr>
          <p:cNvPr id="3" name="Subtitle 2"/>
          <p:cNvSpPr>
            <a:spLocks noGrp="1"/>
          </p:cNvSpPr>
          <p:nvPr>
            <p:ph type="subTitle" idx="1"/>
          </p:nvPr>
        </p:nvSpPr>
        <p:spPr>
          <a:xfrm>
            <a:off x="0" y="2293544"/>
            <a:ext cx="5665862" cy="1655762"/>
          </a:xfrm>
          <a:effectLst>
            <a:outerShdw blurRad="50800" dist="38100" dir="2700000" algn="tl" rotWithShape="0">
              <a:prstClr val="black">
                <a:alpha val="40000"/>
              </a:prstClr>
            </a:outerShdw>
          </a:effectLst>
        </p:spPr>
        <p:txBody>
          <a:bodyPr/>
          <a:lstStyle/>
          <a:p>
            <a:r>
              <a:rPr lang="en-US" b="1" dirty="0">
                <a:solidFill>
                  <a:schemeClr val="bg1"/>
                </a:solidFill>
              </a:rPr>
              <a:t>A Vital Component </a:t>
            </a:r>
          </a:p>
          <a:p>
            <a:r>
              <a:rPr lang="en-US" b="1" dirty="0">
                <a:solidFill>
                  <a:schemeClr val="bg1"/>
                </a:solidFill>
              </a:rPr>
              <a:t>of Production Agriculture</a:t>
            </a:r>
          </a:p>
        </p:txBody>
      </p:sp>
    </p:spTree>
    <p:extLst>
      <p:ext uri="{BB962C8B-B14F-4D97-AF65-F5344CB8AC3E}">
        <p14:creationId xmlns:p14="http://schemas.microsoft.com/office/powerpoint/2010/main" val="120593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lant in a garden&#10;&#10;Description generated with very high confidence">
            <a:extLst>
              <a:ext uri="{FF2B5EF4-FFF2-40B4-BE49-F238E27FC236}">
                <a16:creationId xmlns:a16="http://schemas.microsoft.com/office/drawing/2014/main" id="{5645A8FB-CBA8-4471-96B3-1864FEF9EB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315" y="756330"/>
            <a:ext cx="9178315" cy="6101670"/>
          </a:xfrm>
        </p:spPr>
      </p:pic>
      <p:sp>
        <p:nvSpPr>
          <p:cNvPr id="4" name="Title 3">
            <a:extLst>
              <a:ext uri="{FF2B5EF4-FFF2-40B4-BE49-F238E27FC236}">
                <a16:creationId xmlns:a16="http://schemas.microsoft.com/office/drawing/2014/main" id="{F4EF9B5B-1465-4079-BF38-93535504AD69}"/>
              </a:ext>
            </a:extLst>
          </p:cNvPr>
          <p:cNvSpPr>
            <a:spLocks noGrp="1"/>
          </p:cNvSpPr>
          <p:nvPr>
            <p:ph type="title"/>
          </p:nvPr>
        </p:nvSpPr>
        <p:spPr/>
        <p:txBody>
          <a:bodyPr/>
          <a:lstStyle/>
          <a:p>
            <a:r>
              <a:rPr lang="en-US" dirty="0"/>
              <a:t>Benefits of Aerial Application</a:t>
            </a:r>
          </a:p>
        </p:txBody>
      </p:sp>
      <p:sp>
        <p:nvSpPr>
          <p:cNvPr id="10" name="Content Placeholder 4">
            <a:extLst>
              <a:ext uri="{FF2B5EF4-FFF2-40B4-BE49-F238E27FC236}">
                <a16:creationId xmlns:a16="http://schemas.microsoft.com/office/drawing/2014/main" id="{F6D7E19C-8702-4A07-8DDC-207DCAB2CE9F}"/>
              </a:ext>
            </a:extLst>
          </p:cNvPr>
          <p:cNvSpPr txBox="1">
            <a:spLocks/>
          </p:cNvSpPr>
          <p:nvPr/>
        </p:nvSpPr>
        <p:spPr>
          <a:xfrm>
            <a:off x="243770" y="1016264"/>
            <a:ext cx="38428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Flying for Biofuel</a:t>
            </a:r>
          </a:p>
          <a:p>
            <a:pPr marL="0" indent="0">
              <a:buNone/>
            </a:pPr>
            <a:r>
              <a:rPr lang="en-US" dirty="0"/>
              <a:t>Ethanol is a grain alcohol that can be blended with gasoline and used in motor vehicles. Most of the ethanol made in the U.S. comes from corn.</a:t>
            </a:r>
          </a:p>
          <a:p>
            <a:pPr marL="0" indent="0">
              <a:buNone/>
            </a:pPr>
            <a:r>
              <a:rPr lang="en-US" dirty="0"/>
              <a:t> </a:t>
            </a:r>
            <a:endParaRPr lang="en-US" b="1" dirty="0"/>
          </a:p>
        </p:txBody>
      </p:sp>
      <p:pic>
        <p:nvPicPr>
          <p:cNvPr id="2" name="Picture 1">
            <a:extLst>
              <a:ext uri="{FF2B5EF4-FFF2-40B4-BE49-F238E27FC236}">
                <a16:creationId xmlns:a16="http://schemas.microsoft.com/office/drawing/2014/main" id="{8412EA3D-3864-4A87-85C7-5EF33BA54D9B}"/>
              </a:ext>
            </a:extLst>
          </p:cNvPr>
          <p:cNvPicPr>
            <a:picLocks noChangeAspect="1"/>
          </p:cNvPicPr>
          <p:nvPr/>
        </p:nvPicPr>
        <p:blipFill>
          <a:blip r:embed="rId4"/>
          <a:stretch>
            <a:fillRect/>
          </a:stretch>
        </p:blipFill>
        <p:spPr>
          <a:xfrm>
            <a:off x="631321" y="4269713"/>
            <a:ext cx="2124075" cy="1228725"/>
          </a:xfrm>
          <a:prstGeom prst="rect">
            <a:avLst/>
          </a:prstGeom>
          <a:ln w="15875">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7749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A929-9625-4578-A894-B10DA8AF60C2}"/>
              </a:ext>
            </a:extLst>
          </p:cNvPr>
          <p:cNvSpPr>
            <a:spLocks noGrp="1"/>
          </p:cNvSpPr>
          <p:nvPr>
            <p:ph type="title"/>
          </p:nvPr>
        </p:nvSpPr>
        <p:spPr/>
        <p:txBody>
          <a:bodyPr/>
          <a:lstStyle/>
          <a:p>
            <a:r>
              <a:rPr lang="en-US" dirty="0"/>
              <a:t>Benefits of Aerial Application</a:t>
            </a:r>
          </a:p>
        </p:txBody>
      </p:sp>
      <p:sp>
        <p:nvSpPr>
          <p:cNvPr id="4" name="TextBox 3">
            <a:extLst>
              <a:ext uri="{FF2B5EF4-FFF2-40B4-BE49-F238E27FC236}">
                <a16:creationId xmlns:a16="http://schemas.microsoft.com/office/drawing/2014/main" id="{B75163C6-0BB4-4DE0-A8B7-A64FE75DBD6B}"/>
              </a:ext>
            </a:extLst>
          </p:cNvPr>
          <p:cNvSpPr txBox="1"/>
          <p:nvPr/>
        </p:nvSpPr>
        <p:spPr>
          <a:xfrm>
            <a:off x="4720115" y="2485420"/>
            <a:ext cx="4039982" cy="3970318"/>
          </a:xfrm>
          <a:prstGeom prst="rect">
            <a:avLst/>
          </a:prstGeom>
          <a:noFill/>
        </p:spPr>
        <p:txBody>
          <a:bodyPr wrap="square" rtlCol="0">
            <a:spAutoFit/>
          </a:bodyPr>
          <a:lstStyle/>
          <a:p>
            <a:pPr algn="ctr"/>
            <a:r>
              <a:rPr lang="en-US" sz="2800" dirty="0">
                <a:latin typeface="Gill Sans MT" panose="020B0502020104020203" pitchFamily="34" charset="0"/>
              </a:rPr>
              <a:t>Nearly 100% of all applied forest protection products are applied by air </a:t>
            </a:r>
          </a:p>
          <a:p>
            <a:pPr algn="ctr"/>
            <a:endParaRPr lang="en-US" sz="2800" dirty="0">
              <a:latin typeface="Gill Sans MT" panose="020B0502020104020203" pitchFamily="34" charset="0"/>
            </a:endParaRPr>
          </a:p>
          <a:p>
            <a:pPr algn="ctr"/>
            <a:endParaRPr lang="en-US" sz="2800" dirty="0">
              <a:latin typeface="Gill Sans MT" panose="020B0502020104020203" pitchFamily="34" charset="0"/>
            </a:endParaRPr>
          </a:p>
          <a:p>
            <a:pPr algn="ctr"/>
            <a:endParaRPr lang="en-US" sz="2800" dirty="0">
              <a:latin typeface="Gill Sans MT" panose="020B0502020104020203" pitchFamily="34" charset="0"/>
            </a:endParaRPr>
          </a:p>
          <a:p>
            <a:pPr algn="ctr"/>
            <a:r>
              <a:rPr lang="en-US" sz="2800" dirty="0">
                <a:latin typeface="Gill Sans MT" panose="020B0502020104020203" pitchFamily="34" charset="0"/>
              </a:rPr>
              <a:t>Aerial Applicators also assist with fire suppression</a:t>
            </a:r>
          </a:p>
          <a:p>
            <a:pPr algn="ctr"/>
            <a:endParaRPr lang="en-US" sz="2800" dirty="0">
              <a:latin typeface="Gill Sans MT" panose="020B0502020104020203" pitchFamily="34" charset="0"/>
            </a:endParaRPr>
          </a:p>
        </p:txBody>
      </p:sp>
      <p:grpSp>
        <p:nvGrpSpPr>
          <p:cNvPr id="5" name="Group 4">
            <a:extLst>
              <a:ext uri="{FF2B5EF4-FFF2-40B4-BE49-F238E27FC236}">
                <a16:creationId xmlns:a16="http://schemas.microsoft.com/office/drawing/2014/main" id="{CB226514-D21A-42C0-8407-C4B41F7EB84A}"/>
              </a:ext>
            </a:extLst>
          </p:cNvPr>
          <p:cNvGrpSpPr/>
          <p:nvPr/>
        </p:nvGrpSpPr>
        <p:grpSpPr>
          <a:xfrm>
            <a:off x="5549622" y="-733193"/>
            <a:ext cx="3163958" cy="84394"/>
            <a:chOff x="564407" y="2447179"/>
            <a:chExt cx="3163958" cy="84394"/>
          </a:xfrm>
        </p:grpSpPr>
        <p:sp>
          <p:nvSpPr>
            <p:cNvPr id="6" name="Rectangle 5">
              <a:extLst>
                <a:ext uri="{FF2B5EF4-FFF2-40B4-BE49-F238E27FC236}">
                  <a16:creationId xmlns:a16="http://schemas.microsoft.com/office/drawing/2014/main" id="{B6F95186-8CAA-4C4E-A97F-6D42AD0862B7}"/>
                </a:ext>
              </a:extLst>
            </p:cNvPr>
            <p:cNvSpPr/>
            <p:nvPr/>
          </p:nvSpPr>
          <p:spPr>
            <a:xfrm flipV="1">
              <a:off x="564407" y="2447179"/>
              <a:ext cx="233773" cy="84394"/>
            </a:xfrm>
            <a:prstGeom prst="rect">
              <a:avLst/>
            </a:prstGeom>
            <a:solidFill>
              <a:srgbClr val="0A3A4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7" name="Rectangle 6">
              <a:extLst>
                <a:ext uri="{FF2B5EF4-FFF2-40B4-BE49-F238E27FC236}">
                  <a16:creationId xmlns:a16="http://schemas.microsoft.com/office/drawing/2014/main" id="{BEA9F974-42AC-4551-9718-57E269BBC20F}"/>
                </a:ext>
              </a:extLst>
            </p:cNvPr>
            <p:cNvSpPr/>
            <p:nvPr/>
          </p:nvSpPr>
          <p:spPr>
            <a:xfrm flipV="1">
              <a:off x="830719" y="2447179"/>
              <a:ext cx="233773" cy="84394"/>
            </a:xfrm>
            <a:prstGeom prst="rect">
              <a:avLst/>
            </a:prstGeom>
            <a:solidFill>
              <a:srgbClr val="0A3A4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8" name="Rectangle 7">
              <a:extLst>
                <a:ext uri="{FF2B5EF4-FFF2-40B4-BE49-F238E27FC236}">
                  <a16:creationId xmlns:a16="http://schemas.microsoft.com/office/drawing/2014/main" id="{CE24F15A-1D4A-41BD-BD52-8E3E03B319AA}"/>
                </a:ext>
              </a:extLst>
            </p:cNvPr>
            <p:cNvSpPr/>
            <p:nvPr/>
          </p:nvSpPr>
          <p:spPr>
            <a:xfrm flipV="1">
              <a:off x="1105326"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9" name="Rectangle 8">
              <a:extLst>
                <a:ext uri="{FF2B5EF4-FFF2-40B4-BE49-F238E27FC236}">
                  <a16:creationId xmlns:a16="http://schemas.microsoft.com/office/drawing/2014/main" id="{A9EEC34D-762B-4E62-B752-57F5986DFBCA}"/>
                </a:ext>
              </a:extLst>
            </p:cNvPr>
            <p:cNvSpPr/>
            <p:nvPr/>
          </p:nvSpPr>
          <p:spPr>
            <a:xfrm flipV="1">
              <a:off x="1371694"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0" name="Rectangle 9">
              <a:extLst>
                <a:ext uri="{FF2B5EF4-FFF2-40B4-BE49-F238E27FC236}">
                  <a16:creationId xmlns:a16="http://schemas.microsoft.com/office/drawing/2014/main" id="{3128AC52-9CFB-4612-BC33-431197D58DEC}"/>
                </a:ext>
              </a:extLst>
            </p:cNvPr>
            <p:cNvSpPr/>
            <p:nvPr/>
          </p:nvSpPr>
          <p:spPr>
            <a:xfrm flipV="1">
              <a:off x="1638005"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1" name="Rectangle 10">
              <a:extLst>
                <a:ext uri="{FF2B5EF4-FFF2-40B4-BE49-F238E27FC236}">
                  <a16:creationId xmlns:a16="http://schemas.microsoft.com/office/drawing/2014/main" id="{1A98378C-647B-4A3E-B95B-0838F48F54F3}"/>
                </a:ext>
              </a:extLst>
            </p:cNvPr>
            <p:cNvSpPr/>
            <p:nvPr/>
          </p:nvSpPr>
          <p:spPr>
            <a:xfrm flipV="1">
              <a:off x="1901748"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2" name="Rectangle 11">
              <a:extLst>
                <a:ext uri="{FF2B5EF4-FFF2-40B4-BE49-F238E27FC236}">
                  <a16:creationId xmlns:a16="http://schemas.microsoft.com/office/drawing/2014/main" id="{26A6A262-850E-4094-A684-CFE8733EB360}"/>
                </a:ext>
              </a:extLst>
            </p:cNvPr>
            <p:cNvSpPr/>
            <p:nvPr/>
          </p:nvSpPr>
          <p:spPr>
            <a:xfrm flipV="1">
              <a:off x="2168116"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3" name="Rectangle 12">
              <a:extLst>
                <a:ext uri="{FF2B5EF4-FFF2-40B4-BE49-F238E27FC236}">
                  <a16:creationId xmlns:a16="http://schemas.microsoft.com/office/drawing/2014/main" id="{A1570145-53D2-43AD-B845-12AE41E76302}"/>
                </a:ext>
              </a:extLst>
            </p:cNvPr>
            <p:cNvSpPr/>
            <p:nvPr/>
          </p:nvSpPr>
          <p:spPr>
            <a:xfrm flipV="1">
              <a:off x="2434427"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4" name="Rectangle 13">
              <a:extLst>
                <a:ext uri="{FF2B5EF4-FFF2-40B4-BE49-F238E27FC236}">
                  <a16:creationId xmlns:a16="http://schemas.microsoft.com/office/drawing/2014/main" id="{A55EF68F-7FE8-42AF-9525-9EE72CAE3304}"/>
                </a:ext>
              </a:extLst>
            </p:cNvPr>
            <p:cNvSpPr/>
            <p:nvPr/>
          </p:nvSpPr>
          <p:spPr>
            <a:xfrm flipV="1">
              <a:off x="2698170"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5" name="Rectangle 14">
              <a:extLst>
                <a:ext uri="{FF2B5EF4-FFF2-40B4-BE49-F238E27FC236}">
                  <a16:creationId xmlns:a16="http://schemas.microsoft.com/office/drawing/2014/main" id="{ED0F20CE-6B14-48B4-880D-D7C905979825}"/>
                </a:ext>
              </a:extLst>
            </p:cNvPr>
            <p:cNvSpPr/>
            <p:nvPr/>
          </p:nvSpPr>
          <p:spPr>
            <a:xfrm flipV="1">
              <a:off x="2964537"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6" name="Rectangle 15">
              <a:extLst>
                <a:ext uri="{FF2B5EF4-FFF2-40B4-BE49-F238E27FC236}">
                  <a16:creationId xmlns:a16="http://schemas.microsoft.com/office/drawing/2014/main" id="{BFFE6943-3754-429B-BA48-DB4ADB790FC2}"/>
                </a:ext>
              </a:extLst>
            </p:cNvPr>
            <p:cNvSpPr/>
            <p:nvPr/>
          </p:nvSpPr>
          <p:spPr>
            <a:xfrm flipV="1">
              <a:off x="3230849"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sp>
          <p:nvSpPr>
            <p:cNvPr id="17" name="Rectangle 16">
              <a:extLst>
                <a:ext uri="{FF2B5EF4-FFF2-40B4-BE49-F238E27FC236}">
                  <a16:creationId xmlns:a16="http://schemas.microsoft.com/office/drawing/2014/main" id="{38522279-C27E-49EF-B372-B776E9CC8C7E}"/>
                </a:ext>
              </a:extLst>
            </p:cNvPr>
            <p:cNvSpPr/>
            <p:nvPr/>
          </p:nvSpPr>
          <p:spPr>
            <a:xfrm flipV="1">
              <a:off x="3494592" y="2447179"/>
              <a:ext cx="233773" cy="84394"/>
            </a:xfrm>
            <a:prstGeom prst="rect">
              <a:avLst/>
            </a:prstGeom>
            <a:solidFill>
              <a:srgbClr val="A8C5D4"/>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dirty="0"/>
            </a:p>
          </p:txBody>
        </p:sp>
      </p:grpSp>
      <p:pic>
        <p:nvPicPr>
          <p:cNvPr id="25" name="Picture 2">
            <a:extLst>
              <a:ext uri="{FF2B5EF4-FFF2-40B4-BE49-F238E27FC236}">
                <a16:creationId xmlns:a16="http://schemas.microsoft.com/office/drawing/2014/main" id="{B14B159B-18E4-49BE-BC71-FC77DA7AAD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92" t="-964" r="31957" b="17530"/>
          <a:stretch/>
        </p:blipFill>
        <p:spPr bwMode="auto">
          <a:xfrm>
            <a:off x="10259" y="804090"/>
            <a:ext cx="4572000" cy="5915271"/>
          </a:xfrm>
          <a:prstGeom prst="rect">
            <a:avLst/>
          </a:prstGeom>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Shape 2779">
            <a:extLst>
              <a:ext uri="{FF2B5EF4-FFF2-40B4-BE49-F238E27FC236}">
                <a16:creationId xmlns:a16="http://schemas.microsoft.com/office/drawing/2014/main" id="{4476FD86-E5C2-460B-AAC0-C085859CF714}"/>
              </a:ext>
            </a:extLst>
          </p:cNvPr>
          <p:cNvSpPr/>
          <p:nvPr/>
        </p:nvSpPr>
        <p:spPr>
          <a:xfrm>
            <a:off x="6403337" y="1276738"/>
            <a:ext cx="750656" cy="1032153"/>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rgbClr val="92D050"/>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28" name="Freeform 38">
            <a:extLst>
              <a:ext uri="{FF2B5EF4-FFF2-40B4-BE49-F238E27FC236}">
                <a16:creationId xmlns:a16="http://schemas.microsoft.com/office/drawing/2014/main" id="{328509EF-AF27-4576-A1C2-3BE33A3E7EAA}"/>
              </a:ext>
            </a:extLst>
          </p:cNvPr>
          <p:cNvSpPr>
            <a:spLocks noEditPoints="1"/>
          </p:cNvSpPr>
          <p:nvPr/>
        </p:nvSpPr>
        <p:spPr bwMode="auto">
          <a:xfrm>
            <a:off x="6440865" y="4152814"/>
            <a:ext cx="747745" cy="879427"/>
          </a:xfrm>
          <a:custGeom>
            <a:avLst/>
            <a:gdLst>
              <a:gd name="T0" fmla="*/ 2147483646 w 99"/>
              <a:gd name="T1" fmla="*/ 2147483646 h 116"/>
              <a:gd name="T2" fmla="*/ 2147483646 w 99"/>
              <a:gd name="T3" fmla="*/ 2147483646 h 116"/>
              <a:gd name="T4" fmla="*/ 2147483646 w 99"/>
              <a:gd name="T5" fmla="*/ 2147483646 h 116"/>
              <a:gd name="T6" fmla="*/ 2147483646 w 99"/>
              <a:gd name="T7" fmla="*/ 2147483646 h 116"/>
              <a:gd name="T8" fmla="*/ 2147483646 w 99"/>
              <a:gd name="T9" fmla="*/ 2147483646 h 116"/>
              <a:gd name="T10" fmla="*/ 2147483646 w 99"/>
              <a:gd name="T11" fmla="*/ 0 h 116"/>
              <a:gd name="T12" fmla="*/ 2147483646 w 99"/>
              <a:gd name="T13" fmla="*/ 2147483646 h 116"/>
              <a:gd name="T14" fmla="*/ 2147483646 w 99"/>
              <a:gd name="T15" fmla="*/ 2147483646 h 116"/>
              <a:gd name="T16" fmla="*/ 2147483646 w 99"/>
              <a:gd name="T17" fmla="*/ 2147483646 h 116"/>
              <a:gd name="T18" fmla="*/ 2147483646 w 99"/>
              <a:gd name="T19" fmla="*/ 2147483646 h 116"/>
              <a:gd name="T20" fmla="*/ 2147483646 w 99"/>
              <a:gd name="T21" fmla="*/ 2147483646 h 116"/>
              <a:gd name="T22" fmla="*/ 2147483646 w 99"/>
              <a:gd name="T23" fmla="*/ 2147483646 h 116"/>
              <a:gd name="T24" fmla="*/ 2147483646 w 99"/>
              <a:gd name="T25" fmla="*/ 2147483646 h 116"/>
              <a:gd name="T26" fmla="*/ 2147483646 w 99"/>
              <a:gd name="T27" fmla="*/ 2147483646 h 116"/>
              <a:gd name="T28" fmla="*/ 2147483646 w 99"/>
              <a:gd name="T29" fmla="*/ 2147483646 h 116"/>
              <a:gd name="T30" fmla="*/ 2147483646 w 99"/>
              <a:gd name="T31" fmla="*/ 2147483646 h 1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9" h="116">
                <a:moveTo>
                  <a:pt x="83" y="44"/>
                </a:moveTo>
                <a:cubicBezTo>
                  <a:pt x="83" y="44"/>
                  <a:pt x="78" y="44"/>
                  <a:pt x="65" y="51"/>
                </a:cubicBezTo>
                <a:cubicBezTo>
                  <a:pt x="64" y="50"/>
                  <a:pt x="64" y="50"/>
                  <a:pt x="64" y="50"/>
                </a:cubicBezTo>
                <a:cubicBezTo>
                  <a:pt x="65" y="41"/>
                  <a:pt x="66" y="29"/>
                  <a:pt x="68" y="22"/>
                </a:cubicBezTo>
                <a:cubicBezTo>
                  <a:pt x="67" y="23"/>
                  <a:pt x="61" y="28"/>
                  <a:pt x="54" y="33"/>
                </a:cubicBezTo>
                <a:cubicBezTo>
                  <a:pt x="51" y="25"/>
                  <a:pt x="50" y="9"/>
                  <a:pt x="54" y="0"/>
                </a:cubicBezTo>
                <a:cubicBezTo>
                  <a:pt x="22" y="23"/>
                  <a:pt x="3" y="56"/>
                  <a:pt x="3" y="76"/>
                </a:cubicBezTo>
                <a:cubicBezTo>
                  <a:pt x="3" y="92"/>
                  <a:pt x="1" y="116"/>
                  <a:pt x="39" y="116"/>
                </a:cubicBezTo>
                <a:cubicBezTo>
                  <a:pt x="99" y="116"/>
                  <a:pt x="68" y="73"/>
                  <a:pt x="83" y="44"/>
                </a:cubicBezTo>
                <a:close/>
                <a:moveTo>
                  <a:pt x="44" y="105"/>
                </a:moveTo>
                <a:cubicBezTo>
                  <a:pt x="0" y="106"/>
                  <a:pt x="28" y="64"/>
                  <a:pt x="23" y="72"/>
                </a:cubicBezTo>
                <a:cubicBezTo>
                  <a:pt x="23" y="73"/>
                  <a:pt x="20" y="83"/>
                  <a:pt x="35" y="92"/>
                </a:cubicBezTo>
                <a:cubicBezTo>
                  <a:pt x="27" y="82"/>
                  <a:pt x="41" y="71"/>
                  <a:pt x="46" y="66"/>
                </a:cubicBezTo>
                <a:cubicBezTo>
                  <a:pt x="46" y="79"/>
                  <a:pt x="52" y="92"/>
                  <a:pt x="52" y="92"/>
                </a:cubicBezTo>
                <a:cubicBezTo>
                  <a:pt x="52" y="92"/>
                  <a:pt x="60" y="86"/>
                  <a:pt x="67" y="68"/>
                </a:cubicBezTo>
                <a:cubicBezTo>
                  <a:pt x="72" y="92"/>
                  <a:pt x="68" y="104"/>
                  <a:pt x="44" y="105"/>
                </a:cubicBezTo>
                <a:close/>
              </a:path>
            </a:pathLst>
          </a:custGeom>
          <a:solidFill>
            <a:srgbClr val="F29B26"/>
          </a:solidFill>
          <a:ln>
            <a:noFill/>
          </a:ln>
        </p:spPr>
        <p:txBody>
          <a:bodyPr/>
          <a:lstStyle/>
          <a:p>
            <a:endParaRPr lang="en-US"/>
          </a:p>
        </p:txBody>
      </p:sp>
    </p:spTree>
    <p:extLst>
      <p:ext uri="{BB962C8B-B14F-4D97-AF65-F5344CB8AC3E}">
        <p14:creationId xmlns:p14="http://schemas.microsoft.com/office/powerpoint/2010/main" val="1075291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large green field with trees in the background&#10;&#10;Description generated with very high confidence">
            <a:extLst>
              <a:ext uri="{FF2B5EF4-FFF2-40B4-BE49-F238E27FC236}">
                <a16:creationId xmlns:a16="http://schemas.microsoft.com/office/drawing/2014/main" id="{2AAAC335-44DF-4D2E-A82D-03B1D513F53B}"/>
              </a:ext>
            </a:extLst>
          </p:cNvPr>
          <p:cNvPicPr>
            <a:picLocks noChangeAspect="1"/>
          </p:cNvPicPr>
          <p:nvPr/>
        </p:nvPicPr>
        <p:blipFill rotWithShape="1">
          <a:blip r:embed="rId3">
            <a:extLst>
              <a:ext uri="{28A0092B-C50C-407E-A947-70E740481C1C}">
                <a14:useLocalDpi xmlns:a14="http://schemas.microsoft.com/office/drawing/2010/main" val="0"/>
              </a:ext>
            </a:extLst>
          </a:blip>
          <a:srcRect t="-30" b="79029"/>
          <a:stretch/>
        </p:blipFill>
        <p:spPr>
          <a:xfrm rot="10800000">
            <a:off x="0" y="869405"/>
            <a:ext cx="9144000" cy="1280160"/>
          </a:xfrm>
          <a:prstGeom prst="rect">
            <a:avLst/>
          </a:prstGeom>
        </p:spPr>
      </p:pic>
      <p:pic>
        <p:nvPicPr>
          <p:cNvPr id="69" name="Picture 68" descr="A large green field with trees in the background&#10;&#10;Description generated with very high confidence">
            <a:extLst>
              <a:ext uri="{FF2B5EF4-FFF2-40B4-BE49-F238E27FC236}">
                <a16:creationId xmlns:a16="http://schemas.microsoft.com/office/drawing/2014/main" id="{0774713E-F8B0-4A28-81EB-CD55803BFE8C}"/>
              </a:ext>
            </a:extLst>
          </p:cNvPr>
          <p:cNvPicPr>
            <a:picLocks noChangeAspect="1"/>
          </p:cNvPicPr>
          <p:nvPr/>
        </p:nvPicPr>
        <p:blipFill rotWithShape="1">
          <a:blip r:embed="rId3">
            <a:extLst>
              <a:ext uri="{28A0092B-C50C-407E-A947-70E740481C1C}">
                <a14:useLocalDpi xmlns:a14="http://schemas.microsoft.com/office/drawing/2010/main" val="0"/>
              </a:ext>
            </a:extLst>
          </a:blip>
          <a:srcRect t="5615" b="16384"/>
          <a:stretch/>
        </p:blipFill>
        <p:spPr>
          <a:xfrm>
            <a:off x="0" y="2149572"/>
            <a:ext cx="9144000" cy="4754880"/>
          </a:xfrm>
          <a:prstGeom prst="rect">
            <a:avLst/>
          </a:prstGeom>
        </p:spPr>
      </p:pic>
      <p:sp>
        <p:nvSpPr>
          <p:cNvPr id="2" name="Title 1">
            <a:extLst>
              <a:ext uri="{FF2B5EF4-FFF2-40B4-BE49-F238E27FC236}">
                <a16:creationId xmlns:a16="http://schemas.microsoft.com/office/drawing/2014/main" id="{8CD4C8C9-1E7A-4C7C-97FF-DA77C300B08D}"/>
              </a:ext>
            </a:extLst>
          </p:cNvPr>
          <p:cNvSpPr>
            <a:spLocks noGrp="1"/>
          </p:cNvSpPr>
          <p:nvPr>
            <p:ph type="title"/>
          </p:nvPr>
        </p:nvSpPr>
        <p:spPr/>
        <p:txBody>
          <a:bodyPr/>
          <a:lstStyle/>
          <a:p>
            <a:r>
              <a:rPr lang="en-US" dirty="0"/>
              <a:t>Benefits of Aerial Application</a:t>
            </a:r>
          </a:p>
        </p:txBody>
      </p:sp>
      <p:sp>
        <p:nvSpPr>
          <p:cNvPr id="5" name="Content Placeholder 4">
            <a:extLst>
              <a:ext uri="{FF2B5EF4-FFF2-40B4-BE49-F238E27FC236}">
                <a16:creationId xmlns:a16="http://schemas.microsoft.com/office/drawing/2014/main" id="{11C061E7-756D-482D-9AAC-E839437DA92C}"/>
              </a:ext>
            </a:extLst>
          </p:cNvPr>
          <p:cNvSpPr>
            <a:spLocks noGrp="1"/>
          </p:cNvSpPr>
          <p:nvPr>
            <p:ph idx="1"/>
          </p:nvPr>
        </p:nvSpPr>
        <p:spPr>
          <a:xfrm>
            <a:off x="628650" y="869404"/>
            <a:ext cx="7886700" cy="4351338"/>
          </a:xfrm>
        </p:spPr>
        <p:txBody>
          <a:bodyPr/>
          <a:lstStyle/>
          <a:p>
            <a:endParaRPr lang="en-US" dirty="0"/>
          </a:p>
          <a:p>
            <a:pPr marL="0" indent="0" algn="ctr">
              <a:buNone/>
            </a:pPr>
            <a:r>
              <a:rPr lang="en-US" dirty="0"/>
              <a:t>Both organic and conventional crops need fertilizers applied and pests controlled, they just use different types of pesticides. </a:t>
            </a:r>
          </a:p>
        </p:txBody>
      </p:sp>
    </p:spTree>
    <p:extLst>
      <p:ext uri="{BB962C8B-B14F-4D97-AF65-F5344CB8AC3E}">
        <p14:creationId xmlns:p14="http://schemas.microsoft.com/office/powerpoint/2010/main" val="380636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EBB0-AA9F-4E31-BE00-E3F0AC497619}"/>
              </a:ext>
            </a:extLst>
          </p:cNvPr>
          <p:cNvSpPr>
            <a:spLocks noGrp="1"/>
          </p:cNvSpPr>
          <p:nvPr>
            <p:ph type="title"/>
          </p:nvPr>
        </p:nvSpPr>
        <p:spPr/>
        <p:txBody>
          <a:bodyPr/>
          <a:lstStyle/>
          <a:p>
            <a:r>
              <a:rPr lang="en-US" dirty="0"/>
              <a:t>Benefits of Aerial Application</a:t>
            </a:r>
          </a:p>
        </p:txBody>
      </p:sp>
      <p:sp>
        <p:nvSpPr>
          <p:cNvPr id="3" name="Content Placeholder 2">
            <a:extLst>
              <a:ext uri="{FF2B5EF4-FFF2-40B4-BE49-F238E27FC236}">
                <a16:creationId xmlns:a16="http://schemas.microsoft.com/office/drawing/2014/main" id="{7D9C7B8D-65C2-4DA4-BB18-A8B9D134FF92}"/>
              </a:ext>
            </a:extLst>
          </p:cNvPr>
          <p:cNvSpPr>
            <a:spLocks noGrp="1"/>
          </p:cNvSpPr>
          <p:nvPr>
            <p:ph idx="1"/>
          </p:nvPr>
        </p:nvSpPr>
        <p:spPr/>
        <p:txBody>
          <a:bodyPr/>
          <a:lstStyle/>
          <a:p>
            <a:pPr marL="0" indent="0" algn="ctr">
              <a:buNone/>
            </a:pPr>
            <a:r>
              <a:rPr lang="en-US" dirty="0"/>
              <a:t>The five most common aerially treated crops are:</a:t>
            </a:r>
          </a:p>
          <a:p>
            <a:endParaRPr lang="en-US" dirty="0"/>
          </a:p>
        </p:txBody>
      </p:sp>
      <p:grpSp>
        <p:nvGrpSpPr>
          <p:cNvPr id="4" name="Group 3">
            <a:extLst>
              <a:ext uri="{FF2B5EF4-FFF2-40B4-BE49-F238E27FC236}">
                <a16:creationId xmlns:a16="http://schemas.microsoft.com/office/drawing/2014/main" id="{1F904029-E7D1-408C-A5B6-F2AF2BCAAFF2}"/>
              </a:ext>
            </a:extLst>
          </p:cNvPr>
          <p:cNvGrpSpPr/>
          <p:nvPr/>
        </p:nvGrpSpPr>
        <p:grpSpPr>
          <a:xfrm>
            <a:off x="943319" y="2749175"/>
            <a:ext cx="7164590" cy="1359650"/>
            <a:chOff x="838200" y="5181600"/>
            <a:chExt cx="3424354" cy="649852"/>
          </a:xfrm>
        </p:grpSpPr>
        <p:grpSp>
          <p:nvGrpSpPr>
            <p:cNvPr id="5" name="Group 4">
              <a:extLst>
                <a:ext uri="{FF2B5EF4-FFF2-40B4-BE49-F238E27FC236}">
                  <a16:creationId xmlns:a16="http://schemas.microsoft.com/office/drawing/2014/main" id="{8DBF6D22-61EC-4C77-B0EC-484257EDBFFC}"/>
                </a:ext>
              </a:extLst>
            </p:cNvPr>
            <p:cNvGrpSpPr/>
            <p:nvPr/>
          </p:nvGrpSpPr>
          <p:grpSpPr>
            <a:xfrm>
              <a:off x="838200" y="5181600"/>
              <a:ext cx="633694" cy="633860"/>
              <a:chOff x="838200" y="5181600"/>
              <a:chExt cx="633694" cy="633860"/>
            </a:xfrm>
          </p:grpSpPr>
          <p:sp>
            <p:nvSpPr>
              <p:cNvPr id="18" name="Oval 17">
                <a:extLst>
                  <a:ext uri="{FF2B5EF4-FFF2-40B4-BE49-F238E27FC236}">
                    <a16:creationId xmlns:a16="http://schemas.microsoft.com/office/drawing/2014/main" id="{FE0C648E-E9EB-4B53-BF86-A21C76D334C1}"/>
                  </a:ext>
                </a:extLst>
              </p:cNvPr>
              <p:cNvSpPr/>
              <p:nvPr/>
            </p:nvSpPr>
            <p:spPr bwMode="auto">
              <a:xfrm flipH="1">
                <a:off x="872557" y="5221694"/>
                <a:ext cx="559254" cy="559400"/>
              </a:xfrm>
              <a:prstGeom prst="ellipse">
                <a:avLst/>
              </a:prstGeom>
              <a:solidFill>
                <a:srgbClr val="0A3A4A"/>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highlight>
                    <a:srgbClr val="0A3A4A"/>
                  </a:highlight>
                </a:endParaRPr>
              </a:p>
            </p:txBody>
          </p:sp>
          <p:sp>
            <p:nvSpPr>
              <p:cNvPr id="19" name="Oval 18">
                <a:extLst>
                  <a:ext uri="{FF2B5EF4-FFF2-40B4-BE49-F238E27FC236}">
                    <a16:creationId xmlns:a16="http://schemas.microsoft.com/office/drawing/2014/main" id="{B8FBC627-5589-466F-BA43-FC12E6DF1280}"/>
                  </a:ext>
                </a:extLst>
              </p:cNvPr>
              <p:cNvSpPr/>
              <p:nvPr/>
            </p:nvSpPr>
            <p:spPr bwMode="auto">
              <a:xfrm flipH="1">
                <a:off x="838200" y="5181600"/>
                <a:ext cx="633694" cy="633860"/>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6" name="Group 5">
              <a:extLst>
                <a:ext uri="{FF2B5EF4-FFF2-40B4-BE49-F238E27FC236}">
                  <a16:creationId xmlns:a16="http://schemas.microsoft.com/office/drawing/2014/main" id="{A7AF4FC8-13B2-4B24-AEE5-486CA78C4FB4}"/>
                </a:ext>
              </a:extLst>
            </p:cNvPr>
            <p:cNvGrpSpPr/>
            <p:nvPr/>
          </p:nvGrpSpPr>
          <p:grpSpPr>
            <a:xfrm>
              <a:off x="1540786" y="5181600"/>
              <a:ext cx="633694" cy="633860"/>
              <a:chOff x="1540786" y="5181600"/>
              <a:chExt cx="633694" cy="633860"/>
            </a:xfrm>
          </p:grpSpPr>
          <p:sp>
            <p:nvSpPr>
              <p:cNvPr id="16" name="Oval 15">
                <a:extLst>
                  <a:ext uri="{FF2B5EF4-FFF2-40B4-BE49-F238E27FC236}">
                    <a16:creationId xmlns:a16="http://schemas.microsoft.com/office/drawing/2014/main" id="{D3406E32-A67E-4F49-A272-6BCEA4A248C3}"/>
                  </a:ext>
                </a:extLst>
              </p:cNvPr>
              <p:cNvSpPr/>
              <p:nvPr/>
            </p:nvSpPr>
            <p:spPr bwMode="auto">
              <a:xfrm flipH="1">
                <a:off x="1575143" y="5221694"/>
                <a:ext cx="559254" cy="559400"/>
              </a:xfrm>
              <a:prstGeom prst="ellipse">
                <a:avLst/>
              </a:prstGeom>
              <a:solidFill>
                <a:srgbClr val="75A4AF"/>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highlight>
                    <a:srgbClr val="75A4AF"/>
                  </a:highlight>
                </a:endParaRPr>
              </a:p>
            </p:txBody>
          </p:sp>
          <p:sp>
            <p:nvSpPr>
              <p:cNvPr id="17" name="Oval 16">
                <a:extLst>
                  <a:ext uri="{FF2B5EF4-FFF2-40B4-BE49-F238E27FC236}">
                    <a16:creationId xmlns:a16="http://schemas.microsoft.com/office/drawing/2014/main" id="{3167F119-2F87-4BE9-920F-5F84FF3690B1}"/>
                  </a:ext>
                </a:extLst>
              </p:cNvPr>
              <p:cNvSpPr/>
              <p:nvPr/>
            </p:nvSpPr>
            <p:spPr bwMode="auto">
              <a:xfrm flipH="1">
                <a:off x="1540786" y="5181600"/>
                <a:ext cx="633694" cy="633860"/>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7" name="Group 6">
              <a:extLst>
                <a:ext uri="{FF2B5EF4-FFF2-40B4-BE49-F238E27FC236}">
                  <a16:creationId xmlns:a16="http://schemas.microsoft.com/office/drawing/2014/main" id="{71CD57AC-FB99-4DB8-AE0F-8309FA53D593}"/>
                </a:ext>
              </a:extLst>
            </p:cNvPr>
            <p:cNvGrpSpPr/>
            <p:nvPr/>
          </p:nvGrpSpPr>
          <p:grpSpPr>
            <a:xfrm>
              <a:off x="2258564" y="5189836"/>
              <a:ext cx="633694" cy="633860"/>
              <a:chOff x="2258564" y="5189836"/>
              <a:chExt cx="633694" cy="633860"/>
            </a:xfrm>
          </p:grpSpPr>
          <p:sp>
            <p:nvSpPr>
              <p:cNvPr id="14" name="Oval 13">
                <a:extLst>
                  <a:ext uri="{FF2B5EF4-FFF2-40B4-BE49-F238E27FC236}">
                    <a16:creationId xmlns:a16="http://schemas.microsoft.com/office/drawing/2014/main" id="{398B5A82-B526-4626-81AD-0AC9FBFD9DB7}"/>
                  </a:ext>
                </a:extLst>
              </p:cNvPr>
              <p:cNvSpPr/>
              <p:nvPr/>
            </p:nvSpPr>
            <p:spPr bwMode="auto">
              <a:xfrm flipH="1">
                <a:off x="2292921" y="5229930"/>
                <a:ext cx="559254" cy="559400"/>
              </a:xfrm>
              <a:prstGeom prst="ellipse">
                <a:avLst/>
              </a:prstGeom>
              <a:solidFill>
                <a:srgbClr val="A8C5D4"/>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Oval 14">
                <a:extLst>
                  <a:ext uri="{FF2B5EF4-FFF2-40B4-BE49-F238E27FC236}">
                    <a16:creationId xmlns:a16="http://schemas.microsoft.com/office/drawing/2014/main" id="{095905AD-8471-4296-9DE8-0F54C7BBD74D}"/>
                  </a:ext>
                </a:extLst>
              </p:cNvPr>
              <p:cNvSpPr/>
              <p:nvPr/>
            </p:nvSpPr>
            <p:spPr bwMode="auto">
              <a:xfrm flipH="1">
                <a:off x="2258564" y="5189836"/>
                <a:ext cx="633694" cy="633860"/>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8" name="Group 7">
              <a:extLst>
                <a:ext uri="{FF2B5EF4-FFF2-40B4-BE49-F238E27FC236}">
                  <a16:creationId xmlns:a16="http://schemas.microsoft.com/office/drawing/2014/main" id="{9A235176-BDC0-43F4-A526-1C7AFCE06059}"/>
                </a:ext>
              </a:extLst>
            </p:cNvPr>
            <p:cNvGrpSpPr/>
            <p:nvPr/>
          </p:nvGrpSpPr>
          <p:grpSpPr>
            <a:xfrm>
              <a:off x="2932117" y="5197592"/>
              <a:ext cx="633694" cy="633860"/>
              <a:chOff x="2932117" y="5197592"/>
              <a:chExt cx="633694" cy="633860"/>
            </a:xfrm>
          </p:grpSpPr>
          <p:sp>
            <p:nvSpPr>
              <p:cNvPr id="12" name="Oval 11">
                <a:extLst>
                  <a:ext uri="{FF2B5EF4-FFF2-40B4-BE49-F238E27FC236}">
                    <a16:creationId xmlns:a16="http://schemas.microsoft.com/office/drawing/2014/main" id="{DB4F2660-C6D1-4013-913B-26B052B75D28}"/>
                  </a:ext>
                </a:extLst>
              </p:cNvPr>
              <p:cNvSpPr/>
              <p:nvPr/>
            </p:nvSpPr>
            <p:spPr bwMode="auto">
              <a:xfrm flipH="1">
                <a:off x="2966474" y="5237686"/>
                <a:ext cx="559254" cy="559400"/>
              </a:xfrm>
              <a:prstGeom prst="ellipse">
                <a:avLst/>
              </a:prstGeom>
              <a:solidFill>
                <a:srgbClr val="9DD153"/>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Oval 12">
                <a:extLst>
                  <a:ext uri="{FF2B5EF4-FFF2-40B4-BE49-F238E27FC236}">
                    <a16:creationId xmlns:a16="http://schemas.microsoft.com/office/drawing/2014/main" id="{25116C4F-CC20-4A70-BDC1-9EB1AEFFE704}"/>
                  </a:ext>
                </a:extLst>
              </p:cNvPr>
              <p:cNvSpPr/>
              <p:nvPr/>
            </p:nvSpPr>
            <p:spPr bwMode="auto">
              <a:xfrm flipH="1">
                <a:off x="2932117" y="5197592"/>
                <a:ext cx="633694" cy="633860"/>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nvGrpSpPr>
            <p:cNvPr id="9" name="Group 8">
              <a:extLst>
                <a:ext uri="{FF2B5EF4-FFF2-40B4-BE49-F238E27FC236}">
                  <a16:creationId xmlns:a16="http://schemas.microsoft.com/office/drawing/2014/main" id="{7373BA67-6444-4BA6-96EB-B74FCC8B9FE4}"/>
                </a:ext>
              </a:extLst>
            </p:cNvPr>
            <p:cNvGrpSpPr/>
            <p:nvPr/>
          </p:nvGrpSpPr>
          <p:grpSpPr>
            <a:xfrm>
              <a:off x="3628860" y="5186052"/>
              <a:ext cx="633694" cy="633860"/>
              <a:chOff x="3628860" y="5186052"/>
              <a:chExt cx="633694" cy="633860"/>
            </a:xfrm>
          </p:grpSpPr>
          <p:sp>
            <p:nvSpPr>
              <p:cNvPr id="10" name="Oval 9">
                <a:extLst>
                  <a:ext uri="{FF2B5EF4-FFF2-40B4-BE49-F238E27FC236}">
                    <a16:creationId xmlns:a16="http://schemas.microsoft.com/office/drawing/2014/main" id="{544D5AC8-FC91-41E9-BB74-E19B660217C4}"/>
                  </a:ext>
                </a:extLst>
              </p:cNvPr>
              <p:cNvSpPr/>
              <p:nvPr/>
            </p:nvSpPr>
            <p:spPr bwMode="auto">
              <a:xfrm flipH="1">
                <a:off x="3663217" y="5226146"/>
                <a:ext cx="559254" cy="559400"/>
              </a:xfrm>
              <a:prstGeom prst="ellipse">
                <a:avLst/>
              </a:prstGeom>
              <a:solidFill>
                <a:srgbClr val="53CDA7"/>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Oval 10">
                <a:extLst>
                  <a:ext uri="{FF2B5EF4-FFF2-40B4-BE49-F238E27FC236}">
                    <a16:creationId xmlns:a16="http://schemas.microsoft.com/office/drawing/2014/main" id="{5F1C7D0A-755E-42BC-B79E-DD14AB4D3B91}"/>
                  </a:ext>
                </a:extLst>
              </p:cNvPr>
              <p:cNvSpPr/>
              <p:nvPr/>
            </p:nvSpPr>
            <p:spPr bwMode="auto">
              <a:xfrm flipH="1">
                <a:off x="3628860" y="5186052"/>
                <a:ext cx="633694" cy="633860"/>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grpSp>
      <p:pic>
        <p:nvPicPr>
          <p:cNvPr id="23" name="Picture 22">
            <a:extLst>
              <a:ext uri="{FF2B5EF4-FFF2-40B4-BE49-F238E27FC236}">
                <a16:creationId xmlns:a16="http://schemas.microsoft.com/office/drawing/2014/main" id="{B35316DB-6B9E-4F57-861C-868C32780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688" y="3086219"/>
            <a:ext cx="709323" cy="709323"/>
          </a:xfrm>
          <a:prstGeom prst="rect">
            <a:avLst/>
          </a:prstGeom>
        </p:spPr>
      </p:pic>
      <p:pic>
        <p:nvPicPr>
          <p:cNvPr id="31" name="Picture 30" descr="A close up of a logo&#10;&#10;Description generated with very high confidence">
            <a:extLst>
              <a:ext uri="{FF2B5EF4-FFF2-40B4-BE49-F238E27FC236}">
                <a16:creationId xmlns:a16="http://schemas.microsoft.com/office/drawing/2014/main" id="{0A04DE77-E7FC-40AD-8A4A-7B1BC9C0C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5551" y="3068784"/>
            <a:ext cx="687832" cy="721436"/>
          </a:xfrm>
          <a:prstGeom prst="rect">
            <a:avLst/>
          </a:prstGeom>
        </p:spPr>
      </p:pic>
      <p:pic>
        <p:nvPicPr>
          <p:cNvPr id="37" name="Picture 36" descr="A close up of a logo&#10;&#10;Description generated with very high confidence">
            <a:extLst>
              <a:ext uri="{FF2B5EF4-FFF2-40B4-BE49-F238E27FC236}">
                <a16:creationId xmlns:a16="http://schemas.microsoft.com/office/drawing/2014/main" id="{D8165686-91E8-45DE-8948-E8983C996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9226" y="3258703"/>
            <a:ext cx="899539" cy="386037"/>
          </a:xfrm>
          <a:prstGeom prst="rect">
            <a:avLst/>
          </a:prstGeom>
        </p:spPr>
      </p:pic>
      <p:pic>
        <p:nvPicPr>
          <p:cNvPr id="39" name="Picture 38" descr="A close up of a logo&#10;&#10;Description generated with very high confidence">
            <a:extLst>
              <a:ext uri="{FF2B5EF4-FFF2-40B4-BE49-F238E27FC236}">
                <a16:creationId xmlns:a16="http://schemas.microsoft.com/office/drawing/2014/main" id="{6671AFB9-0A83-402B-AA6B-82839B842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273" y="2958072"/>
            <a:ext cx="399919" cy="987300"/>
          </a:xfrm>
          <a:prstGeom prst="rect">
            <a:avLst/>
          </a:prstGeom>
        </p:spPr>
      </p:pic>
      <p:pic>
        <p:nvPicPr>
          <p:cNvPr id="41" name="Picture 40" descr="A close up of a logo&#10;&#10;Description generated with very high confidence">
            <a:extLst>
              <a:ext uri="{FF2B5EF4-FFF2-40B4-BE49-F238E27FC236}">
                <a16:creationId xmlns:a16="http://schemas.microsoft.com/office/drawing/2014/main" id="{1669332A-6912-4915-B350-50FD9D2FDA10}"/>
              </a:ext>
            </a:extLst>
          </p:cNvPr>
          <p:cNvPicPr>
            <a:picLocks noChangeAspect="1"/>
          </p:cNvPicPr>
          <p:nvPr/>
        </p:nvPicPr>
        <p:blipFill rotWithShape="1">
          <a:blip r:embed="rId7">
            <a:extLst>
              <a:ext uri="{28A0092B-C50C-407E-A947-70E740481C1C}">
                <a14:useLocalDpi xmlns:a14="http://schemas.microsoft.com/office/drawing/2010/main" val="0"/>
              </a:ext>
            </a:extLst>
          </a:blip>
          <a:srcRect l="-6958" t="63803" r="56329" b="-9813"/>
          <a:stretch/>
        </p:blipFill>
        <p:spPr>
          <a:xfrm>
            <a:off x="5427955" y="2788100"/>
            <a:ext cx="1056580" cy="1320725"/>
          </a:xfrm>
          <a:prstGeom prst="rect">
            <a:avLst/>
          </a:prstGeom>
        </p:spPr>
      </p:pic>
      <p:sp>
        <p:nvSpPr>
          <p:cNvPr id="42" name="TextBox 41">
            <a:extLst>
              <a:ext uri="{FF2B5EF4-FFF2-40B4-BE49-F238E27FC236}">
                <a16:creationId xmlns:a16="http://schemas.microsoft.com/office/drawing/2014/main" id="{2C425F77-15E8-47B7-A4CB-7FF75D1E2C01}"/>
              </a:ext>
            </a:extLst>
          </p:cNvPr>
          <p:cNvSpPr txBox="1"/>
          <p:nvPr/>
        </p:nvSpPr>
        <p:spPr>
          <a:xfrm>
            <a:off x="1169682" y="4128474"/>
            <a:ext cx="821043" cy="438713"/>
          </a:xfrm>
          <a:prstGeom prst="rect">
            <a:avLst/>
          </a:prstGeom>
          <a:noFill/>
        </p:spPr>
        <p:txBody>
          <a:bodyPr wrap="square" lIns="0" tIns="91443" rIns="0" bIns="0" rtlCol="0">
            <a:spAutoFit/>
          </a:bodyPr>
          <a:lstStyle/>
          <a:p>
            <a:pPr algn="ctr"/>
            <a:r>
              <a:rPr lang="en-US" sz="2251" dirty="0">
                <a:latin typeface="Gill Sans MT" panose="020B0502020104020203" pitchFamily="34" charset="0"/>
                <a:cs typeface="Lato Regular"/>
              </a:rPr>
              <a:t>Corn</a:t>
            </a:r>
          </a:p>
        </p:txBody>
      </p:sp>
      <p:sp>
        <p:nvSpPr>
          <p:cNvPr id="43" name="TextBox 42">
            <a:extLst>
              <a:ext uri="{FF2B5EF4-FFF2-40B4-BE49-F238E27FC236}">
                <a16:creationId xmlns:a16="http://schemas.microsoft.com/office/drawing/2014/main" id="{884AF8DB-0593-4432-BA77-83646ADFE3C0}"/>
              </a:ext>
            </a:extLst>
          </p:cNvPr>
          <p:cNvSpPr txBox="1"/>
          <p:nvPr/>
        </p:nvSpPr>
        <p:spPr>
          <a:xfrm>
            <a:off x="2581276" y="4131934"/>
            <a:ext cx="914400" cy="785090"/>
          </a:xfrm>
          <a:prstGeom prst="rect">
            <a:avLst/>
          </a:prstGeom>
          <a:noFill/>
        </p:spPr>
        <p:txBody>
          <a:bodyPr wrap="square" lIns="0" tIns="91443" rIns="0" bIns="0" rtlCol="0">
            <a:spAutoFit/>
          </a:bodyPr>
          <a:lstStyle/>
          <a:p>
            <a:pPr algn="ctr"/>
            <a:r>
              <a:rPr lang="en-US" sz="2251" dirty="0">
                <a:latin typeface="Gill Sans MT" panose="020B0502020104020203" pitchFamily="34" charset="0"/>
                <a:cs typeface="Lato Regular"/>
              </a:rPr>
              <a:t>Wheat/Barley</a:t>
            </a:r>
          </a:p>
        </p:txBody>
      </p:sp>
      <p:sp>
        <p:nvSpPr>
          <p:cNvPr id="44" name="TextBox 43">
            <a:extLst>
              <a:ext uri="{FF2B5EF4-FFF2-40B4-BE49-F238E27FC236}">
                <a16:creationId xmlns:a16="http://schemas.microsoft.com/office/drawing/2014/main" id="{0587ECE4-E9B7-416D-9D45-44C009AF2C3F}"/>
              </a:ext>
            </a:extLst>
          </p:cNvPr>
          <p:cNvSpPr txBox="1"/>
          <p:nvPr/>
        </p:nvSpPr>
        <p:spPr>
          <a:xfrm>
            <a:off x="3986953" y="4134939"/>
            <a:ext cx="1215862" cy="438713"/>
          </a:xfrm>
          <a:prstGeom prst="rect">
            <a:avLst/>
          </a:prstGeom>
          <a:noFill/>
        </p:spPr>
        <p:txBody>
          <a:bodyPr wrap="square" lIns="0" tIns="91443" rIns="0" bIns="0" rtlCol="0">
            <a:spAutoFit/>
          </a:bodyPr>
          <a:lstStyle/>
          <a:p>
            <a:pPr algn="ctr"/>
            <a:r>
              <a:rPr lang="en-US" sz="2251" dirty="0">
                <a:latin typeface="Gill Sans MT" panose="020B0502020104020203" pitchFamily="34" charset="0"/>
                <a:cs typeface="Lato Regular"/>
              </a:rPr>
              <a:t>Soybeans</a:t>
            </a:r>
          </a:p>
        </p:txBody>
      </p:sp>
      <p:sp>
        <p:nvSpPr>
          <p:cNvPr id="45" name="TextBox 44">
            <a:extLst>
              <a:ext uri="{FF2B5EF4-FFF2-40B4-BE49-F238E27FC236}">
                <a16:creationId xmlns:a16="http://schemas.microsoft.com/office/drawing/2014/main" id="{FE97928E-E805-4746-9C91-5D056FB9A10D}"/>
              </a:ext>
            </a:extLst>
          </p:cNvPr>
          <p:cNvSpPr txBox="1"/>
          <p:nvPr/>
        </p:nvSpPr>
        <p:spPr>
          <a:xfrm>
            <a:off x="5407878" y="4128473"/>
            <a:ext cx="1215862" cy="785090"/>
          </a:xfrm>
          <a:prstGeom prst="rect">
            <a:avLst/>
          </a:prstGeom>
          <a:noFill/>
        </p:spPr>
        <p:txBody>
          <a:bodyPr wrap="square" lIns="0" tIns="91443" rIns="0" bIns="0" rtlCol="0">
            <a:spAutoFit/>
          </a:bodyPr>
          <a:lstStyle/>
          <a:p>
            <a:pPr algn="ctr"/>
            <a:r>
              <a:rPr lang="en-US" sz="2251" dirty="0">
                <a:latin typeface="Gill Sans MT" panose="020B0502020104020203" pitchFamily="34" charset="0"/>
                <a:cs typeface="Lato Regular"/>
              </a:rPr>
              <a:t>Pastures/Rangeland</a:t>
            </a:r>
          </a:p>
        </p:txBody>
      </p:sp>
      <p:sp>
        <p:nvSpPr>
          <p:cNvPr id="46" name="TextBox 45">
            <a:extLst>
              <a:ext uri="{FF2B5EF4-FFF2-40B4-BE49-F238E27FC236}">
                <a16:creationId xmlns:a16="http://schemas.microsoft.com/office/drawing/2014/main" id="{0481865E-B14C-4BAB-894A-5DF475B97630}"/>
              </a:ext>
            </a:extLst>
          </p:cNvPr>
          <p:cNvSpPr txBox="1"/>
          <p:nvPr/>
        </p:nvSpPr>
        <p:spPr>
          <a:xfrm>
            <a:off x="6934239" y="4178870"/>
            <a:ext cx="1215862" cy="438713"/>
          </a:xfrm>
          <a:prstGeom prst="rect">
            <a:avLst/>
          </a:prstGeom>
          <a:noFill/>
        </p:spPr>
        <p:txBody>
          <a:bodyPr wrap="square" lIns="0" tIns="91443" rIns="0" bIns="0" rtlCol="0">
            <a:spAutoFit/>
          </a:bodyPr>
          <a:lstStyle/>
          <a:p>
            <a:pPr algn="ctr"/>
            <a:r>
              <a:rPr lang="en-US" sz="2251" dirty="0">
                <a:latin typeface="Gill Sans MT" panose="020B0502020104020203" pitchFamily="34" charset="0"/>
                <a:cs typeface="Lato Regular"/>
              </a:rPr>
              <a:t>Alfalfa</a:t>
            </a:r>
          </a:p>
        </p:txBody>
      </p:sp>
    </p:spTree>
    <p:extLst>
      <p:ext uri="{BB962C8B-B14F-4D97-AF65-F5344CB8AC3E}">
        <p14:creationId xmlns:p14="http://schemas.microsoft.com/office/powerpoint/2010/main" val="4640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89BF-D02D-4824-B6BD-EF1F9AB8C578}"/>
              </a:ext>
            </a:extLst>
          </p:cNvPr>
          <p:cNvSpPr>
            <a:spLocks noGrp="1"/>
          </p:cNvSpPr>
          <p:nvPr>
            <p:ph type="title"/>
          </p:nvPr>
        </p:nvSpPr>
        <p:spPr/>
        <p:txBody>
          <a:bodyPr/>
          <a:lstStyle/>
          <a:p>
            <a:r>
              <a:rPr lang="en-US" dirty="0"/>
              <a:t>Benefits of Aerial Application</a:t>
            </a:r>
          </a:p>
        </p:txBody>
      </p:sp>
      <p:sp>
        <p:nvSpPr>
          <p:cNvPr id="3" name="Content Placeholder 2">
            <a:extLst>
              <a:ext uri="{FF2B5EF4-FFF2-40B4-BE49-F238E27FC236}">
                <a16:creationId xmlns:a16="http://schemas.microsoft.com/office/drawing/2014/main" id="{2D5BEF1D-B00B-4D89-97BC-8FC354585626}"/>
              </a:ext>
            </a:extLst>
          </p:cNvPr>
          <p:cNvSpPr>
            <a:spLocks noGrp="1"/>
          </p:cNvSpPr>
          <p:nvPr>
            <p:ph idx="1"/>
          </p:nvPr>
        </p:nvSpPr>
        <p:spPr>
          <a:xfrm>
            <a:off x="281863" y="3267428"/>
            <a:ext cx="3570394" cy="4351338"/>
          </a:xfrm>
        </p:spPr>
        <p:txBody>
          <a:bodyPr>
            <a:normAutofit/>
          </a:bodyPr>
          <a:lstStyle/>
          <a:p>
            <a:pPr marL="0" indent="0" algn="ctr">
              <a:buNone/>
            </a:pPr>
            <a:r>
              <a:rPr lang="en-US" dirty="0"/>
              <a:t>Treating crops by air prevents damage to the crop and soil that can occur when treating the crop with ground equipment</a:t>
            </a:r>
          </a:p>
          <a:p>
            <a:pPr marL="0" indent="0" algn="ctr">
              <a:buNone/>
            </a:pPr>
            <a:endParaRPr lang="en-US" dirty="0"/>
          </a:p>
          <a:p>
            <a:pPr marL="0" indent="0" algn="ctr">
              <a:buNone/>
            </a:pPr>
            <a:endParaRPr lang="en-US" dirty="0"/>
          </a:p>
          <a:p>
            <a:pPr marL="0" indent="0">
              <a:buNone/>
            </a:pPr>
            <a:endParaRPr lang="en-US" dirty="0"/>
          </a:p>
        </p:txBody>
      </p:sp>
      <p:sp>
        <p:nvSpPr>
          <p:cNvPr id="5" name="AutoShape 91">
            <a:extLst>
              <a:ext uri="{FF2B5EF4-FFF2-40B4-BE49-F238E27FC236}">
                <a16:creationId xmlns:a16="http://schemas.microsoft.com/office/drawing/2014/main" id="{78EC70D5-8660-4750-A8A6-1757F157D004}"/>
              </a:ext>
            </a:extLst>
          </p:cNvPr>
          <p:cNvSpPr>
            <a:spLocks/>
          </p:cNvSpPr>
          <p:nvPr/>
        </p:nvSpPr>
        <p:spPr bwMode="auto">
          <a:xfrm>
            <a:off x="1602044" y="2007811"/>
            <a:ext cx="930031" cy="1023302"/>
          </a:xfrm>
          <a:custGeom>
            <a:avLst/>
            <a:gdLst>
              <a:gd name="T0" fmla="+- 0 10795 54"/>
              <a:gd name="T1" fmla="*/ T0 w 21483"/>
              <a:gd name="T2" fmla="*/ 10800 h 21600"/>
              <a:gd name="T3" fmla="+- 0 10795 54"/>
              <a:gd name="T4" fmla="*/ T3 w 21483"/>
              <a:gd name="T5" fmla="*/ 10800 h 21600"/>
              <a:gd name="T6" fmla="+- 0 10795 54"/>
              <a:gd name="T7" fmla="*/ T6 w 21483"/>
              <a:gd name="T8" fmla="*/ 10800 h 21600"/>
              <a:gd name="T9" fmla="+- 0 10795 54"/>
              <a:gd name="T10" fmla="*/ T9 w 21483"/>
              <a:gd name="T11" fmla="*/ 10800 h 21600"/>
            </a:gdLst>
            <a:ahLst/>
            <a:cxnLst>
              <a:cxn ang="0">
                <a:pos x="T1" y="T2"/>
              </a:cxn>
              <a:cxn ang="0">
                <a:pos x="T4" y="T5"/>
              </a:cxn>
              <a:cxn ang="0">
                <a:pos x="T7" y="T8"/>
              </a:cxn>
              <a:cxn ang="0">
                <a:pos x="T10" y="T11"/>
              </a:cxn>
            </a:cxnLst>
            <a:rect l="0" t="0" r="r" b="b"/>
            <a:pathLst>
              <a:path w="21483" h="21600">
                <a:moveTo>
                  <a:pt x="20490" y="581"/>
                </a:moveTo>
                <a:cubicBezTo>
                  <a:pt x="20984" y="1781"/>
                  <a:pt x="21295" y="3048"/>
                  <a:pt x="21421" y="4387"/>
                </a:cubicBezTo>
                <a:cubicBezTo>
                  <a:pt x="21545" y="5722"/>
                  <a:pt x="21482" y="7179"/>
                  <a:pt x="21220" y="8744"/>
                </a:cubicBezTo>
                <a:cubicBezTo>
                  <a:pt x="20549" y="13134"/>
                  <a:pt x="18385" y="16469"/>
                  <a:pt x="14732" y="18748"/>
                </a:cubicBezTo>
                <a:cubicBezTo>
                  <a:pt x="13010" y="19857"/>
                  <a:pt x="11265" y="20408"/>
                  <a:pt x="9505" y="20408"/>
                </a:cubicBezTo>
                <a:cubicBezTo>
                  <a:pt x="8354" y="20408"/>
                  <a:pt x="7208" y="20165"/>
                  <a:pt x="6064" y="19682"/>
                </a:cubicBezTo>
                <a:cubicBezTo>
                  <a:pt x="5893" y="19609"/>
                  <a:pt x="5725" y="19519"/>
                  <a:pt x="5556" y="19411"/>
                </a:cubicBezTo>
                <a:cubicBezTo>
                  <a:pt x="5388" y="19301"/>
                  <a:pt x="5221" y="19191"/>
                  <a:pt x="5058" y="19075"/>
                </a:cubicBezTo>
                <a:cubicBezTo>
                  <a:pt x="4840" y="18928"/>
                  <a:pt x="4625" y="18790"/>
                  <a:pt x="4414" y="18660"/>
                </a:cubicBezTo>
                <a:cubicBezTo>
                  <a:pt x="4199" y="18527"/>
                  <a:pt x="4017" y="18465"/>
                  <a:pt x="3857" y="18465"/>
                </a:cubicBezTo>
                <a:cubicBezTo>
                  <a:pt x="3785" y="18485"/>
                  <a:pt x="3698" y="18561"/>
                  <a:pt x="3598" y="18700"/>
                </a:cubicBezTo>
                <a:cubicBezTo>
                  <a:pt x="3497" y="18841"/>
                  <a:pt x="3392" y="18996"/>
                  <a:pt x="3287" y="19174"/>
                </a:cubicBezTo>
                <a:cubicBezTo>
                  <a:pt x="3184" y="19349"/>
                  <a:pt x="3085" y="19536"/>
                  <a:pt x="2989" y="19728"/>
                </a:cubicBezTo>
                <a:cubicBezTo>
                  <a:pt x="2898" y="19922"/>
                  <a:pt x="2821" y="20072"/>
                  <a:pt x="2760" y="20179"/>
                </a:cubicBezTo>
                <a:cubicBezTo>
                  <a:pt x="2655" y="20388"/>
                  <a:pt x="2557" y="20575"/>
                  <a:pt x="2463" y="20741"/>
                </a:cubicBezTo>
                <a:cubicBezTo>
                  <a:pt x="2372" y="20908"/>
                  <a:pt x="2285" y="21055"/>
                  <a:pt x="2213" y="21182"/>
                </a:cubicBezTo>
                <a:cubicBezTo>
                  <a:pt x="2025" y="21461"/>
                  <a:pt x="1787" y="21599"/>
                  <a:pt x="1494" y="21599"/>
                </a:cubicBezTo>
                <a:lnTo>
                  <a:pt x="1450" y="21599"/>
                </a:lnTo>
                <a:cubicBezTo>
                  <a:pt x="1235" y="21583"/>
                  <a:pt x="1050" y="21526"/>
                  <a:pt x="895" y="21433"/>
                </a:cubicBezTo>
                <a:cubicBezTo>
                  <a:pt x="743" y="21334"/>
                  <a:pt x="617" y="21224"/>
                  <a:pt x="521" y="21097"/>
                </a:cubicBezTo>
                <a:cubicBezTo>
                  <a:pt x="425" y="20975"/>
                  <a:pt x="348" y="20846"/>
                  <a:pt x="292" y="20716"/>
                </a:cubicBezTo>
                <a:cubicBezTo>
                  <a:pt x="236" y="20586"/>
                  <a:pt x="198" y="20484"/>
                  <a:pt x="184" y="20408"/>
                </a:cubicBezTo>
                <a:cubicBezTo>
                  <a:pt x="-17" y="20077"/>
                  <a:pt x="-54" y="19724"/>
                  <a:pt x="74" y="19355"/>
                </a:cubicBezTo>
                <a:cubicBezTo>
                  <a:pt x="222" y="18877"/>
                  <a:pt x="430" y="18479"/>
                  <a:pt x="699" y="18152"/>
                </a:cubicBezTo>
                <a:cubicBezTo>
                  <a:pt x="970" y="17827"/>
                  <a:pt x="1235" y="17536"/>
                  <a:pt x="1494" y="17276"/>
                </a:cubicBezTo>
                <a:cubicBezTo>
                  <a:pt x="1712" y="17068"/>
                  <a:pt x="1901" y="16873"/>
                  <a:pt x="2061" y="16692"/>
                </a:cubicBezTo>
                <a:cubicBezTo>
                  <a:pt x="2222" y="16511"/>
                  <a:pt x="2325" y="16319"/>
                  <a:pt x="2367" y="16113"/>
                </a:cubicBezTo>
                <a:cubicBezTo>
                  <a:pt x="2383" y="16057"/>
                  <a:pt x="2383" y="16003"/>
                  <a:pt x="2367" y="15949"/>
                </a:cubicBezTo>
                <a:cubicBezTo>
                  <a:pt x="2353" y="15899"/>
                  <a:pt x="2318" y="15783"/>
                  <a:pt x="2257" y="15611"/>
                </a:cubicBezTo>
                <a:cubicBezTo>
                  <a:pt x="2213" y="15503"/>
                  <a:pt x="2168" y="15379"/>
                  <a:pt x="2128" y="15241"/>
                </a:cubicBezTo>
                <a:cubicBezTo>
                  <a:pt x="2086" y="15100"/>
                  <a:pt x="2051" y="14941"/>
                  <a:pt x="2021" y="14761"/>
                </a:cubicBezTo>
                <a:cubicBezTo>
                  <a:pt x="1836" y="13321"/>
                  <a:pt x="1883" y="11988"/>
                  <a:pt x="2166" y="10774"/>
                </a:cubicBezTo>
                <a:cubicBezTo>
                  <a:pt x="2449" y="9557"/>
                  <a:pt x="2898" y="8464"/>
                  <a:pt x="3509" y="7493"/>
                </a:cubicBezTo>
                <a:cubicBezTo>
                  <a:pt x="4122" y="6527"/>
                  <a:pt x="4852" y="5689"/>
                  <a:pt x="5694" y="4986"/>
                </a:cubicBezTo>
                <a:cubicBezTo>
                  <a:pt x="6539" y="4283"/>
                  <a:pt x="7416" y="3741"/>
                  <a:pt x="8326" y="3351"/>
                </a:cubicBezTo>
                <a:cubicBezTo>
                  <a:pt x="8939" y="3091"/>
                  <a:pt x="9611" y="2939"/>
                  <a:pt x="10336" y="2894"/>
                </a:cubicBezTo>
                <a:cubicBezTo>
                  <a:pt x="11066" y="2848"/>
                  <a:pt x="11826" y="2817"/>
                  <a:pt x="12617" y="2798"/>
                </a:cubicBezTo>
                <a:cubicBezTo>
                  <a:pt x="13073" y="2798"/>
                  <a:pt x="13546" y="2789"/>
                  <a:pt x="14037" y="2772"/>
                </a:cubicBezTo>
                <a:cubicBezTo>
                  <a:pt x="14531" y="2752"/>
                  <a:pt x="15008" y="2704"/>
                  <a:pt x="15469" y="2623"/>
                </a:cubicBezTo>
                <a:cubicBezTo>
                  <a:pt x="15926" y="2541"/>
                  <a:pt x="16351" y="2414"/>
                  <a:pt x="16740" y="2239"/>
                </a:cubicBezTo>
                <a:cubicBezTo>
                  <a:pt x="17128" y="2064"/>
                  <a:pt x="17446" y="1815"/>
                  <a:pt x="17692" y="1499"/>
                </a:cubicBezTo>
                <a:cubicBezTo>
                  <a:pt x="17839" y="1321"/>
                  <a:pt x="17984" y="1135"/>
                  <a:pt x="18125" y="948"/>
                </a:cubicBezTo>
                <a:cubicBezTo>
                  <a:pt x="18261" y="756"/>
                  <a:pt x="18403" y="595"/>
                  <a:pt x="18548" y="460"/>
                </a:cubicBezTo>
                <a:cubicBezTo>
                  <a:pt x="18696" y="324"/>
                  <a:pt x="18855" y="214"/>
                  <a:pt x="19028" y="129"/>
                </a:cubicBezTo>
                <a:cubicBezTo>
                  <a:pt x="19206" y="42"/>
                  <a:pt x="19423" y="0"/>
                  <a:pt x="19688" y="0"/>
                </a:cubicBezTo>
                <a:cubicBezTo>
                  <a:pt x="19856" y="0"/>
                  <a:pt x="20015" y="50"/>
                  <a:pt x="20163" y="155"/>
                </a:cubicBezTo>
                <a:cubicBezTo>
                  <a:pt x="20308" y="261"/>
                  <a:pt x="20418" y="400"/>
                  <a:pt x="20490" y="581"/>
                </a:cubicBezTo>
                <a:moveTo>
                  <a:pt x="15350" y="9977"/>
                </a:moveTo>
                <a:cubicBezTo>
                  <a:pt x="15596" y="10017"/>
                  <a:pt x="15811" y="9927"/>
                  <a:pt x="15993" y="9712"/>
                </a:cubicBezTo>
                <a:cubicBezTo>
                  <a:pt x="16178" y="9503"/>
                  <a:pt x="16276" y="9249"/>
                  <a:pt x="16291" y="8953"/>
                </a:cubicBezTo>
                <a:cubicBezTo>
                  <a:pt x="16305" y="8636"/>
                  <a:pt x="16230" y="8374"/>
                  <a:pt x="16064" y="8159"/>
                </a:cubicBezTo>
                <a:cubicBezTo>
                  <a:pt x="15893" y="7947"/>
                  <a:pt x="15680" y="7832"/>
                  <a:pt x="15418" y="7815"/>
                </a:cubicBezTo>
                <a:cubicBezTo>
                  <a:pt x="14321" y="7761"/>
                  <a:pt x="13284" y="7834"/>
                  <a:pt x="12315" y="8038"/>
                </a:cubicBezTo>
                <a:cubicBezTo>
                  <a:pt x="11344" y="8241"/>
                  <a:pt x="10425" y="8571"/>
                  <a:pt x="9550" y="9032"/>
                </a:cubicBezTo>
                <a:cubicBezTo>
                  <a:pt x="8673" y="9492"/>
                  <a:pt x="7842" y="10090"/>
                  <a:pt x="7046" y="10830"/>
                </a:cubicBezTo>
                <a:cubicBezTo>
                  <a:pt x="6249" y="11567"/>
                  <a:pt x="5479" y="12465"/>
                  <a:pt x="4732" y="13518"/>
                </a:cubicBezTo>
                <a:cubicBezTo>
                  <a:pt x="4562" y="13764"/>
                  <a:pt x="4482" y="14032"/>
                  <a:pt x="4496" y="14323"/>
                </a:cubicBezTo>
                <a:cubicBezTo>
                  <a:pt x="4510" y="14617"/>
                  <a:pt x="4620" y="14862"/>
                  <a:pt x="4821" y="15063"/>
                </a:cubicBezTo>
                <a:cubicBezTo>
                  <a:pt x="4971" y="15221"/>
                  <a:pt x="5163" y="15311"/>
                  <a:pt x="5392" y="15317"/>
                </a:cubicBezTo>
                <a:cubicBezTo>
                  <a:pt x="5668" y="15317"/>
                  <a:pt x="5900" y="15195"/>
                  <a:pt x="6087" y="14953"/>
                </a:cubicBezTo>
                <a:cubicBezTo>
                  <a:pt x="6759" y="14035"/>
                  <a:pt x="7435" y="13244"/>
                  <a:pt x="8116" y="12586"/>
                </a:cubicBezTo>
                <a:cubicBezTo>
                  <a:pt x="8794" y="11929"/>
                  <a:pt x="9510" y="11401"/>
                  <a:pt x="10259" y="11005"/>
                </a:cubicBezTo>
                <a:cubicBezTo>
                  <a:pt x="11010" y="10610"/>
                  <a:pt x="11801" y="10330"/>
                  <a:pt x="12636" y="10167"/>
                </a:cubicBezTo>
                <a:cubicBezTo>
                  <a:pt x="13467" y="10003"/>
                  <a:pt x="14372" y="9938"/>
                  <a:pt x="15350" y="9977"/>
                </a:cubicBezTo>
              </a:path>
            </a:pathLst>
          </a:custGeom>
          <a:solidFill>
            <a:srgbClr val="9DD153"/>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pic>
        <p:nvPicPr>
          <p:cNvPr id="8" name="Picture 7" descr="A yellow airplane on display in a field&#10;&#10;Description generated with very high confidence">
            <a:extLst>
              <a:ext uri="{FF2B5EF4-FFF2-40B4-BE49-F238E27FC236}">
                <a16:creationId xmlns:a16="http://schemas.microsoft.com/office/drawing/2014/main" id="{E2691EF8-83CE-4EEB-9389-71010E164C12}"/>
              </a:ext>
            </a:extLst>
          </p:cNvPr>
          <p:cNvPicPr>
            <a:picLocks noChangeAspect="1"/>
          </p:cNvPicPr>
          <p:nvPr/>
        </p:nvPicPr>
        <p:blipFill rotWithShape="1">
          <a:blip r:embed="rId3">
            <a:extLst>
              <a:ext uri="{28A0092B-C50C-407E-A947-70E740481C1C}">
                <a14:useLocalDpi xmlns:a14="http://schemas.microsoft.com/office/drawing/2010/main" val="0"/>
              </a:ext>
            </a:extLst>
          </a:blip>
          <a:srcRect l="31223" t="-6922" r="12949" b="6922"/>
          <a:stretch/>
        </p:blipFill>
        <p:spPr>
          <a:xfrm>
            <a:off x="4114800" y="434691"/>
            <a:ext cx="5029200" cy="6280582"/>
          </a:xfrm>
          <a:prstGeom prst="rect">
            <a:avLst/>
          </a:prstGeom>
        </p:spPr>
      </p:pic>
    </p:spTree>
    <p:extLst>
      <p:ext uri="{BB962C8B-B14F-4D97-AF65-F5344CB8AC3E}">
        <p14:creationId xmlns:p14="http://schemas.microsoft.com/office/powerpoint/2010/main" val="9303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C8C9-1E7A-4C7C-97FF-DA77C300B08D}"/>
              </a:ext>
            </a:extLst>
          </p:cNvPr>
          <p:cNvSpPr>
            <a:spLocks noGrp="1"/>
          </p:cNvSpPr>
          <p:nvPr>
            <p:ph type="title"/>
          </p:nvPr>
        </p:nvSpPr>
        <p:spPr/>
        <p:txBody>
          <a:bodyPr/>
          <a:lstStyle/>
          <a:p>
            <a:r>
              <a:rPr lang="en-US" dirty="0"/>
              <a:t>Benefits of Aerial Application</a:t>
            </a:r>
          </a:p>
        </p:txBody>
      </p:sp>
      <p:sp>
        <p:nvSpPr>
          <p:cNvPr id="3" name="Content Placeholder 2">
            <a:extLst>
              <a:ext uri="{FF2B5EF4-FFF2-40B4-BE49-F238E27FC236}">
                <a16:creationId xmlns:a16="http://schemas.microsoft.com/office/drawing/2014/main" id="{19704AA0-6A6E-47C1-A6FA-38460F75BB50}"/>
              </a:ext>
            </a:extLst>
          </p:cNvPr>
          <p:cNvSpPr>
            <a:spLocks noGrp="1"/>
          </p:cNvSpPr>
          <p:nvPr>
            <p:ph idx="1"/>
          </p:nvPr>
        </p:nvSpPr>
        <p:spPr>
          <a:xfrm>
            <a:off x="367392" y="3209470"/>
            <a:ext cx="3883530" cy="4351338"/>
          </a:xfrm>
        </p:spPr>
        <p:txBody>
          <a:bodyPr/>
          <a:lstStyle/>
          <a:p>
            <a:pPr marL="0" indent="0" algn="ctr">
              <a:buNone/>
            </a:pPr>
            <a:r>
              <a:rPr lang="en-US" dirty="0"/>
              <a:t>Allows for greater harvest yields of crops, resulting in preservation of natural ecosystems</a:t>
            </a:r>
          </a:p>
          <a:p>
            <a:pPr marL="0" indent="0" algn="ctr">
              <a:buNone/>
            </a:pPr>
            <a:endParaRPr lang="en-US" dirty="0"/>
          </a:p>
        </p:txBody>
      </p:sp>
      <p:sp>
        <p:nvSpPr>
          <p:cNvPr id="5" name="Freeform 25">
            <a:extLst>
              <a:ext uri="{FF2B5EF4-FFF2-40B4-BE49-F238E27FC236}">
                <a16:creationId xmlns:a16="http://schemas.microsoft.com/office/drawing/2014/main" id="{B0DD92B4-AFB7-41E9-BCDD-DD28FDBFF7DC}"/>
              </a:ext>
            </a:extLst>
          </p:cNvPr>
          <p:cNvSpPr>
            <a:spLocks noEditPoints="1"/>
          </p:cNvSpPr>
          <p:nvPr/>
        </p:nvSpPr>
        <p:spPr bwMode="auto">
          <a:xfrm>
            <a:off x="1736664" y="1706374"/>
            <a:ext cx="1144986" cy="1218736"/>
          </a:xfrm>
          <a:custGeom>
            <a:avLst/>
            <a:gdLst>
              <a:gd name="T0" fmla="*/ 1548 w 1548"/>
              <a:gd name="T1" fmla="*/ 1327 h 1648"/>
              <a:gd name="T2" fmla="*/ 1268 w 1548"/>
              <a:gd name="T3" fmla="*/ 1408 h 1648"/>
              <a:gd name="T4" fmla="*/ 1186 w 1548"/>
              <a:gd name="T5" fmla="*/ 1129 h 1648"/>
              <a:gd name="T6" fmla="*/ 1307 w 1548"/>
              <a:gd name="T7" fmla="*/ 1195 h 1648"/>
              <a:gd name="T8" fmla="*/ 1388 w 1548"/>
              <a:gd name="T9" fmla="*/ 893 h 1648"/>
              <a:gd name="T10" fmla="*/ 1018 w 1548"/>
              <a:gd name="T11" fmla="*/ 327 h 1648"/>
              <a:gd name="T12" fmla="*/ 1061 w 1548"/>
              <a:gd name="T13" fmla="*/ 195 h 1648"/>
              <a:gd name="T14" fmla="*/ 1526 w 1548"/>
              <a:gd name="T15" fmla="*/ 893 h 1648"/>
              <a:gd name="T16" fmla="*/ 1428 w 1548"/>
              <a:gd name="T17" fmla="*/ 1261 h 1648"/>
              <a:gd name="T18" fmla="*/ 1548 w 1548"/>
              <a:gd name="T19" fmla="*/ 1327 h 1648"/>
              <a:gd name="T20" fmla="*/ 770 w 1548"/>
              <a:gd name="T21" fmla="*/ 1511 h 1648"/>
              <a:gd name="T22" fmla="*/ 235 w 1548"/>
              <a:gd name="T23" fmla="*/ 1200 h 1648"/>
              <a:gd name="T24" fmla="*/ 357 w 1548"/>
              <a:gd name="T25" fmla="*/ 1130 h 1648"/>
              <a:gd name="T26" fmla="*/ 75 w 1548"/>
              <a:gd name="T27" fmla="*/ 1055 h 1648"/>
              <a:gd name="T28" fmla="*/ 0 w 1548"/>
              <a:gd name="T29" fmla="*/ 1336 h 1648"/>
              <a:gd name="T30" fmla="*/ 116 w 1548"/>
              <a:gd name="T31" fmla="*/ 1269 h 1648"/>
              <a:gd name="T32" fmla="*/ 770 w 1548"/>
              <a:gd name="T33" fmla="*/ 1648 h 1648"/>
              <a:gd name="T34" fmla="*/ 1180 w 1548"/>
              <a:gd name="T35" fmla="*/ 1527 h 1648"/>
              <a:gd name="T36" fmla="*/ 1095 w 1548"/>
              <a:gd name="T37" fmla="*/ 1418 h 1648"/>
              <a:gd name="T38" fmla="*/ 770 w 1548"/>
              <a:gd name="T39" fmla="*/ 1511 h 1648"/>
              <a:gd name="T40" fmla="*/ 153 w 1548"/>
              <a:gd name="T41" fmla="*/ 901 h 1648"/>
              <a:gd name="T42" fmla="*/ 152 w 1548"/>
              <a:gd name="T43" fmla="*/ 893 h 1648"/>
              <a:gd name="T44" fmla="*/ 702 w 1548"/>
              <a:gd name="T45" fmla="*/ 279 h 1648"/>
              <a:gd name="T46" fmla="*/ 702 w 1548"/>
              <a:gd name="T47" fmla="*/ 412 h 1648"/>
              <a:gd name="T48" fmla="*/ 908 w 1548"/>
              <a:gd name="T49" fmla="*/ 206 h 1648"/>
              <a:gd name="T50" fmla="*/ 702 w 1548"/>
              <a:gd name="T51" fmla="*/ 0 h 1648"/>
              <a:gd name="T52" fmla="*/ 702 w 1548"/>
              <a:gd name="T53" fmla="*/ 141 h 1648"/>
              <a:gd name="T54" fmla="*/ 15 w 1548"/>
              <a:gd name="T55" fmla="*/ 893 h 1648"/>
              <a:gd name="T56" fmla="*/ 16 w 1548"/>
              <a:gd name="T57" fmla="*/ 920 h 1648"/>
              <a:gd name="T58" fmla="*/ 153 w 1548"/>
              <a:gd name="T59" fmla="*/ 901 h 1648"/>
              <a:gd name="T60" fmla="*/ 573 w 1548"/>
              <a:gd name="T61" fmla="*/ 862 h 1648"/>
              <a:gd name="T62" fmla="*/ 602 w 1548"/>
              <a:gd name="T63" fmla="*/ 1039 h 1648"/>
              <a:gd name="T64" fmla="*/ 860 w 1548"/>
              <a:gd name="T65" fmla="*/ 830 h 1648"/>
              <a:gd name="T66" fmla="*/ 592 w 1548"/>
              <a:gd name="T67" fmla="*/ 1305 h 1648"/>
              <a:gd name="T68" fmla="*/ 661 w 1548"/>
              <a:gd name="T69" fmla="*/ 1305 h 1648"/>
              <a:gd name="T70" fmla="*/ 695 w 1548"/>
              <a:gd name="T71" fmla="*/ 1103 h 1648"/>
              <a:gd name="T72" fmla="*/ 887 w 1548"/>
              <a:gd name="T73" fmla="*/ 1061 h 1648"/>
              <a:gd name="T74" fmla="*/ 1170 w 1548"/>
              <a:gd name="T75" fmla="*/ 679 h 1648"/>
              <a:gd name="T76" fmla="*/ 573 w 1548"/>
              <a:gd name="T77" fmla="*/ 862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48" h="1648">
                <a:moveTo>
                  <a:pt x="1548" y="1327"/>
                </a:moveTo>
                <a:cubicBezTo>
                  <a:pt x="1268" y="1408"/>
                  <a:pt x="1268" y="1408"/>
                  <a:pt x="1268" y="1408"/>
                </a:cubicBezTo>
                <a:cubicBezTo>
                  <a:pt x="1186" y="1129"/>
                  <a:pt x="1186" y="1129"/>
                  <a:pt x="1186" y="1129"/>
                </a:cubicBezTo>
                <a:cubicBezTo>
                  <a:pt x="1307" y="1195"/>
                  <a:pt x="1307" y="1195"/>
                  <a:pt x="1307" y="1195"/>
                </a:cubicBezTo>
                <a:cubicBezTo>
                  <a:pt x="1358" y="1105"/>
                  <a:pt x="1388" y="1003"/>
                  <a:pt x="1388" y="893"/>
                </a:cubicBezTo>
                <a:cubicBezTo>
                  <a:pt x="1388" y="640"/>
                  <a:pt x="1236" y="422"/>
                  <a:pt x="1018" y="327"/>
                </a:cubicBezTo>
                <a:cubicBezTo>
                  <a:pt x="1061" y="195"/>
                  <a:pt x="1061" y="195"/>
                  <a:pt x="1061" y="195"/>
                </a:cubicBezTo>
                <a:cubicBezTo>
                  <a:pt x="1334" y="309"/>
                  <a:pt x="1526" y="578"/>
                  <a:pt x="1526" y="893"/>
                </a:cubicBezTo>
                <a:cubicBezTo>
                  <a:pt x="1526" y="1027"/>
                  <a:pt x="1490" y="1152"/>
                  <a:pt x="1428" y="1261"/>
                </a:cubicBezTo>
                <a:lnTo>
                  <a:pt x="1548" y="1327"/>
                </a:lnTo>
                <a:close/>
                <a:moveTo>
                  <a:pt x="770" y="1511"/>
                </a:moveTo>
                <a:cubicBezTo>
                  <a:pt x="542" y="1511"/>
                  <a:pt x="342" y="1385"/>
                  <a:pt x="235" y="1200"/>
                </a:cubicBezTo>
                <a:cubicBezTo>
                  <a:pt x="357" y="1130"/>
                  <a:pt x="357" y="1130"/>
                  <a:pt x="357" y="1130"/>
                </a:cubicBezTo>
                <a:cubicBezTo>
                  <a:pt x="75" y="1055"/>
                  <a:pt x="75" y="1055"/>
                  <a:pt x="75" y="1055"/>
                </a:cubicBezTo>
                <a:cubicBezTo>
                  <a:pt x="0" y="1336"/>
                  <a:pt x="0" y="1336"/>
                  <a:pt x="0" y="1336"/>
                </a:cubicBezTo>
                <a:cubicBezTo>
                  <a:pt x="116" y="1269"/>
                  <a:pt x="116" y="1269"/>
                  <a:pt x="116" y="1269"/>
                </a:cubicBezTo>
                <a:cubicBezTo>
                  <a:pt x="247" y="1495"/>
                  <a:pt x="490" y="1648"/>
                  <a:pt x="770" y="1648"/>
                </a:cubicBezTo>
                <a:cubicBezTo>
                  <a:pt x="922" y="1648"/>
                  <a:pt x="1062" y="1603"/>
                  <a:pt x="1180" y="1527"/>
                </a:cubicBezTo>
                <a:cubicBezTo>
                  <a:pt x="1095" y="1418"/>
                  <a:pt x="1095" y="1418"/>
                  <a:pt x="1095" y="1418"/>
                </a:cubicBezTo>
                <a:cubicBezTo>
                  <a:pt x="1001" y="1476"/>
                  <a:pt x="890" y="1511"/>
                  <a:pt x="770" y="1511"/>
                </a:cubicBezTo>
                <a:close/>
                <a:moveTo>
                  <a:pt x="153" y="901"/>
                </a:moveTo>
                <a:cubicBezTo>
                  <a:pt x="153" y="898"/>
                  <a:pt x="152" y="896"/>
                  <a:pt x="152" y="893"/>
                </a:cubicBezTo>
                <a:cubicBezTo>
                  <a:pt x="152" y="575"/>
                  <a:pt x="393" y="314"/>
                  <a:pt x="702" y="279"/>
                </a:cubicBezTo>
                <a:cubicBezTo>
                  <a:pt x="702" y="412"/>
                  <a:pt x="702" y="412"/>
                  <a:pt x="702" y="412"/>
                </a:cubicBezTo>
                <a:cubicBezTo>
                  <a:pt x="908" y="206"/>
                  <a:pt x="908" y="206"/>
                  <a:pt x="908" y="206"/>
                </a:cubicBezTo>
                <a:cubicBezTo>
                  <a:pt x="702" y="0"/>
                  <a:pt x="702" y="0"/>
                  <a:pt x="702" y="0"/>
                </a:cubicBezTo>
                <a:cubicBezTo>
                  <a:pt x="702" y="141"/>
                  <a:pt x="702" y="141"/>
                  <a:pt x="702" y="141"/>
                </a:cubicBezTo>
                <a:cubicBezTo>
                  <a:pt x="317" y="175"/>
                  <a:pt x="15" y="499"/>
                  <a:pt x="15" y="893"/>
                </a:cubicBezTo>
                <a:cubicBezTo>
                  <a:pt x="15" y="902"/>
                  <a:pt x="16" y="911"/>
                  <a:pt x="16" y="920"/>
                </a:cubicBezTo>
                <a:lnTo>
                  <a:pt x="153" y="901"/>
                </a:lnTo>
                <a:close/>
                <a:moveTo>
                  <a:pt x="573" y="862"/>
                </a:moveTo>
                <a:cubicBezTo>
                  <a:pt x="556" y="922"/>
                  <a:pt x="563" y="984"/>
                  <a:pt x="602" y="1039"/>
                </a:cubicBezTo>
                <a:cubicBezTo>
                  <a:pt x="664" y="947"/>
                  <a:pt x="780" y="849"/>
                  <a:pt x="860" y="830"/>
                </a:cubicBezTo>
                <a:cubicBezTo>
                  <a:pt x="696" y="949"/>
                  <a:pt x="604" y="1116"/>
                  <a:pt x="592" y="1305"/>
                </a:cubicBezTo>
                <a:cubicBezTo>
                  <a:pt x="661" y="1305"/>
                  <a:pt x="661" y="1305"/>
                  <a:pt x="661" y="1305"/>
                </a:cubicBezTo>
                <a:cubicBezTo>
                  <a:pt x="660" y="1233"/>
                  <a:pt x="670" y="1144"/>
                  <a:pt x="695" y="1103"/>
                </a:cubicBezTo>
                <a:cubicBezTo>
                  <a:pt x="758" y="1124"/>
                  <a:pt x="827" y="1112"/>
                  <a:pt x="887" y="1061"/>
                </a:cubicBezTo>
                <a:cubicBezTo>
                  <a:pt x="1006" y="961"/>
                  <a:pt x="961" y="708"/>
                  <a:pt x="1170" y="679"/>
                </a:cubicBezTo>
                <a:cubicBezTo>
                  <a:pt x="890" y="526"/>
                  <a:pt x="624" y="688"/>
                  <a:pt x="573" y="862"/>
                </a:cubicBezTo>
                <a:close/>
              </a:path>
            </a:pathLst>
          </a:custGeom>
          <a:solidFill>
            <a:srgbClr val="92D050"/>
          </a:solidFill>
          <a:ln>
            <a:noFill/>
          </a:ln>
        </p:spPr>
        <p:txBody>
          <a:bodyPr vert="horz" wrap="square" lIns="68598" tIns="34299" rIns="68598" bIns="34299" numCol="1" anchor="t" anchorCtr="0" compatLnSpc="1">
            <a:prstTxWarp prst="textNoShape">
              <a:avLst/>
            </a:prstTxWarp>
          </a:bodyPr>
          <a:lstStyle/>
          <a:p>
            <a:endParaRPr lang="bg-BG" sz="2701" dirty="0">
              <a:latin typeface="Lato Light"/>
            </a:endParaRPr>
          </a:p>
        </p:txBody>
      </p:sp>
      <p:pic>
        <p:nvPicPr>
          <p:cNvPr id="7" name="Picture 6" descr="A large green field with a mountain in the background&#10;&#10;Description generated with very high confidence">
            <a:extLst>
              <a:ext uri="{FF2B5EF4-FFF2-40B4-BE49-F238E27FC236}">
                <a16:creationId xmlns:a16="http://schemas.microsoft.com/office/drawing/2014/main" id="{FBFB19E8-8834-451A-A7AD-2292FA03532B}"/>
              </a:ext>
            </a:extLst>
          </p:cNvPr>
          <p:cNvPicPr>
            <a:picLocks noChangeAspect="1"/>
          </p:cNvPicPr>
          <p:nvPr/>
        </p:nvPicPr>
        <p:blipFill rotWithShape="1">
          <a:blip r:embed="rId2">
            <a:extLst>
              <a:ext uri="{28A0092B-C50C-407E-A947-70E740481C1C}">
                <a14:useLocalDpi xmlns:a14="http://schemas.microsoft.com/office/drawing/2010/main" val="0"/>
              </a:ext>
            </a:extLst>
          </a:blip>
          <a:srcRect l="40499" t="-1929" r="10497" b="1929"/>
          <a:stretch/>
        </p:blipFill>
        <p:spPr>
          <a:xfrm>
            <a:off x="4631821" y="777240"/>
            <a:ext cx="4480560" cy="5965717"/>
          </a:xfrm>
          <a:prstGeom prst="rect">
            <a:avLst/>
          </a:prstGeom>
        </p:spPr>
      </p:pic>
    </p:spTree>
    <p:extLst>
      <p:ext uri="{BB962C8B-B14F-4D97-AF65-F5344CB8AC3E}">
        <p14:creationId xmlns:p14="http://schemas.microsoft.com/office/powerpoint/2010/main" val="346514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 flying in the air&#10;&#10;Description generated with high confidence">
            <a:extLst>
              <a:ext uri="{FF2B5EF4-FFF2-40B4-BE49-F238E27FC236}">
                <a16:creationId xmlns:a16="http://schemas.microsoft.com/office/drawing/2014/main" id="{3288D4D7-8EF9-4937-A843-1F53FD4BE9CF}"/>
              </a:ext>
            </a:extLst>
          </p:cNvPr>
          <p:cNvPicPr>
            <a:picLocks noChangeAspect="1"/>
          </p:cNvPicPr>
          <p:nvPr/>
        </p:nvPicPr>
        <p:blipFill rotWithShape="1">
          <a:blip r:embed="rId3">
            <a:extLst>
              <a:ext uri="{28A0092B-C50C-407E-A947-70E740481C1C}">
                <a14:useLocalDpi xmlns:a14="http://schemas.microsoft.com/office/drawing/2010/main" val="0"/>
              </a:ext>
            </a:extLst>
          </a:blip>
          <a:srcRect l="10575" t="28" r="832" b="8474"/>
          <a:stretch/>
        </p:blipFill>
        <p:spPr>
          <a:xfrm>
            <a:off x="0" y="801348"/>
            <a:ext cx="9144000" cy="5943600"/>
          </a:xfrm>
          <a:prstGeom prst="rect">
            <a:avLst/>
          </a:prstGeom>
        </p:spPr>
      </p:pic>
      <p:sp>
        <p:nvSpPr>
          <p:cNvPr id="4" name="Title 3">
            <a:extLst>
              <a:ext uri="{FF2B5EF4-FFF2-40B4-BE49-F238E27FC236}">
                <a16:creationId xmlns:a16="http://schemas.microsoft.com/office/drawing/2014/main" id="{76F2457F-70B9-44A0-880F-60FB83BE1A5C}"/>
              </a:ext>
            </a:extLst>
          </p:cNvPr>
          <p:cNvSpPr>
            <a:spLocks noGrp="1"/>
          </p:cNvSpPr>
          <p:nvPr>
            <p:ph type="title"/>
          </p:nvPr>
        </p:nvSpPr>
        <p:spPr/>
        <p:txBody>
          <a:bodyPr/>
          <a:lstStyle/>
          <a:p>
            <a:r>
              <a:rPr lang="en-US" dirty="0"/>
              <a:t>Benefits of Aerial Application</a:t>
            </a:r>
          </a:p>
        </p:txBody>
      </p:sp>
      <p:sp>
        <p:nvSpPr>
          <p:cNvPr id="7" name="Title 1">
            <a:extLst>
              <a:ext uri="{FF2B5EF4-FFF2-40B4-BE49-F238E27FC236}">
                <a16:creationId xmlns:a16="http://schemas.microsoft.com/office/drawing/2014/main" id="{E4F512A3-1CDC-4AAB-88EC-733D836F1934}"/>
              </a:ext>
            </a:extLst>
          </p:cNvPr>
          <p:cNvSpPr txBox="1">
            <a:spLocks/>
          </p:cNvSpPr>
          <p:nvPr/>
        </p:nvSpPr>
        <p:spPr>
          <a:xfrm>
            <a:off x="822242" y="3132534"/>
            <a:ext cx="7499516" cy="32578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4000" dirty="0">
                <a:solidFill>
                  <a:srgbClr val="0A3A4A"/>
                </a:solidFill>
                <a:latin typeface="Gill Sans MT" panose="020B0502020104020203" pitchFamily="34" charset="0"/>
              </a:rPr>
              <a:t>It’s the </a:t>
            </a:r>
            <a:r>
              <a:rPr lang="en-US" sz="4000" b="1" dirty="0">
                <a:solidFill>
                  <a:srgbClr val="0A3A4A"/>
                </a:solidFill>
                <a:latin typeface="Gill Sans MT" panose="020B0502020104020203" pitchFamily="34" charset="0"/>
              </a:rPr>
              <a:t>fastest</a:t>
            </a:r>
            <a:r>
              <a:rPr lang="en-US" sz="4000" dirty="0">
                <a:solidFill>
                  <a:srgbClr val="0A3A4A"/>
                </a:solidFill>
                <a:latin typeface="Gill Sans MT" panose="020B0502020104020203" pitchFamily="34" charset="0"/>
              </a:rPr>
              <a:t> and most </a:t>
            </a:r>
            <a:r>
              <a:rPr lang="en-US" sz="4000" b="1" dirty="0">
                <a:solidFill>
                  <a:srgbClr val="0A3A4A"/>
                </a:solidFill>
                <a:latin typeface="Gill Sans MT" panose="020B0502020104020203" pitchFamily="34" charset="0"/>
              </a:rPr>
              <a:t>economical</a:t>
            </a:r>
            <a:r>
              <a:rPr lang="en-US" sz="4000" dirty="0">
                <a:solidFill>
                  <a:srgbClr val="0A3A4A"/>
                </a:solidFill>
                <a:latin typeface="Gill Sans MT" panose="020B0502020104020203" pitchFamily="34" charset="0"/>
              </a:rPr>
              <a:t> way to treat crops</a:t>
            </a:r>
          </a:p>
        </p:txBody>
      </p:sp>
    </p:spTree>
    <p:extLst>
      <p:ext uri="{BB962C8B-B14F-4D97-AF65-F5344CB8AC3E}">
        <p14:creationId xmlns:p14="http://schemas.microsoft.com/office/powerpoint/2010/main" val="2245341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B0C62-3D04-4144-A0E8-DC70AB9185A3}"/>
              </a:ext>
            </a:extLst>
          </p:cNvPr>
          <p:cNvSpPr>
            <a:spLocks noGrp="1"/>
          </p:cNvSpPr>
          <p:nvPr>
            <p:ph type="title"/>
          </p:nvPr>
        </p:nvSpPr>
        <p:spPr/>
        <p:txBody>
          <a:bodyPr/>
          <a:lstStyle/>
          <a:p>
            <a:r>
              <a:rPr lang="en-US" dirty="0"/>
              <a:t>Benefits of Aerial Application</a:t>
            </a:r>
          </a:p>
        </p:txBody>
      </p:sp>
      <p:sp>
        <p:nvSpPr>
          <p:cNvPr id="187" name="Freeform 509">
            <a:extLst>
              <a:ext uri="{FF2B5EF4-FFF2-40B4-BE49-F238E27FC236}">
                <a16:creationId xmlns:a16="http://schemas.microsoft.com/office/drawing/2014/main" id="{5B4F461A-AB76-43D9-AADA-3B0DF21D9DA2}"/>
              </a:ext>
            </a:extLst>
          </p:cNvPr>
          <p:cNvSpPr>
            <a:spLocks noChangeArrowheads="1"/>
          </p:cNvSpPr>
          <p:nvPr/>
        </p:nvSpPr>
        <p:spPr bwMode="auto">
          <a:xfrm>
            <a:off x="481385" y="1866081"/>
            <a:ext cx="4741675" cy="2531112"/>
          </a:xfrm>
          <a:custGeom>
            <a:avLst/>
            <a:gdLst>
              <a:gd name="T0" fmla="*/ 18255 w 19590"/>
              <a:gd name="T1" fmla="*/ 8875 h 9575"/>
              <a:gd name="T2" fmla="*/ 16624 w 19590"/>
              <a:gd name="T3" fmla="*/ 6878 h 9575"/>
              <a:gd name="T4" fmla="*/ 16002 w 19590"/>
              <a:gd name="T5" fmla="*/ 8039 h 9575"/>
              <a:gd name="T6" fmla="*/ 17093 w 19590"/>
              <a:gd name="T7" fmla="*/ 7084 h 9575"/>
              <a:gd name="T8" fmla="*/ 17081 w 19590"/>
              <a:gd name="T9" fmla="*/ 6629 h 9575"/>
              <a:gd name="T10" fmla="*/ 16245 w 19590"/>
              <a:gd name="T11" fmla="*/ 6397 h 9575"/>
              <a:gd name="T12" fmla="*/ 16031 w 19590"/>
              <a:gd name="T13" fmla="*/ 6718 h 9575"/>
              <a:gd name="T14" fmla="*/ 15148 w 19590"/>
              <a:gd name="T15" fmla="*/ 6261 h 9575"/>
              <a:gd name="T16" fmla="*/ 14531 w 19590"/>
              <a:gd name="T17" fmla="*/ 6107 h 9575"/>
              <a:gd name="T18" fmla="*/ 15913 w 19590"/>
              <a:gd name="T19" fmla="*/ 5686 h 9575"/>
              <a:gd name="T20" fmla="*/ 15753 w 19590"/>
              <a:gd name="T21" fmla="*/ 4939 h 9575"/>
              <a:gd name="T22" fmla="*/ 16624 w 19590"/>
              <a:gd name="T23" fmla="*/ 4257 h 9575"/>
              <a:gd name="T24" fmla="*/ 17140 w 19590"/>
              <a:gd name="T25" fmla="*/ 1044 h 9575"/>
              <a:gd name="T26" fmla="*/ 15017 w 19590"/>
              <a:gd name="T27" fmla="*/ 700 h 9575"/>
              <a:gd name="T28" fmla="*/ 14170 w 19590"/>
              <a:gd name="T29" fmla="*/ 415 h 9575"/>
              <a:gd name="T30" fmla="*/ 12913 w 19590"/>
              <a:gd name="T31" fmla="*/ 854 h 9575"/>
              <a:gd name="T32" fmla="*/ 12136 w 19590"/>
              <a:gd name="T33" fmla="*/ 397 h 9575"/>
              <a:gd name="T34" fmla="*/ 10179 w 19590"/>
              <a:gd name="T35" fmla="*/ 468 h 9575"/>
              <a:gd name="T36" fmla="*/ 9865 w 19590"/>
              <a:gd name="T37" fmla="*/ 694 h 9575"/>
              <a:gd name="T38" fmla="*/ 17976 w 19590"/>
              <a:gd name="T39" fmla="*/ 2810 h 9575"/>
              <a:gd name="T40" fmla="*/ 19292 w 19590"/>
              <a:gd name="T41" fmla="*/ 1868 h 9575"/>
              <a:gd name="T42" fmla="*/ 16992 w 19590"/>
              <a:gd name="T43" fmla="*/ 1310 h 9575"/>
              <a:gd name="T44" fmla="*/ 15005 w 19590"/>
              <a:gd name="T45" fmla="*/ 1215 h 9575"/>
              <a:gd name="T46" fmla="*/ 13553 w 19590"/>
              <a:gd name="T47" fmla="*/ 1364 h 9575"/>
              <a:gd name="T48" fmla="*/ 13108 w 19590"/>
              <a:gd name="T49" fmla="*/ 1589 h 9575"/>
              <a:gd name="T50" fmla="*/ 11661 w 19590"/>
              <a:gd name="T51" fmla="*/ 1862 h 9575"/>
              <a:gd name="T52" fmla="*/ 10962 w 19590"/>
              <a:gd name="T53" fmla="*/ 1619 h 9575"/>
              <a:gd name="T54" fmla="*/ 9800 w 19590"/>
              <a:gd name="T55" fmla="*/ 2010 h 9575"/>
              <a:gd name="T56" fmla="*/ 10274 w 19590"/>
              <a:gd name="T57" fmla="*/ 2129 h 9575"/>
              <a:gd name="T58" fmla="*/ 10055 w 19590"/>
              <a:gd name="T59" fmla="*/ 2893 h 9575"/>
              <a:gd name="T60" fmla="*/ 8650 w 19590"/>
              <a:gd name="T61" fmla="*/ 3682 h 9575"/>
              <a:gd name="T62" fmla="*/ 10037 w 19590"/>
              <a:gd name="T63" fmla="*/ 3783 h 9575"/>
              <a:gd name="T64" fmla="*/ 10695 w 19590"/>
              <a:gd name="T65" fmla="*/ 4115 h 9575"/>
              <a:gd name="T66" fmla="*/ 11501 w 19590"/>
              <a:gd name="T67" fmla="*/ 5461 h 9575"/>
              <a:gd name="T68" fmla="*/ 12438 w 19590"/>
              <a:gd name="T69" fmla="*/ 4791 h 9575"/>
              <a:gd name="T70" fmla="*/ 14377 w 19590"/>
              <a:gd name="T71" fmla="*/ 5318 h 9575"/>
              <a:gd name="T72" fmla="*/ 15000 w 19590"/>
              <a:gd name="T73" fmla="*/ 5034 h 9575"/>
              <a:gd name="T74" fmla="*/ 15996 w 19590"/>
              <a:gd name="T75" fmla="*/ 4038 h 9575"/>
              <a:gd name="T76" fmla="*/ 16980 w 19590"/>
              <a:gd name="T77" fmla="*/ 3042 h 9575"/>
              <a:gd name="T78" fmla="*/ 9054 w 19590"/>
              <a:gd name="T79" fmla="*/ 2822 h 9575"/>
              <a:gd name="T80" fmla="*/ 8816 w 19590"/>
              <a:gd name="T81" fmla="*/ 2976 h 9575"/>
              <a:gd name="T82" fmla="*/ 8176 w 19590"/>
              <a:gd name="T83" fmla="*/ 5099 h 9575"/>
              <a:gd name="T84" fmla="*/ 11039 w 19590"/>
              <a:gd name="T85" fmla="*/ 7321 h 9575"/>
              <a:gd name="T86" fmla="*/ 5277 w 19590"/>
              <a:gd name="T87" fmla="*/ 9509 h 9575"/>
              <a:gd name="T88" fmla="*/ 6403 w 19590"/>
              <a:gd name="T89" fmla="*/ 7926 h 9575"/>
              <a:gd name="T90" fmla="*/ 6350 w 19590"/>
              <a:gd name="T91" fmla="*/ 5976 h 9575"/>
              <a:gd name="T92" fmla="*/ 4720 w 19590"/>
              <a:gd name="T93" fmla="*/ 6522 h 9575"/>
              <a:gd name="T94" fmla="*/ 5123 w 19590"/>
              <a:gd name="T95" fmla="*/ 8887 h 9575"/>
              <a:gd name="T96" fmla="*/ 5710 w 19590"/>
              <a:gd name="T97" fmla="*/ 3279 h 9575"/>
              <a:gd name="T98" fmla="*/ 8158 w 19590"/>
              <a:gd name="T99" fmla="*/ 818 h 9575"/>
              <a:gd name="T100" fmla="*/ 7382 w 19590"/>
              <a:gd name="T101" fmla="*/ 220 h 9575"/>
              <a:gd name="T102" fmla="*/ 6368 w 19590"/>
              <a:gd name="T103" fmla="*/ 172 h 9575"/>
              <a:gd name="T104" fmla="*/ 5508 w 19590"/>
              <a:gd name="T105" fmla="*/ 415 h 9575"/>
              <a:gd name="T106" fmla="*/ 5769 w 19590"/>
              <a:gd name="T107" fmla="*/ 925 h 9575"/>
              <a:gd name="T108" fmla="*/ 6362 w 19590"/>
              <a:gd name="T109" fmla="*/ 2057 h 9575"/>
              <a:gd name="T110" fmla="*/ 5490 w 19590"/>
              <a:gd name="T111" fmla="*/ 255 h 9575"/>
              <a:gd name="T112" fmla="*/ 3937 w 19590"/>
              <a:gd name="T113" fmla="*/ 492 h 9575"/>
              <a:gd name="T114" fmla="*/ 3433 w 19590"/>
              <a:gd name="T115" fmla="*/ 1020 h 9575"/>
              <a:gd name="T116" fmla="*/ 2532 w 19590"/>
              <a:gd name="T117" fmla="*/ 966 h 9575"/>
              <a:gd name="T118" fmla="*/ 2253 w 19590"/>
              <a:gd name="T119" fmla="*/ 3261 h 9575"/>
              <a:gd name="T120" fmla="*/ 4773 w 19590"/>
              <a:gd name="T121" fmla="*/ 4346 h 9575"/>
              <a:gd name="T122" fmla="*/ 4500 w 19590"/>
              <a:gd name="T123" fmla="*/ 1927 h 9575"/>
              <a:gd name="T124" fmla="*/ 4085 w 19590"/>
              <a:gd name="T125" fmla="*/ 1447 h 9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590" h="9575">
                <a:moveTo>
                  <a:pt x="4755" y="2277"/>
                </a:moveTo>
                <a:lnTo>
                  <a:pt x="4755" y="2277"/>
                </a:lnTo>
                <a:cubicBezTo>
                  <a:pt x="4802" y="2253"/>
                  <a:pt x="4802" y="2253"/>
                  <a:pt x="4802" y="2253"/>
                </a:cubicBezTo>
                <a:cubicBezTo>
                  <a:pt x="4850" y="2259"/>
                  <a:pt x="4850" y="2259"/>
                  <a:pt x="4850" y="2259"/>
                </a:cubicBezTo>
                <a:cubicBezTo>
                  <a:pt x="4850" y="2277"/>
                  <a:pt x="4850" y="2283"/>
                  <a:pt x="4856" y="2300"/>
                </a:cubicBezTo>
                <a:cubicBezTo>
                  <a:pt x="4856" y="2324"/>
                  <a:pt x="4856" y="2324"/>
                  <a:pt x="4856" y="2324"/>
                </a:cubicBezTo>
                <a:cubicBezTo>
                  <a:pt x="4832" y="2336"/>
                  <a:pt x="4832" y="2336"/>
                  <a:pt x="4832" y="2336"/>
                </a:cubicBezTo>
                <a:cubicBezTo>
                  <a:pt x="4773" y="2336"/>
                  <a:pt x="4773" y="2336"/>
                  <a:pt x="4773" y="2336"/>
                </a:cubicBezTo>
                <a:lnTo>
                  <a:pt x="4755" y="2277"/>
                </a:lnTo>
                <a:close/>
                <a:moveTo>
                  <a:pt x="4607" y="2289"/>
                </a:moveTo>
                <a:lnTo>
                  <a:pt x="4607" y="2289"/>
                </a:lnTo>
                <a:cubicBezTo>
                  <a:pt x="4631" y="2289"/>
                  <a:pt x="4648" y="2277"/>
                  <a:pt x="4666" y="2265"/>
                </a:cubicBezTo>
                <a:cubicBezTo>
                  <a:pt x="4672" y="2259"/>
                  <a:pt x="4678" y="2247"/>
                  <a:pt x="4684" y="2241"/>
                </a:cubicBezTo>
                <a:cubicBezTo>
                  <a:pt x="4678" y="2218"/>
                  <a:pt x="4678" y="2218"/>
                  <a:pt x="4678" y="2218"/>
                </a:cubicBezTo>
                <a:cubicBezTo>
                  <a:pt x="4666" y="2223"/>
                  <a:pt x="4666" y="2229"/>
                  <a:pt x="4654" y="2235"/>
                </a:cubicBezTo>
                <a:cubicBezTo>
                  <a:pt x="4648" y="2241"/>
                  <a:pt x="4636" y="2241"/>
                  <a:pt x="4631" y="2241"/>
                </a:cubicBezTo>
                <a:cubicBezTo>
                  <a:pt x="4613" y="2253"/>
                  <a:pt x="4601" y="2259"/>
                  <a:pt x="4577" y="2271"/>
                </a:cubicBezTo>
                <a:cubicBezTo>
                  <a:pt x="4589" y="2277"/>
                  <a:pt x="4595" y="2289"/>
                  <a:pt x="4607" y="2289"/>
                </a:cubicBezTo>
                <a:close/>
                <a:moveTo>
                  <a:pt x="4903" y="1287"/>
                </a:moveTo>
                <a:lnTo>
                  <a:pt x="4903" y="1287"/>
                </a:lnTo>
                <a:cubicBezTo>
                  <a:pt x="4945" y="1263"/>
                  <a:pt x="4945" y="1263"/>
                  <a:pt x="4945" y="1263"/>
                </a:cubicBezTo>
                <a:cubicBezTo>
                  <a:pt x="5016" y="1245"/>
                  <a:pt x="5016" y="1245"/>
                  <a:pt x="5016" y="1245"/>
                </a:cubicBezTo>
                <a:cubicBezTo>
                  <a:pt x="4945" y="1198"/>
                  <a:pt x="4945" y="1198"/>
                  <a:pt x="4945" y="1198"/>
                </a:cubicBezTo>
                <a:cubicBezTo>
                  <a:pt x="4838" y="1192"/>
                  <a:pt x="4838" y="1192"/>
                  <a:pt x="4838" y="1192"/>
                </a:cubicBezTo>
                <a:cubicBezTo>
                  <a:pt x="4761" y="1192"/>
                  <a:pt x="4761" y="1192"/>
                  <a:pt x="4761" y="1192"/>
                </a:cubicBezTo>
                <a:cubicBezTo>
                  <a:pt x="4773" y="1245"/>
                  <a:pt x="4773" y="1245"/>
                  <a:pt x="4773" y="1245"/>
                </a:cubicBezTo>
                <a:cubicBezTo>
                  <a:pt x="4791" y="1281"/>
                  <a:pt x="4791" y="1281"/>
                  <a:pt x="4791" y="1281"/>
                </a:cubicBezTo>
                <a:lnTo>
                  <a:pt x="4903" y="1287"/>
                </a:lnTo>
                <a:close/>
                <a:moveTo>
                  <a:pt x="13529" y="5680"/>
                </a:moveTo>
                <a:lnTo>
                  <a:pt x="13529" y="5680"/>
                </a:lnTo>
                <a:cubicBezTo>
                  <a:pt x="13529" y="5686"/>
                  <a:pt x="13523" y="5680"/>
                  <a:pt x="13517" y="5686"/>
                </a:cubicBezTo>
                <a:cubicBezTo>
                  <a:pt x="13517" y="5692"/>
                  <a:pt x="13517" y="5698"/>
                  <a:pt x="13517" y="5698"/>
                </a:cubicBezTo>
                <a:cubicBezTo>
                  <a:pt x="13517" y="5704"/>
                  <a:pt x="13517" y="5704"/>
                  <a:pt x="13517" y="5710"/>
                </a:cubicBezTo>
                <a:cubicBezTo>
                  <a:pt x="13517" y="5716"/>
                  <a:pt x="13517" y="5716"/>
                  <a:pt x="13517" y="5722"/>
                </a:cubicBezTo>
                <a:cubicBezTo>
                  <a:pt x="13517" y="5728"/>
                  <a:pt x="13523" y="5728"/>
                  <a:pt x="13523" y="5733"/>
                </a:cubicBezTo>
                <a:cubicBezTo>
                  <a:pt x="13523" y="5739"/>
                  <a:pt x="13517" y="5739"/>
                  <a:pt x="13517" y="5745"/>
                </a:cubicBezTo>
                <a:cubicBezTo>
                  <a:pt x="13517" y="5751"/>
                  <a:pt x="13523" y="5757"/>
                  <a:pt x="13523" y="5757"/>
                </a:cubicBezTo>
                <a:cubicBezTo>
                  <a:pt x="13523" y="5763"/>
                  <a:pt x="13517" y="5763"/>
                  <a:pt x="13511" y="5769"/>
                </a:cubicBezTo>
                <a:cubicBezTo>
                  <a:pt x="13511" y="5781"/>
                  <a:pt x="13511" y="5787"/>
                  <a:pt x="13511" y="5799"/>
                </a:cubicBezTo>
                <a:cubicBezTo>
                  <a:pt x="13511" y="5817"/>
                  <a:pt x="13511" y="5828"/>
                  <a:pt x="13517" y="5840"/>
                </a:cubicBezTo>
                <a:cubicBezTo>
                  <a:pt x="13523" y="5852"/>
                  <a:pt x="13529" y="5852"/>
                  <a:pt x="13541" y="5858"/>
                </a:cubicBezTo>
                <a:cubicBezTo>
                  <a:pt x="13547" y="5864"/>
                  <a:pt x="13547" y="5864"/>
                  <a:pt x="13553" y="5870"/>
                </a:cubicBezTo>
                <a:cubicBezTo>
                  <a:pt x="13559" y="5870"/>
                  <a:pt x="13565" y="5870"/>
                  <a:pt x="13577" y="5870"/>
                </a:cubicBezTo>
                <a:cubicBezTo>
                  <a:pt x="13589" y="5870"/>
                  <a:pt x="13594" y="5870"/>
                  <a:pt x="13606" y="5870"/>
                </a:cubicBezTo>
                <a:cubicBezTo>
                  <a:pt x="13606" y="5858"/>
                  <a:pt x="13606" y="5852"/>
                  <a:pt x="13606" y="5846"/>
                </a:cubicBezTo>
                <a:cubicBezTo>
                  <a:pt x="13606" y="5840"/>
                  <a:pt x="13606" y="5834"/>
                  <a:pt x="13606" y="5828"/>
                </a:cubicBezTo>
                <a:cubicBezTo>
                  <a:pt x="13606" y="5828"/>
                  <a:pt x="13606" y="5822"/>
                  <a:pt x="13606" y="5817"/>
                </a:cubicBezTo>
                <a:cubicBezTo>
                  <a:pt x="13606" y="5810"/>
                  <a:pt x="13600" y="5805"/>
                  <a:pt x="13600" y="5799"/>
                </a:cubicBezTo>
                <a:cubicBezTo>
                  <a:pt x="13600" y="5787"/>
                  <a:pt x="13600" y="5787"/>
                  <a:pt x="13600" y="5787"/>
                </a:cubicBezTo>
                <a:cubicBezTo>
                  <a:pt x="13600" y="5775"/>
                  <a:pt x="13600" y="5775"/>
                  <a:pt x="13600" y="5775"/>
                </a:cubicBezTo>
                <a:cubicBezTo>
                  <a:pt x="13600" y="5769"/>
                  <a:pt x="13594" y="5769"/>
                  <a:pt x="13594" y="5763"/>
                </a:cubicBezTo>
                <a:cubicBezTo>
                  <a:pt x="13594" y="5757"/>
                  <a:pt x="13589" y="5757"/>
                  <a:pt x="13582" y="5751"/>
                </a:cubicBezTo>
                <a:cubicBezTo>
                  <a:pt x="13582" y="5745"/>
                  <a:pt x="13582" y="5745"/>
                  <a:pt x="13582" y="5739"/>
                </a:cubicBezTo>
                <a:cubicBezTo>
                  <a:pt x="13577" y="5733"/>
                  <a:pt x="13571" y="5733"/>
                  <a:pt x="13571" y="5728"/>
                </a:cubicBezTo>
                <a:cubicBezTo>
                  <a:pt x="13565" y="5728"/>
                  <a:pt x="13565" y="5722"/>
                  <a:pt x="13559" y="5722"/>
                </a:cubicBezTo>
                <a:cubicBezTo>
                  <a:pt x="13559" y="5716"/>
                  <a:pt x="13553" y="5710"/>
                  <a:pt x="13553" y="5710"/>
                </a:cubicBezTo>
                <a:cubicBezTo>
                  <a:pt x="13547" y="5698"/>
                  <a:pt x="13547" y="5692"/>
                  <a:pt x="13547" y="5680"/>
                </a:cubicBezTo>
                <a:lnTo>
                  <a:pt x="13529" y="5680"/>
                </a:lnTo>
                <a:close/>
                <a:moveTo>
                  <a:pt x="17045" y="8578"/>
                </a:moveTo>
                <a:lnTo>
                  <a:pt x="17045" y="8578"/>
                </a:lnTo>
                <a:cubicBezTo>
                  <a:pt x="17051" y="8590"/>
                  <a:pt x="17057" y="8590"/>
                  <a:pt x="17057" y="8602"/>
                </a:cubicBezTo>
                <a:cubicBezTo>
                  <a:pt x="17063" y="8602"/>
                  <a:pt x="17057" y="8608"/>
                  <a:pt x="17057" y="8614"/>
                </a:cubicBezTo>
                <a:cubicBezTo>
                  <a:pt x="17057" y="8626"/>
                  <a:pt x="17057" y="8626"/>
                  <a:pt x="17057" y="8626"/>
                </a:cubicBezTo>
                <a:cubicBezTo>
                  <a:pt x="17057" y="8632"/>
                  <a:pt x="17063" y="8632"/>
                  <a:pt x="17063" y="8638"/>
                </a:cubicBezTo>
                <a:cubicBezTo>
                  <a:pt x="17069" y="8644"/>
                  <a:pt x="17069" y="8644"/>
                  <a:pt x="17075" y="8650"/>
                </a:cubicBezTo>
                <a:cubicBezTo>
                  <a:pt x="17081" y="8650"/>
                  <a:pt x="17087" y="8650"/>
                  <a:pt x="17087" y="8655"/>
                </a:cubicBezTo>
                <a:cubicBezTo>
                  <a:pt x="17099" y="8655"/>
                  <a:pt x="17104" y="8661"/>
                  <a:pt x="17110" y="8673"/>
                </a:cubicBezTo>
                <a:cubicBezTo>
                  <a:pt x="17110" y="8673"/>
                  <a:pt x="17110" y="8679"/>
                  <a:pt x="17110" y="8685"/>
                </a:cubicBezTo>
                <a:cubicBezTo>
                  <a:pt x="17110" y="8691"/>
                  <a:pt x="17116" y="8691"/>
                  <a:pt x="17122" y="8697"/>
                </a:cubicBezTo>
                <a:cubicBezTo>
                  <a:pt x="17122" y="8703"/>
                  <a:pt x="17134" y="8709"/>
                  <a:pt x="17134" y="8721"/>
                </a:cubicBezTo>
                <a:cubicBezTo>
                  <a:pt x="17140" y="8727"/>
                  <a:pt x="17140" y="8733"/>
                  <a:pt x="17146" y="8739"/>
                </a:cubicBezTo>
                <a:cubicBezTo>
                  <a:pt x="17152" y="8744"/>
                  <a:pt x="17158" y="8744"/>
                  <a:pt x="17158" y="8744"/>
                </a:cubicBezTo>
                <a:cubicBezTo>
                  <a:pt x="17187" y="8744"/>
                  <a:pt x="17187" y="8744"/>
                  <a:pt x="17187" y="8744"/>
                </a:cubicBezTo>
                <a:cubicBezTo>
                  <a:pt x="17187" y="8733"/>
                  <a:pt x="17187" y="8721"/>
                  <a:pt x="17187" y="8709"/>
                </a:cubicBezTo>
                <a:cubicBezTo>
                  <a:pt x="17187" y="8709"/>
                  <a:pt x="17187" y="8709"/>
                  <a:pt x="17187" y="8703"/>
                </a:cubicBezTo>
                <a:cubicBezTo>
                  <a:pt x="17235" y="8703"/>
                  <a:pt x="17235" y="8703"/>
                  <a:pt x="17235" y="8703"/>
                </a:cubicBezTo>
                <a:cubicBezTo>
                  <a:pt x="17235" y="8673"/>
                  <a:pt x="17235" y="8673"/>
                  <a:pt x="17235" y="8673"/>
                </a:cubicBezTo>
                <a:cubicBezTo>
                  <a:pt x="17235" y="8667"/>
                  <a:pt x="17223" y="8661"/>
                  <a:pt x="17223" y="8655"/>
                </a:cubicBezTo>
                <a:cubicBezTo>
                  <a:pt x="17223" y="8650"/>
                  <a:pt x="17229" y="8644"/>
                  <a:pt x="17229" y="8644"/>
                </a:cubicBezTo>
                <a:cubicBezTo>
                  <a:pt x="17235" y="8638"/>
                  <a:pt x="17241" y="8638"/>
                  <a:pt x="17241" y="8638"/>
                </a:cubicBezTo>
                <a:cubicBezTo>
                  <a:pt x="17247" y="8632"/>
                  <a:pt x="17253" y="8632"/>
                  <a:pt x="17253" y="8626"/>
                </a:cubicBezTo>
                <a:cubicBezTo>
                  <a:pt x="17253" y="8626"/>
                  <a:pt x="17253" y="8620"/>
                  <a:pt x="17253" y="8614"/>
                </a:cubicBezTo>
                <a:cubicBezTo>
                  <a:pt x="17253" y="8614"/>
                  <a:pt x="17253" y="8608"/>
                  <a:pt x="17253" y="8602"/>
                </a:cubicBezTo>
                <a:cubicBezTo>
                  <a:pt x="17253" y="8602"/>
                  <a:pt x="17253" y="8596"/>
                  <a:pt x="17253" y="8590"/>
                </a:cubicBezTo>
                <a:cubicBezTo>
                  <a:pt x="17253" y="8590"/>
                  <a:pt x="17253" y="8584"/>
                  <a:pt x="17253" y="8578"/>
                </a:cubicBezTo>
                <a:cubicBezTo>
                  <a:pt x="17187" y="8578"/>
                  <a:pt x="17187" y="8578"/>
                  <a:pt x="17187" y="8578"/>
                </a:cubicBezTo>
                <a:cubicBezTo>
                  <a:pt x="17181" y="8578"/>
                  <a:pt x="17176" y="8584"/>
                  <a:pt x="17176" y="8584"/>
                </a:cubicBezTo>
                <a:cubicBezTo>
                  <a:pt x="17170" y="8590"/>
                  <a:pt x="17164" y="8584"/>
                  <a:pt x="17158" y="8584"/>
                </a:cubicBezTo>
                <a:cubicBezTo>
                  <a:pt x="17158" y="8590"/>
                  <a:pt x="17152" y="8590"/>
                  <a:pt x="17146" y="8590"/>
                </a:cubicBezTo>
                <a:cubicBezTo>
                  <a:pt x="17146" y="8590"/>
                  <a:pt x="17140" y="8590"/>
                  <a:pt x="17134" y="8590"/>
                </a:cubicBezTo>
                <a:cubicBezTo>
                  <a:pt x="17134" y="8590"/>
                  <a:pt x="17134" y="8578"/>
                  <a:pt x="17128" y="8578"/>
                </a:cubicBezTo>
                <a:cubicBezTo>
                  <a:pt x="17122" y="8578"/>
                  <a:pt x="17122" y="8572"/>
                  <a:pt x="17116" y="8572"/>
                </a:cubicBezTo>
                <a:cubicBezTo>
                  <a:pt x="17110" y="8567"/>
                  <a:pt x="17110" y="8561"/>
                  <a:pt x="17110" y="8561"/>
                </a:cubicBezTo>
                <a:cubicBezTo>
                  <a:pt x="17104" y="8555"/>
                  <a:pt x="17099" y="8549"/>
                  <a:pt x="17093" y="8549"/>
                </a:cubicBezTo>
                <a:cubicBezTo>
                  <a:pt x="17087" y="8549"/>
                  <a:pt x="17081" y="8549"/>
                  <a:pt x="17075" y="8549"/>
                </a:cubicBezTo>
                <a:cubicBezTo>
                  <a:pt x="17069" y="8549"/>
                  <a:pt x="17063" y="8549"/>
                  <a:pt x="17057" y="8555"/>
                </a:cubicBezTo>
                <a:cubicBezTo>
                  <a:pt x="17057" y="8555"/>
                  <a:pt x="17057" y="8561"/>
                  <a:pt x="17057" y="8567"/>
                </a:cubicBezTo>
                <a:cubicBezTo>
                  <a:pt x="17057" y="8567"/>
                  <a:pt x="17045" y="8572"/>
                  <a:pt x="17045" y="8578"/>
                </a:cubicBezTo>
                <a:close/>
                <a:moveTo>
                  <a:pt x="17223" y="8495"/>
                </a:moveTo>
                <a:lnTo>
                  <a:pt x="17223" y="8495"/>
                </a:lnTo>
                <a:cubicBezTo>
                  <a:pt x="17223" y="8501"/>
                  <a:pt x="17223" y="8501"/>
                  <a:pt x="17223" y="8507"/>
                </a:cubicBezTo>
                <a:cubicBezTo>
                  <a:pt x="17223" y="8513"/>
                  <a:pt x="17223" y="8513"/>
                  <a:pt x="17223" y="8519"/>
                </a:cubicBezTo>
                <a:cubicBezTo>
                  <a:pt x="17229" y="8525"/>
                  <a:pt x="17235" y="8525"/>
                  <a:pt x="17235" y="8525"/>
                </a:cubicBezTo>
                <a:cubicBezTo>
                  <a:pt x="17241" y="8531"/>
                  <a:pt x="17247" y="8525"/>
                  <a:pt x="17247" y="8525"/>
                </a:cubicBezTo>
                <a:cubicBezTo>
                  <a:pt x="17253" y="8531"/>
                  <a:pt x="17247" y="8537"/>
                  <a:pt x="17253" y="8537"/>
                </a:cubicBezTo>
                <a:cubicBezTo>
                  <a:pt x="17253" y="8543"/>
                  <a:pt x="17253" y="8549"/>
                  <a:pt x="17253" y="8549"/>
                </a:cubicBezTo>
                <a:cubicBezTo>
                  <a:pt x="17276" y="8549"/>
                  <a:pt x="17276" y="8549"/>
                  <a:pt x="17276" y="8549"/>
                </a:cubicBezTo>
                <a:cubicBezTo>
                  <a:pt x="17276" y="8525"/>
                  <a:pt x="17276" y="8525"/>
                  <a:pt x="17276" y="8525"/>
                </a:cubicBezTo>
                <a:cubicBezTo>
                  <a:pt x="17276" y="8525"/>
                  <a:pt x="17276" y="8519"/>
                  <a:pt x="17270" y="8513"/>
                </a:cubicBezTo>
                <a:cubicBezTo>
                  <a:pt x="17270" y="8513"/>
                  <a:pt x="17259" y="8513"/>
                  <a:pt x="17259" y="8507"/>
                </a:cubicBezTo>
                <a:lnTo>
                  <a:pt x="17253" y="8501"/>
                </a:lnTo>
                <a:cubicBezTo>
                  <a:pt x="17247" y="8495"/>
                  <a:pt x="17253" y="8489"/>
                  <a:pt x="17247" y="8489"/>
                </a:cubicBezTo>
                <a:cubicBezTo>
                  <a:pt x="17247" y="8484"/>
                  <a:pt x="17241" y="8489"/>
                  <a:pt x="17235" y="8489"/>
                </a:cubicBezTo>
                <a:cubicBezTo>
                  <a:pt x="17235" y="8484"/>
                  <a:pt x="17229" y="8495"/>
                  <a:pt x="17223" y="8495"/>
                </a:cubicBezTo>
                <a:close/>
                <a:moveTo>
                  <a:pt x="17015" y="8484"/>
                </a:moveTo>
                <a:lnTo>
                  <a:pt x="17015" y="8484"/>
                </a:lnTo>
                <a:cubicBezTo>
                  <a:pt x="17010" y="8484"/>
                  <a:pt x="17010" y="8484"/>
                  <a:pt x="17004" y="8489"/>
                </a:cubicBezTo>
                <a:cubicBezTo>
                  <a:pt x="17004" y="8489"/>
                  <a:pt x="16998" y="8495"/>
                  <a:pt x="16998" y="8501"/>
                </a:cubicBezTo>
                <a:cubicBezTo>
                  <a:pt x="16998" y="8513"/>
                  <a:pt x="17010" y="8519"/>
                  <a:pt x="17015" y="8531"/>
                </a:cubicBezTo>
                <a:cubicBezTo>
                  <a:pt x="17027" y="8531"/>
                  <a:pt x="17027" y="8531"/>
                  <a:pt x="17027" y="8531"/>
                </a:cubicBezTo>
                <a:cubicBezTo>
                  <a:pt x="17027" y="8484"/>
                  <a:pt x="17027" y="8484"/>
                  <a:pt x="17027" y="8484"/>
                </a:cubicBezTo>
                <a:cubicBezTo>
                  <a:pt x="17021" y="8484"/>
                  <a:pt x="17021" y="8478"/>
                  <a:pt x="17015" y="8484"/>
                </a:cubicBezTo>
                <a:close/>
                <a:moveTo>
                  <a:pt x="18385" y="8952"/>
                </a:moveTo>
                <a:lnTo>
                  <a:pt x="18385" y="8952"/>
                </a:lnTo>
                <a:cubicBezTo>
                  <a:pt x="18385" y="8952"/>
                  <a:pt x="18385" y="8946"/>
                  <a:pt x="18391" y="8946"/>
                </a:cubicBezTo>
                <a:cubicBezTo>
                  <a:pt x="18391" y="8940"/>
                  <a:pt x="18397" y="8940"/>
                  <a:pt x="18403" y="8940"/>
                </a:cubicBezTo>
                <a:cubicBezTo>
                  <a:pt x="18403" y="8934"/>
                  <a:pt x="18403" y="8928"/>
                  <a:pt x="18409" y="8928"/>
                </a:cubicBezTo>
                <a:cubicBezTo>
                  <a:pt x="18409" y="8922"/>
                  <a:pt x="18415" y="8922"/>
                  <a:pt x="18421" y="8922"/>
                </a:cubicBezTo>
                <a:cubicBezTo>
                  <a:pt x="18433" y="8916"/>
                  <a:pt x="18438" y="8916"/>
                  <a:pt x="18450" y="8916"/>
                </a:cubicBezTo>
                <a:cubicBezTo>
                  <a:pt x="18450" y="8905"/>
                  <a:pt x="18450" y="8899"/>
                  <a:pt x="18456" y="8887"/>
                </a:cubicBezTo>
                <a:lnTo>
                  <a:pt x="18462" y="8881"/>
                </a:lnTo>
                <a:cubicBezTo>
                  <a:pt x="18468" y="8869"/>
                  <a:pt x="18480" y="8863"/>
                  <a:pt x="18486" y="8857"/>
                </a:cubicBezTo>
                <a:cubicBezTo>
                  <a:pt x="18492" y="8857"/>
                  <a:pt x="18498" y="8851"/>
                  <a:pt x="18498" y="8845"/>
                </a:cubicBezTo>
                <a:cubicBezTo>
                  <a:pt x="18504" y="8839"/>
                  <a:pt x="18504" y="8833"/>
                  <a:pt x="18504" y="8821"/>
                </a:cubicBezTo>
                <a:cubicBezTo>
                  <a:pt x="18504" y="8816"/>
                  <a:pt x="18510" y="8810"/>
                  <a:pt x="18510" y="8804"/>
                </a:cubicBezTo>
                <a:cubicBezTo>
                  <a:pt x="18510" y="8798"/>
                  <a:pt x="18515" y="8792"/>
                  <a:pt x="18515" y="8792"/>
                </a:cubicBezTo>
                <a:cubicBezTo>
                  <a:pt x="18515" y="8786"/>
                  <a:pt x="18515" y="8780"/>
                  <a:pt x="18515" y="8780"/>
                </a:cubicBezTo>
                <a:cubicBezTo>
                  <a:pt x="18522" y="8774"/>
                  <a:pt x="18527" y="8774"/>
                  <a:pt x="18527" y="8768"/>
                </a:cubicBezTo>
                <a:cubicBezTo>
                  <a:pt x="18539" y="8762"/>
                  <a:pt x="18545" y="8762"/>
                  <a:pt x="18551" y="8756"/>
                </a:cubicBezTo>
                <a:cubicBezTo>
                  <a:pt x="18557" y="8756"/>
                  <a:pt x="18557" y="8756"/>
                  <a:pt x="18563" y="8756"/>
                </a:cubicBezTo>
                <a:cubicBezTo>
                  <a:pt x="18575" y="8756"/>
                  <a:pt x="18587" y="8756"/>
                  <a:pt x="18599" y="8756"/>
                </a:cubicBezTo>
                <a:cubicBezTo>
                  <a:pt x="18604" y="8756"/>
                  <a:pt x="18604" y="8756"/>
                  <a:pt x="18610" y="8756"/>
                </a:cubicBezTo>
                <a:cubicBezTo>
                  <a:pt x="18610" y="8750"/>
                  <a:pt x="18604" y="8750"/>
                  <a:pt x="18604" y="8744"/>
                </a:cubicBezTo>
                <a:cubicBezTo>
                  <a:pt x="18599" y="8739"/>
                  <a:pt x="18593" y="8739"/>
                  <a:pt x="18593" y="8733"/>
                </a:cubicBezTo>
                <a:cubicBezTo>
                  <a:pt x="18593" y="8715"/>
                  <a:pt x="18599" y="8709"/>
                  <a:pt x="18604" y="8703"/>
                </a:cubicBezTo>
                <a:cubicBezTo>
                  <a:pt x="18610" y="8691"/>
                  <a:pt x="18622" y="8691"/>
                  <a:pt x="18628" y="8685"/>
                </a:cubicBezTo>
                <a:cubicBezTo>
                  <a:pt x="18634" y="8685"/>
                  <a:pt x="18640" y="8685"/>
                  <a:pt x="18640" y="8679"/>
                </a:cubicBezTo>
                <a:cubicBezTo>
                  <a:pt x="18646" y="8679"/>
                  <a:pt x="18646" y="8673"/>
                  <a:pt x="18652" y="8667"/>
                </a:cubicBezTo>
                <a:cubicBezTo>
                  <a:pt x="18652" y="8667"/>
                  <a:pt x="18658" y="8661"/>
                  <a:pt x="18664" y="8655"/>
                </a:cubicBezTo>
                <a:cubicBezTo>
                  <a:pt x="18664" y="8655"/>
                  <a:pt x="18658" y="8650"/>
                  <a:pt x="18664" y="8650"/>
                </a:cubicBezTo>
                <a:cubicBezTo>
                  <a:pt x="18664" y="8644"/>
                  <a:pt x="18664" y="8638"/>
                  <a:pt x="18664" y="8638"/>
                </a:cubicBezTo>
                <a:cubicBezTo>
                  <a:pt x="18664" y="8632"/>
                  <a:pt x="18664" y="8632"/>
                  <a:pt x="18664" y="8626"/>
                </a:cubicBezTo>
                <a:cubicBezTo>
                  <a:pt x="18664" y="8590"/>
                  <a:pt x="18664" y="8590"/>
                  <a:pt x="18664" y="8590"/>
                </a:cubicBezTo>
                <a:cubicBezTo>
                  <a:pt x="18652" y="8590"/>
                  <a:pt x="18646" y="8590"/>
                  <a:pt x="18634" y="8590"/>
                </a:cubicBezTo>
                <a:cubicBezTo>
                  <a:pt x="18628" y="8590"/>
                  <a:pt x="18616" y="8590"/>
                  <a:pt x="18610" y="8584"/>
                </a:cubicBezTo>
                <a:lnTo>
                  <a:pt x="18610" y="8578"/>
                </a:lnTo>
                <a:cubicBezTo>
                  <a:pt x="18610" y="8572"/>
                  <a:pt x="18604" y="8567"/>
                  <a:pt x="18604" y="8567"/>
                </a:cubicBezTo>
                <a:cubicBezTo>
                  <a:pt x="18604" y="8561"/>
                  <a:pt x="18599" y="8561"/>
                  <a:pt x="18593" y="8555"/>
                </a:cubicBezTo>
                <a:cubicBezTo>
                  <a:pt x="18587" y="8555"/>
                  <a:pt x="18581" y="8549"/>
                  <a:pt x="18575" y="8549"/>
                </a:cubicBezTo>
                <a:cubicBezTo>
                  <a:pt x="18563" y="8549"/>
                  <a:pt x="18557" y="8555"/>
                  <a:pt x="18545" y="8555"/>
                </a:cubicBezTo>
                <a:cubicBezTo>
                  <a:pt x="18545" y="8608"/>
                  <a:pt x="18545" y="8608"/>
                  <a:pt x="18545" y="8608"/>
                </a:cubicBezTo>
                <a:cubicBezTo>
                  <a:pt x="18522" y="8620"/>
                  <a:pt x="18522" y="8620"/>
                  <a:pt x="18522" y="8620"/>
                </a:cubicBezTo>
                <a:cubicBezTo>
                  <a:pt x="18522" y="8620"/>
                  <a:pt x="18515" y="8620"/>
                  <a:pt x="18510" y="8626"/>
                </a:cubicBezTo>
                <a:cubicBezTo>
                  <a:pt x="18510" y="8626"/>
                  <a:pt x="18504" y="8626"/>
                  <a:pt x="18504" y="8632"/>
                </a:cubicBezTo>
                <a:cubicBezTo>
                  <a:pt x="18498" y="8638"/>
                  <a:pt x="18504" y="8638"/>
                  <a:pt x="18504" y="8644"/>
                </a:cubicBezTo>
                <a:cubicBezTo>
                  <a:pt x="18498" y="8655"/>
                  <a:pt x="18504" y="8667"/>
                  <a:pt x="18504" y="8679"/>
                </a:cubicBezTo>
                <a:cubicBezTo>
                  <a:pt x="18504" y="8691"/>
                  <a:pt x="18492" y="8691"/>
                  <a:pt x="18486" y="8703"/>
                </a:cubicBezTo>
                <a:cubicBezTo>
                  <a:pt x="18480" y="8709"/>
                  <a:pt x="18474" y="8715"/>
                  <a:pt x="18462" y="8721"/>
                </a:cubicBezTo>
                <a:cubicBezTo>
                  <a:pt x="18456" y="8727"/>
                  <a:pt x="18444" y="8727"/>
                  <a:pt x="18438" y="8733"/>
                </a:cubicBezTo>
                <a:cubicBezTo>
                  <a:pt x="18427" y="8739"/>
                  <a:pt x="18427" y="8744"/>
                  <a:pt x="18415" y="8750"/>
                </a:cubicBezTo>
                <a:cubicBezTo>
                  <a:pt x="18403" y="8756"/>
                  <a:pt x="18403" y="8756"/>
                  <a:pt x="18403" y="8756"/>
                </a:cubicBezTo>
                <a:cubicBezTo>
                  <a:pt x="18403" y="8756"/>
                  <a:pt x="18397" y="8756"/>
                  <a:pt x="18391" y="8756"/>
                </a:cubicBezTo>
                <a:cubicBezTo>
                  <a:pt x="18391" y="8762"/>
                  <a:pt x="18385" y="8768"/>
                  <a:pt x="18385" y="8768"/>
                </a:cubicBezTo>
                <a:cubicBezTo>
                  <a:pt x="18379" y="8774"/>
                  <a:pt x="18373" y="8774"/>
                  <a:pt x="18373" y="8780"/>
                </a:cubicBezTo>
                <a:cubicBezTo>
                  <a:pt x="18367" y="8780"/>
                  <a:pt x="18367" y="8786"/>
                  <a:pt x="18361" y="8792"/>
                </a:cubicBezTo>
                <a:lnTo>
                  <a:pt x="18356" y="8792"/>
                </a:lnTo>
                <a:cubicBezTo>
                  <a:pt x="18344" y="8798"/>
                  <a:pt x="18332" y="8798"/>
                  <a:pt x="18326" y="8804"/>
                </a:cubicBezTo>
                <a:cubicBezTo>
                  <a:pt x="18326" y="8804"/>
                  <a:pt x="18326" y="8810"/>
                  <a:pt x="18320" y="8810"/>
                </a:cubicBezTo>
                <a:cubicBezTo>
                  <a:pt x="18314" y="8821"/>
                  <a:pt x="18314" y="8827"/>
                  <a:pt x="18308" y="8833"/>
                </a:cubicBezTo>
                <a:cubicBezTo>
                  <a:pt x="18308" y="8839"/>
                  <a:pt x="18302" y="8839"/>
                  <a:pt x="18296" y="8845"/>
                </a:cubicBezTo>
                <a:cubicBezTo>
                  <a:pt x="18296" y="8845"/>
                  <a:pt x="18290" y="8845"/>
                  <a:pt x="18284" y="8851"/>
                </a:cubicBezTo>
                <a:lnTo>
                  <a:pt x="18278" y="8857"/>
                </a:lnTo>
                <a:cubicBezTo>
                  <a:pt x="18272" y="8857"/>
                  <a:pt x="18267" y="8857"/>
                  <a:pt x="18267" y="8857"/>
                </a:cubicBezTo>
                <a:cubicBezTo>
                  <a:pt x="18260" y="8857"/>
                  <a:pt x="18255" y="8863"/>
                  <a:pt x="18255" y="8863"/>
                </a:cubicBezTo>
                <a:cubicBezTo>
                  <a:pt x="18255" y="8863"/>
                  <a:pt x="18255" y="8869"/>
                  <a:pt x="18255" y="8875"/>
                </a:cubicBezTo>
                <a:cubicBezTo>
                  <a:pt x="18255" y="8875"/>
                  <a:pt x="18249" y="8881"/>
                  <a:pt x="18249" y="8887"/>
                </a:cubicBezTo>
                <a:cubicBezTo>
                  <a:pt x="18249" y="8887"/>
                  <a:pt x="18243" y="8887"/>
                  <a:pt x="18243" y="8893"/>
                </a:cubicBezTo>
                <a:cubicBezTo>
                  <a:pt x="18243" y="8905"/>
                  <a:pt x="18249" y="8910"/>
                  <a:pt x="18255" y="8916"/>
                </a:cubicBezTo>
                <a:cubicBezTo>
                  <a:pt x="18260" y="8916"/>
                  <a:pt x="18260" y="8922"/>
                  <a:pt x="18267" y="8922"/>
                </a:cubicBezTo>
                <a:cubicBezTo>
                  <a:pt x="18278" y="8922"/>
                  <a:pt x="18290" y="8922"/>
                  <a:pt x="18302" y="8922"/>
                </a:cubicBezTo>
                <a:cubicBezTo>
                  <a:pt x="18314" y="8922"/>
                  <a:pt x="18320" y="8922"/>
                  <a:pt x="18326" y="8922"/>
                </a:cubicBezTo>
                <a:cubicBezTo>
                  <a:pt x="18332" y="8928"/>
                  <a:pt x="18332" y="8928"/>
                  <a:pt x="18338" y="8934"/>
                </a:cubicBezTo>
                <a:cubicBezTo>
                  <a:pt x="18344" y="8934"/>
                  <a:pt x="18344" y="8940"/>
                  <a:pt x="18349" y="8946"/>
                </a:cubicBezTo>
                <a:cubicBezTo>
                  <a:pt x="18356" y="8946"/>
                  <a:pt x="18361" y="8952"/>
                  <a:pt x="18373" y="8952"/>
                </a:cubicBezTo>
                <a:cubicBezTo>
                  <a:pt x="18373" y="8952"/>
                  <a:pt x="18379" y="8952"/>
                  <a:pt x="18385" y="8952"/>
                </a:cubicBezTo>
                <a:close/>
                <a:moveTo>
                  <a:pt x="18314" y="8976"/>
                </a:moveTo>
                <a:lnTo>
                  <a:pt x="18314" y="8976"/>
                </a:lnTo>
                <a:cubicBezTo>
                  <a:pt x="18308" y="8982"/>
                  <a:pt x="18308" y="8987"/>
                  <a:pt x="18308" y="8987"/>
                </a:cubicBezTo>
                <a:cubicBezTo>
                  <a:pt x="18302" y="8993"/>
                  <a:pt x="18296" y="8987"/>
                  <a:pt x="18296" y="8987"/>
                </a:cubicBezTo>
                <a:cubicBezTo>
                  <a:pt x="18290" y="8993"/>
                  <a:pt x="18296" y="8999"/>
                  <a:pt x="18290" y="8999"/>
                </a:cubicBezTo>
                <a:cubicBezTo>
                  <a:pt x="18338" y="8999"/>
                  <a:pt x="18338" y="8999"/>
                  <a:pt x="18338" y="8999"/>
                </a:cubicBezTo>
                <a:cubicBezTo>
                  <a:pt x="18338" y="8987"/>
                  <a:pt x="18338" y="8987"/>
                  <a:pt x="18338" y="8987"/>
                </a:cubicBezTo>
                <a:cubicBezTo>
                  <a:pt x="18338" y="8982"/>
                  <a:pt x="18338" y="8982"/>
                  <a:pt x="18338" y="8976"/>
                </a:cubicBezTo>
                <a:cubicBezTo>
                  <a:pt x="18332" y="8982"/>
                  <a:pt x="18314" y="8976"/>
                  <a:pt x="18314" y="8976"/>
                </a:cubicBezTo>
                <a:close/>
                <a:moveTo>
                  <a:pt x="18676" y="8341"/>
                </a:moveTo>
                <a:lnTo>
                  <a:pt x="18676" y="8341"/>
                </a:lnTo>
                <a:cubicBezTo>
                  <a:pt x="18676" y="8347"/>
                  <a:pt x="18676" y="8347"/>
                  <a:pt x="18676" y="8353"/>
                </a:cubicBezTo>
                <a:cubicBezTo>
                  <a:pt x="18682" y="8359"/>
                  <a:pt x="18682" y="8359"/>
                  <a:pt x="18682" y="8365"/>
                </a:cubicBezTo>
                <a:cubicBezTo>
                  <a:pt x="18687" y="8371"/>
                  <a:pt x="18693" y="8371"/>
                  <a:pt x="18693" y="8377"/>
                </a:cubicBezTo>
                <a:cubicBezTo>
                  <a:pt x="18693" y="8448"/>
                  <a:pt x="18693" y="8448"/>
                  <a:pt x="18693" y="8448"/>
                </a:cubicBezTo>
                <a:cubicBezTo>
                  <a:pt x="18634" y="8448"/>
                  <a:pt x="18634" y="8448"/>
                  <a:pt x="18634" y="8448"/>
                </a:cubicBezTo>
                <a:cubicBezTo>
                  <a:pt x="18634" y="8460"/>
                  <a:pt x="18628" y="8466"/>
                  <a:pt x="18634" y="8478"/>
                </a:cubicBezTo>
                <a:cubicBezTo>
                  <a:pt x="18634" y="8484"/>
                  <a:pt x="18634" y="8484"/>
                  <a:pt x="18634" y="8489"/>
                </a:cubicBezTo>
                <a:cubicBezTo>
                  <a:pt x="18634" y="8501"/>
                  <a:pt x="18634" y="8501"/>
                  <a:pt x="18634" y="8501"/>
                </a:cubicBezTo>
                <a:cubicBezTo>
                  <a:pt x="18711" y="8501"/>
                  <a:pt x="18711" y="8501"/>
                  <a:pt x="18711" y="8501"/>
                </a:cubicBezTo>
                <a:cubicBezTo>
                  <a:pt x="18711" y="8596"/>
                  <a:pt x="18711" y="8596"/>
                  <a:pt x="18711" y="8596"/>
                </a:cubicBezTo>
                <a:cubicBezTo>
                  <a:pt x="18759" y="8596"/>
                  <a:pt x="18759" y="8596"/>
                  <a:pt x="18759" y="8596"/>
                </a:cubicBezTo>
                <a:cubicBezTo>
                  <a:pt x="18759" y="8584"/>
                  <a:pt x="18759" y="8578"/>
                  <a:pt x="18765" y="8567"/>
                </a:cubicBezTo>
                <a:cubicBezTo>
                  <a:pt x="18765" y="8561"/>
                  <a:pt x="18770" y="8561"/>
                  <a:pt x="18776" y="8555"/>
                </a:cubicBezTo>
                <a:cubicBezTo>
                  <a:pt x="18776" y="8555"/>
                  <a:pt x="18782" y="8549"/>
                  <a:pt x="18788" y="8549"/>
                </a:cubicBezTo>
                <a:cubicBezTo>
                  <a:pt x="18788" y="8543"/>
                  <a:pt x="18794" y="8543"/>
                  <a:pt x="18800" y="8537"/>
                </a:cubicBezTo>
                <a:cubicBezTo>
                  <a:pt x="18800" y="8537"/>
                  <a:pt x="18800" y="8531"/>
                  <a:pt x="18800" y="8525"/>
                </a:cubicBezTo>
                <a:cubicBezTo>
                  <a:pt x="18806" y="8519"/>
                  <a:pt x="18806" y="8513"/>
                  <a:pt x="18812" y="8501"/>
                </a:cubicBezTo>
                <a:lnTo>
                  <a:pt x="18818" y="8495"/>
                </a:lnTo>
                <a:cubicBezTo>
                  <a:pt x="18818" y="8484"/>
                  <a:pt x="18818" y="8478"/>
                  <a:pt x="18818" y="8472"/>
                </a:cubicBezTo>
                <a:cubicBezTo>
                  <a:pt x="18859" y="8472"/>
                  <a:pt x="18859" y="8472"/>
                  <a:pt x="18859" y="8472"/>
                </a:cubicBezTo>
                <a:cubicBezTo>
                  <a:pt x="18859" y="8466"/>
                  <a:pt x="18853" y="8460"/>
                  <a:pt x="18859" y="8454"/>
                </a:cubicBezTo>
                <a:cubicBezTo>
                  <a:pt x="18859" y="8454"/>
                  <a:pt x="18859" y="8448"/>
                  <a:pt x="18865" y="8442"/>
                </a:cubicBezTo>
                <a:cubicBezTo>
                  <a:pt x="18865" y="8442"/>
                  <a:pt x="18871" y="8436"/>
                  <a:pt x="18871" y="8430"/>
                </a:cubicBezTo>
                <a:lnTo>
                  <a:pt x="18871" y="8424"/>
                </a:lnTo>
                <a:cubicBezTo>
                  <a:pt x="18877" y="8418"/>
                  <a:pt x="18877" y="8412"/>
                  <a:pt x="18883" y="8412"/>
                </a:cubicBezTo>
                <a:cubicBezTo>
                  <a:pt x="18883" y="8406"/>
                  <a:pt x="18889" y="8412"/>
                  <a:pt x="18895" y="8412"/>
                </a:cubicBezTo>
                <a:cubicBezTo>
                  <a:pt x="18895" y="8406"/>
                  <a:pt x="18895" y="8401"/>
                  <a:pt x="18895" y="8401"/>
                </a:cubicBezTo>
                <a:cubicBezTo>
                  <a:pt x="18895" y="8395"/>
                  <a:pt x="18895" y="8389"/>
                  <a:pt x="18895" y="8389"/>
                </a:cubicBezTo>
                <a:cubicBezTo>
                  <a:pt x="18895" y="8383"/>
                  <a:pt x="18895" y="8377"/>
                  <a:pt x="18895" y="8371"/>
                </a:cubicBezTo>
                <a:cubicBezTo>
                  <a:pt x="18889" y="8365"/>
                  <a:pt x="18883" y="8359"/>
                  <a:pt x="18877" y="8359"/>
                </a:cubicBezTo>
                <a:cubicBezTo>
                  <a:pt x="18865" y="8359"/>
                  <a:pt x="18865" y="8365"/>
                  <a:pt x="18859" y="8365"/>
                </a:cubicBezTo>
                <a:cubicBezTo>
                  <a:pt x="18853" y="8371"/>
                  <a:pt x="18859" y="8377"/>
                  <a:pt x="18859" y="8377"/>
                </a:cubicBezTo>
                <a:cubicBezTo>
                  <a:pt x="18853" y="8383"/>
                  <a:pt x="18848" y="8383"/>
                  <a:pt x="18842" y="8383"/>
                </a:cubicBezTo>
                <a:cubicBezTo>
                  <a:pt x="18830" y="8383"/>
                  <a:pt x="18818" y="8377"/>
                  <a:pt x="18812" y="8377"/>
                </a:cubicBezTo>
                <a:cubicBezTo>
                  <a:pt x="18794" y="8377"/>
                  <a:pt x="18794" y="8377"/>
                  <a:pt x="18794" y="8377"/>
                </a:cubicBezTo>
                <a:cubicBezTo>
                  <a:pt x="18788" y="8377"/>
                  <a:pt x="18788" y="8377"/>
                  <a:pt x="18782" y="8377"/>
                </a:cubicBezTo>
                <a:cubicBezTo>
                  <a:pt x="18776" y="8377"/>
                  <a:pt x="18776" y="8383"/>
                  <a:pt x="18770" y="8383"/>
                </a:cubicBezTo>
                <a:cubicBezTo>
                  <a:pt x="18770" y="8353"/>
                  <a:pt x="18770" y="8353"/>
                  <a:pt x="18770" y="8353"/>
                </a:cubicBezTo>
                <a:cubicBezTo>
                  <a:pt x="18770" y="8347"/>
                  <a:pt x="18776" y="8341"/>
                  <a:pt x="18776" y="8335"/>
                </a:cubicBezTo>
                <a:cubicBezTo>
                  <a:pt x="18776" y="8323"/>
                  <a:pt x="18765" y="8317"/>
                  <a:pt x="18759" y="8312"/>
                </a:cubicBezTo>
                <a:cubicBezTo>
                  <a:pt x="18759" y="8306"/>
                  <a:pt x="18753" y="8300"/>
                  <a:pt x="18747" y="8300"/>
                </a:cubicBezTo>
                <a:cubicBezTo>
                  <a:pt x="18747" y="8294"/>
                  <a:pt x="18741" y="8300"/>
                  <a:pt x="18741" y="8300"/>
                </a:cubicBezTo>
                <a:cubicBezTo>
                  <a:pt x="18735" y="8306"/>
                  <a:pt x="18729" y="8306"/>
                  <a:pt x="18729" y="8312"/>
                </a:cubicBezTo>
                <a:cubicBezTo>
                  <a:pt x="18729" y="8312"/>
                  <a:pt x="18729" y="8317"/>
                  <a:pt x="18729" y="8323"/>
                </a:cubicBezTo>
                <a:cubicBezTo>
                  <a:pt x="18729" y="8323"/>
                  <a:pt x="18723" y="8329"/>
                  <a:pt x="18723" y="8335"/>
                </a:cubicBezTo>
                <a:cubicBezTo>
                  <a:pt x="18717" y="8329"/>
                  <a:pt x="18711" y="8329"/>
                  <a:pt x="18711" y="8329"/>
                </a:cubicBezTo>
                <a:cubicBezTo>
                  <a:pt x="18705" y="8323"/>
                  <a:pt x="18705" y="8317"/>
                  <a:pt x="18699" y="8317"/>
                </a:cubicBezTo>
                <a:cubicBezTo>
                  <a:pt x="18699" y="8312"/>
                  <a:pt x="18693" y="8306"/>
                  <a:pt x="18693" y="8300"/>
                </a:cubicBezTo>
                <a:cubicBezTo>
                  <a:pt x="18693" y="8294"/>
                  <a:pt x="18699" y="8288"/>
                  <a:pt x="18699" y="8282"/>
                </a:cubicBezTo>
                <a:cubicBezTo>
                  <a:pt x="18699" y="8276"/>
                  <a:pt x="18699" y="8276"/>
                  <a:pt x="18699" y="8270"/>
                </a:cubicBezTo>
                <a:cubicBezTo>
                  <a:pt x="18699" y="8264"/>
                  <a:pt x="18699" y="8264"/>
                  <a:pt x="18699" y="8258"/>
                </a:cubicBezTo>
                <a:lnTo>
                  <a:pt x="18687" y="8258"/>
                </a:lnTo>
                <a:cubicBezTo>
                  <a:pt x="18682" y="8258"/>
                  <a:pt x="18682" y="8252"/>
                  <a:pt x="18682" y="8246"/>
                </a:cubicBezTo>
                <a:cubicBezTo>
                  <a:pt x="18676" y="8246"/>
                  <a:pt x="18676" y="8240"/>
                  <a:pt x="18670" y="8240"/>
                </a:cubicBezTo>
                <a:cubicBezTo>
                  <a:pt x="18664" y="8235"/>
                  <a:pt x="18664" y="8229"/>
                  <a:pt x="18664" y="8229"/>
                </a:cubicBezTo>
                <a:cubicBezTo>
                  <a:pt x="18658" y="8223"/>
                  <a:pt x="18658" y="8223"/>
                  <a:pt x="18652" y="8217"/>
                </a:cubicBezTo>
                <a:cubicBezTo>
                  <a:pt x="18646" y="8211"/>
                  <a:pt x="18646" y="8205"/>
                  <a:pt x="18646" y="8199"/>
                </a:cubicBezTo>
                <a:cubicBezTo>
                  <a:pt x="18640" y="8199"/>
                  <a:pt x="18640" y="8193"/>
                  <a:pt x="18634" y="8193"/>
                </a:cubicBezTo>
                <a:cubicBezTo>
                  <a:pt x="18634" y="8187"/>
                  <a:pt x="18634" y="8181"/>
                  <a:pt x="18628" y="8181"/>
                </a:cubicBezTo>
                <a:cubicBezTo>
                  <a:pt x="18622" y="8175"/>
                  <a:pt x="18616" y="8175"/>
                  <a:pt x="18610" y="8175"/>
                </a:cubicBezTo>
                <a:cubicBezTo>
                  <a:pt x="18604" y="8175"/>
                  <a:pt x="18593" y="8181"/>
                  <a:pt x="18593" y="8187"/>
                </a:cubicBezTo>
                <a:cubicBezTo>
                  <a:pt x="18593" y="8199"/>
                  <a:pt x="18599" y="8205"/>
                  <a:pt x="18604" y="8211"/>
                </a:cubicBezTo>
                <a:cubicBezTo>
                  <a:pt x="18604" y="8217"/>
                  <a:pt x="18610" y="8217"/>
                  <a:pt x="18610" y="8223"/>
                </a:cubicBezTo>
                <a:cubicBezTo>
                  <a:pt x="18616" y="8229"/>
                  <a:pt x="18616" y="8240"/>
                  <a:pt x="18622" y="8246"/>
                </a:cubicBezTo>
                <a:cubicBezTo>
                  <a:pt x="18634" y="8258"/>
                  <a:pt x="18640" y="8264"/>
                  <a:pt x="18652" y="8270"/>
                </a:cubicBezTo>
                <a:cubicBezTo>
                  <a:pt x="18652" y="8270"/>
                  <a:pt x="18658" y="8270"/>
                  <a:pt x="18664" y="8276"/>
                </a:cubicBezTo>
                <a:cubicBezTo>
                  <a:pt x="18664" y="8282"/>
                  <a:pt x="18664" y="8282"/>
                  <a:pt x="18664" y="8288"/>
                </a:cubicBezTo>
                <a:cubicBezTo>
                  <a:pt x="18670" y="8288"/>
                  <a:pt x="18670" y="8294"/>
                  <a:pt x="18670" y="8300"/>
                </a:cubicBezTo>
                <a:cubicBezTo>
                  <a:pt x="18670" y="8306"/>
                  <a:pt x="18676" y="8306"/>
                  <a:pt x="18676" y="8312"/>
                </a:cubicBezTo>
                <a:cubicBezTo>
                  <a:pt x="18676" y="8317"/>
                  <a:pt x="18676" y="8329"/>
                  <a:pt x="18676" y="8341"/>
                </a:cubicBezTo>
                <a:close/>
                <a:moveTo>
                  <a:pt x="18112" y="7327"/>
                </a:moveTo>
                <a:lnTo>
                  <a:pt x="18112" y="7327"/>
                </a:lnTo>
                <a:cubicBezTo>
                  <a:pt x="18112" y="7333"/>
                  <a:pt x="18118" y="7333"/>
                  <a:pt x="18118" y="7339"/>
                </a:cubicBezTo>
                <a:cubicBezTo>
                  <a:pt x="18118" y="7345"/>
                  <a:pt x="18124" y="7345"/>
                  <a:pt x="18124" y="7351"/>
                </a:cubicBezTo>
                <a:cubicBezTo>
                  <a:pt x="18124" y="7357"/>
                  <a:pt x="18130" y="7351"/>
                  <a:pt x="18136" y="7357"/>
                </a:cubicBezTo>
                <a:cubicBezTo>
                  <a:pt x="18142" y="7363"/>
                  <a:pt x="18148" y="7363"/>
                  <a:pt x="18148" y="7369"/>
                </a:cubicBezTo>
                <a:cubicBezTo>
                  <a:pt x="18148" y="7375"/>
                  <a:pt x="18148" y="7381"/>
                  <a:pt x="18148" y="7393"/>
                </a:cubicBezTo>
                <a:cubicBezTo>
                  <a:pt x="18148" y="7398"/>
                  <a:pt x="18154" y="7398"/>
                  <a:pt x="18154" y="7405"/>
                </a:cubicBezTo>
                <a:cubicBezTo>
                  <a:pt x="18160" y="7405"/>
                  <a:pt x="18160" y="7410"/>
                  <a:pt x="18166" y="7416"/>
                </a:cubicBezTo>
                <a:cubicBezTo>
                  <a:pt x="18166" y="7416"/>
                  <a:pt x="18172" y="7416"/>
                  <a:pt x="18178" y="7422"/>
                </a:cubicBezTo>
                <a:cubicBezTo>
                  <a:pt x="18190" y="7428"/>
                  <a:pt x="18201" y="7428"/>
                  <a:pt x="18213" y="7434"/>
                </a:cubicBezTo>
                <a:cubicBezTo>
                  <a:pt x="18219" y="7440"/>
                  <a:pt x="18225" y="7446"/>
                  <a:pt x="18237" y="7446"/>
                </a:cubicBezTo>
                <a:cubicBezTo>
                  <a:pt x="18243" y="7452"/>
                  <a:pt x="18243" y="7452"/>
                  <a:pt x="18249" y="7452"/>
                </a:cubicBezTo>
                <a:cubicBezTo>
                  <a:pt x="18249" y="7458"/>
                  <a:pt x="18255" y="7458"/>
                  <a:pt x="18260" y="7458"/>
                </a:cubicBezTo>
                <a:cubicBezTo>
                  <a:pt x="18284" y="7458"/>
                  <a:pt x="18284" y="7458"/>
                  <a:pt x="18284" y="7458"/>
                </a:cubicBezTo>
                <a:cubicBezTo>
                  <a:pt x="18284" y="7458"/>
                  <a:pt x="18284" y="7452"/>
                  <a:pt x="18284" y="7446"/>
                </a:cubicBezTo>
                <a:cubicBezTo>
                  <a:pt x="18284" y="7440"/>
                  <a:pt x="18278" y="7440"/>
                  <a:pt x="18278" y="7434"/>
                </a:cubicBezTo>
                <a:cubicBezTo>
                  <a:pt x="18272" y="7434"/>
                  <a:pt x="18272" y="7428"/>
                  <a:pt x="18267" y="7422"/>
                </a:cubicBezTo>
                <a:cubicBezTo>
                  <a:pt x="18267" y="7422"/>
                  <a:pt x="18260" y="7422"/>
                  <a:pt x="18255" y="7422"/>
                </a:cubicBezTo>
                <a:cubicBezTo>
                  <a:pt x="18249" y="7422"/>
                  <a:pt x="18243" y="7422"/>
                  <a:pt x="18237" y="7416"/>
                </a:cubicBezTo>
                <a:cubicBezTo>
                  <a:pt x="18231" y="7410"/>
                  <a:pt x="18231" y="7405"/>
                  <a:pt x="18225" y="7405"/>
                </a:cubicBezTo>
                <a:cubicBezTo>
                  <a:pt x="18219" y="7398"/>
                  <a:pt x="18219" y="7405"/>
                  <a:pt x="18213" y="7398"/>
                </a:cubicBezTo>
                <a:cubicBezTo>
                  <a:pt x="18207" y="7398"/>
                  <a:pt x="18201" y="7393"/>
                  <a:pt x="18201" y="7387"/>
                </a:cubicBezTo>
                <a:cubicBezTo>
                  <a:pt x="18201" y="7387"/>
                  <a:pt x="18201" y="7381"/>
                  <a:pt x="18201" y="7375"/>
                </a:cubicBezTo>
                <a:cubicBezTo>
                  <a:pt x="18195" y="7363"/>
                  <a:pt x="18190" y="7363"/>
                  <a:pt x="18183" y="7351"/>
                </a:cubicBezTo>
                <a:cubicBezTo>
                  <a:pt x="18172" y="7345"/>
                  <a:pt x="18166" y="7339"/>
                  <a:pt x="18154" y="7333"/>
                </a:cubicBezTo>
                <a:cubicBezTo>
                  <a:pt x="18148" y="7333"/>
                  <a:pt x="18148" y="7327"/>
                  <a:pt x="18142" y="7327"/>
                </a:cubicBezTo>
                <a:cubicBezTo>
                  <a:pt x="18136" y="7327"/>
                  <a:pt x="18136" y="7327"/>
                  <a:pt x="18130" y="7327"/>
                </a:cubicBezTo>
                <a:lnTo>
                  <a:pt x="18112" y="7327"/>
                </a:lnTo>
                <a:close/>
                <a:moveTo>
                  <a:pt x="16269" y="6818"/>
                </a:moveTo>
                <a:lnTo>
                  <a:pt x="16269" y="6818"/>
                </a:lnTo>
                <a:cubicBezTo>
                  <a:pt x="16262" y="6824"/>
                  <a:pt x="16262" y="6824"/>
                  <a:pt x="16257" y="6824"/>
                </a:cubicBezTo>
                <a:cubicBezTo>
                  <a:pt x="16251" y="6830"/>
                  <a:pt x="16245" y="6830"/>
                  <a:pt x="16245" y="6836"/>
                </a:cubicBezTo>
                <a:cubicBezTo>
                  <a:pt x="16245" y="6848"/>
                  <a:pt x="16245" y="6854"/>
                  <a:pt x="16251" y="6854"/>
                </a:cubicBezTo>
                <a:cubicBezTo>
                  <a:pt x="16257" y="6860"/>
                  <a:pt x="16257" y="6860"/>
                  <a:pt x="16262" y="6860"/>
                </a:cubicBezTo>
                <a:cubicBezTo>
                  <a:pt x="16269" y="6860"/>
                  <a:pt x="16269" y="6854"/>
                  <a:pt x="16274" y="6854"/>
                </a:cubicBezTo>
                <a:cubicBezTo>
                  <a:pt x="16280" y="6848"/>
                  <a:pt x="16286" y="6848"/>
                  <a:pt x="16298" y="6848"/>
                </a:cubicBezTo>
                <a:cubicBezTo>
                  <a:pt x="16310" y="6848"/>
                  <a:pt x="16310" y="6848"/>
                  <a:pt x="16310" y="6848"/>
                </a:cubicBezTo>
                <a:cubicBezTo>
                  <a:pt x="16316" y="6848"/>
                  <a:pt x="16322" y="6848"/>
                  <a:pt x="16334" y="6848"/>
                </a:cubicBezTo>
                <a:cubicBezTo>
                  <a:pt x="16334" y="6824"/>
                  <a:pt x="16334" y="6824"/>
                  <a:pt x="16334" y="6824"/>
                </a:cubicBezTo>
                <a:cubicBezTo>
                  <a:pt x="16310" y="6818"/>
                  <a:pt x="16310" y="6818"/>
                  <a:pt x="16310" y="6818"/>
                </a:cubicBezTo>
                <a:cubicBezTo>
                  <a:pt x="16298" y="6818"/>
                  <a:pt x="16292" y="6824"/>
                  <a:pt x="16280" y="6824"/>
                </a:cubicBezTo>
                <a:cubicBezTo>
                  <a:pt x="16274" y="6824"/>
                  <a:pt x="16269" y="6824"/>
                  <a:pt x="16257" y="6824"/>
                </a:cubicBezTo>
                <a:lnTo>
                  <a:pt x="16269" y="6818"/>
                </a:lnTo>
                <a:close/>
                <a:moveTo>
                  <a:pt x="16915" y="6848"/>
                </a:moveTo>
                <a:lnTo>
                  <a:pt x="16915" y="6848"/>
                </a:lnTo>
                <a:cubicBezTo>
                  <a:pt x="16915" y="6860"/>
                  <a:pt x="16915" y="6860"/>
                  <a:pt x="16915" y="6860"/>
                </a:cubicBezTo>
                <a:cubicBezTo>
                  <a:pt x="16915" y="6866"/>
                  <a:pt x="16909" y="6866"/>
                  <a:pt x="16903" y="6872"/>
                </a:cubicBezTo>
                <a:cubicBezTo>
                  <a:pt x="16903" y="6878"/>
                  <a:pt x="16897" y="6878"/>
                  <a:pt x="16897" y="6884"/>
                </a:cubicBezTo>
                <a:cubicBezTo>
                  <a:pt x="16891" y="6890"/>
                  <a:pt x="16885" y="6896"/>
                  <a:pt x="16885" y="6906"/>
                </a:cubicBezTo>
                <a:cubicBezTo>
                  <a:pt x="16879" y="6912"/>
                  <a:pt x="16873" y="6912"/>
                  <a:pt x="16873" y="6918"/>
                </a:cubicBezTo>
                <a:cubicBezTo>
                  <a:pt x="16873" y="6924"/>
                  <a:pt x="16873" y="6930"/>
                  <a:pt x="16873" y="6942"/>
                </a:cubicBezTo>
                <a:cubicBezTo>
                  <a:pt x="16873" y="6942"/>
                  <a:pt x="16873" y="6948"/>
                  <a:pt x="16873" y="6954"/>
                </a:cubicBezTo>
                <a:lnTo>
                  <a:pt x="16879" y="6960"/>
                </a:lnTo>
                <a:cubicBezTo>
                  <a:pt x="16879" y="6972"/>
                  <a:pt x="16879" y="6978"/>
                  <a:pt x="16879" y="6984"/>
                </a:cubicBezTo>
                <a:cubicBezTo>
                  <a:pt x="16879" y="7007"/>
                  <a:pt x="16879" y="7007"/>
                  <a:pt x="16879" y="7007"/>
                </a:cubicBezTo>
                <a:cubicBezTo>
                  <a:pt x="16879" y="7013"/>
                  <a:pt x="16879" y="7019"/>
                  <a:pt x="16879" y="7025"/>
                </a:cubicBezTo>
                <a:cubicBezTo>
                  <a:pt x="16873" y="7031"/>
                  <a:pt x="16873" y="7037"/>
                  <a:pt x="16873" y="7037"/>
                </a:cubicBezTo>
                <a:cubicBezTo>
                  <a:pt x="16867" y="7043"/>
                  <a:pt x="16861" y="7049"/>
                  <a:pt x="16861" y="7055"/>
                </a:cubicBezTo>
                <a:cubicBezTo>
                  <a:pt x="16861" y="7150"/>
                  <a:pt x="16861" y="7150"/>
                  <a:pt x="16861" y="7150"/>
                </a:cubicBezTo>
                <a:cubicBezTo>
                  <a:pt x="16861" y="7155"/>
                  <a:pt x="16861" y="7155"/>
                  <a:pt x="16855" y="7161"/>
                </a:cubicBezTo>
                <a:cubicBezTo>
                  <a:pt x="16855" y="7167"/>
                  <a:pt x="16849" y="7167"/>
                  <a:pt x="16844" y="7167"/>
                </a:cubicBezTo>
                <a:cubicBezTo>
                  <a:pt x="16844" y="7173"/>
                  <a:pt x="16838" y="7179"/>
                  <a:pt x="16832" y="7179"/>
                </a:cubicBezTo>
                <a:cubicBezTo>
                  <a:pt x="16826" y="7185"/>
                  <a:pt x="16826" y="7185"/>
                  <a:pt x="16814" y="7185"/>
                </a:cubicBezTo>
                <a:cubicBezTo>
                  <a:pt x="16808" y="7185"/>
                  <a:pt x="16796" y="7179"/>
                  <a:pt x="16790" y="7179"/>
                </a:cubicBezTo>
                <a:cubicBezTo>
                  <a:pt x="16784" y="7173"/>
                  <a:pt x="16778" y="7179"/>
                  <a:pt x="16778" y="7179"/>
                </a:cubicBezTo>
                <a:cubicBezTo>
                  <a:pt x="16772" y="7173"/>
                  <a:pt x="16772" y="7173"/>
                  <a:pt x="16767" y="7167"/>
                </a:cubicBezTo>
                <a:cubicBezTo>
                  <a:pt x="16760" y="7167"/>
                  <a:pt x="16755" y="7167"/>
                  <a:pt x="16755" y="7161"/>
                </a:cubicBezTo>
                <a:cubicBezTo>
                  <a:pt x="16755" y="7155"/>
                  <a:pt x="16755" y="7150"/>
                  <a:pt x="16755" y="7150"/>
                </a:cubicBezTo>
                <a:cubicBezTo>
                  <a:pt x="16749" y="7144"/>
                  <a:pt x="16749" y="7144"/>
                  <a:pt x="16743" y="7138"/>
                </a:cubicBezTo>
                <a:cubicBezTo>
                  <a:pt x="16731" y="7126"/>
                  <a:pt x="16719" y="7120"/>
                  <a:pt x="16701" y="7114"/>
                </a:cubicBezTo>
                <a:cubicBezTo>
                  <a:pt x="16695" y="7108"/>
                  <a:pt x="16683" y="7102"/>
                  <a:pt x="16672" y="7102"/>
                </a:cubicBezTo>
                <a:cubicBezTo>
                  <a:pt x="16672" y="7096"/>
                  <a:pt x="16666" y="7096"/>
                  <a:pt x="16660" y="7096"/>
                </a:cubicBezTo>
                <a:cubicBezTo>
                  <a:pt x="16648" y="7084"/>
                  <a:pt x="16648" y="7078"/>
                  <a:pt x="16642" y="7066"/>
                </a:cubicBezTo>
                <a:cubicBezTo>
                  <a:pt x="16642" y="7066"/>
                  <a:pt x="16642" y="7061"/>
                  <a:pt x="16636" y="7055"/>
                </a:cubicBezTo>
                <a:cubicBezTo>
                  <a:pt x="16636" y="7055"/>
                  <a:pt x="16630" y="7055"/>
                  <a:pt x="16624" y="7055"/>
                </a:cubicBezTo>
                <a:cubicBezTo>
                  <a:pt x="16624" y="7055"/>
                  <a:pt x="16618" y="7055"/>
                  <a:pt x="16612" y="7055"/>
                </a:cubicBezTo>
                <a:cubicBezTo>
                  <a:pt x="16606" y="7055"/>
                  <a:pt x="16606" y="7055"/>
                  <a:pt x="16601" y="7055"/>
                </a:cubicBezTo>
                <a:cubicBezTo>
                  <a:pt x="16594" y="7055"/>
                  <a:pt x="16594" y="7049"/>
                  <a:pt x="16589" y="7049"/>
                </a:cubicBezTo>
                <a:cubicBezTo>
                  <a:pt x="16583" y="7043"/>
                  <a:pt x="16577" y="7043"/>
                  <a:pt x="16577" y="7037"/>
                </a:cubicBezTo>
                <a:lnTo>
                  <a:pt x="16583" y="7031"/>
                </a:lnTo>
                <a:cubicBezTo>
                  <a:pt x="16583" y="7025"/>
                  <a:pt x="16577" y="7019"/>
                  <a:pt x="16577" y="7019"/>
                </a:cubicBezTo>
                <a:cubicBezTo>
                  <a:pt x="16577" y="7007"/>
                  <a:pt x="16583" y="7001"/>
                  <a:pt x="16583" y="6989"/>
                </a:cubicBezTo>
                <a:cubicBezTo>
                  <a:pt x="16583" y="6984"/>
                  <a:pt x="16583" y="6984"/>
                  <a:pt x="16583" y="6984"/>
                </a:cubicBezTo>
                <a:cubicBezTo>
                  <a:pt x="16583" y="6978"/>
                  <a:pt x="16577" y="6978"/>
                  <a:pt x="16577" y="6972"/>
                </a:cubicBezTo>
                <a:cubicBezTo>
                  <a:pt x="16577" y="6966"/>
                  <a:pt x="16571" y="6966"/>
                  <a:pt x="16571" y="6960"/>
                </a:cubicBezTo>
                <a:cubicBezTo>
                  <a:pt x="16571" y="6954"/>
                  <a:pt x="16577" y="6954"/>
                  <a:pt x="16577" y="6948"/>
                </a:cubicBezTo>
                <a:cubicBezTo>
                  <a:pt x="16577" y="6942"/>
                  <a:pt x="16589" y="6948"/>
                  <a:pt x="16589" y="6942"/>
                </a:cubicBezTo>
                <a:cubicBezTo>
                  <a:pt x="16589" y="6942"/>
                  <a:pt x="16589" y="6936"/>
                  <a:pt x="16589" y="6930"/>
                </a:cubicBezTo>
                <a:cubicBezTo>
                  <a:pt x="16594" y="6924"/>
                  <a:pt x="16601" y="6924"/>
                  <a:pt x="16601" y="6918"/>
                </a:cubicBezTo>
                <a:cubicBezTo>
                  <a:pt x="16601" y="6912"/>
                  <a:pt x="16606" y="6912"/>
                  <a:pt x="16606" y="6906"/>
                </a:cubicBezTo>
                <a:cubicBezTo>
                  <a:pt x="16618" y="6896"/>
                  <a:pt x="16624" y="6896"/>
                  <a:pt x="16630" y="6884"/>
                </a:cubicBezTo>
                <a:cubicBezTo>
                  <a:pt x="16636" y="6884"/>
                  <a:pt x="16630" y="6878"/>
                  <a:pt x="16636" y="6878"/>
                </a:cubicBezTo>
                <a:cubicBezTo>
                  <a:pt x="16624" y="6878"/>
                  <a:pt x="16624" y="6878"/>
                  <a:pt x="16624" y="6878"/>
                </a:cubicBezTo>
                <a:cubicBezTo>
                  <a:pt x="16612" y="6872"/>
                  <a:pt x="16606" y="6872"/>
                  <a:pt x="16601" y="6872"/>
                </a:cubicBezTo>
                <a:cubicBezTo>
                  <a:pt x="16589" y="6866"/>
                  <a:pt x="16583" y="6866"/>
                  <a:pt x="16577" y="6866"/>
                </a:cubicBezTo>
                <a:cubicBezTo>
                  <a:pt x="16565" y="6866"/>
                  <a:pt x="16565" y="6866"/>
                  <a:pt x="16565" y="6866"/>
                </a:cubicBezTo>
                <a:cubicBezTo>
                  <a:pt x="16547" y="6866"/>
                  <a:pt x="16541" y="6866"/>
                  <a:pt x="16523" y="6866"/>
                </a:cubicBezTo>
                <a:cubicBezTo>
                  <a:pt x="16517" y="6866"/>
                  <a:pt x="16517" y="6860"/>
                  <a:pt x="16512" y="6860"/>
                </a:cubicBezTo>
                <a:cubicBezTo>
                  <a:pt x="16506" y="6854"/>
                  <a:pt x="16506" y="6854"/>
                  <a:pt x="16500" y="6854"/>
                </a:cubicBezTo>
                <a:cubicBezTo>
                  <a:pt x="16494" y="6854"/>
                  <a:pt x="16494" y="6854"/>
                  <a:pt x="16488" y="6854"/>
                </a:cubicBezTo>
                <a:cubicBezTo>
                  <a:pt x="16488" y="6854"/>
                  <a:pt x="16482" y="6854"/>
                  <a:pt x="16476" y="6854"/>
                </a:cubicBezTo>
                <a:cubicBezTo>
                  <a:pt x="16470" y="6848"/>
                  <a:pt x="16470" y="6842"/>
                  <a:pt x="16464" y="6842"/>
                </a:cubicBezTo>
                <a:cubicBezTo>
                  <a:pt x="16464" y="6836"/>
                  <a:pt x="16458" y="6836"/>
                  <a:pt x="16452" y="6836"/>
                </a:cubicBezTo>
                <a:cubicBezTo>
                  <a:pt x="16452" y="6836"/>
                  <a:pt x="16446" y="6836"/>
                  <a:pt x="16440" y="6836"/>
                </a:cubicBezTo>
                <a:lnTo>
                  <a:pt x="16435" y="6830"/>
                </a:lnTo>
                <a:cubicBezTo>
                  <a:pt x="16428" y="6830"/>
                  <a:pt x="16423" y="6830"/>
                  <a:pt x="16423" y="6824"/>
                </a:cubicBezTo>
                <a:cubicBezTo>
                  <a:pt x="16411" y="6824"/>
                  <a:pt x="16405" y="6813"/>
                  <a:pt x="16399" y="6813"/>
                </a:cubicBezTo>
                <a:cubicBezTo>
                  <a:pt x="16393" y="6813"/>
                  <a:pt x="16393" y="6813"/>
                  <a:pt x="16387" y="6813"/>
                </a:cubicBezTo>
                <a:cubicBezTo>
                  <a:pt x="16375" y="6813"/>
                  <a:pt x="16375" y="6813"/>
                  <a:pt x="16375" y="6813"/>
                </a:cubicBezTo>
                <a:cubicBezTo>
                  <a:pt x="16369" y="6813"/>
                  <a:pt x="16369" y="6813"/>
                  <a:pt x="16363" y="6813"/>
                </a:cubicBezTo>
                <a:cubicBezTo>
                  <a:pt x="16357" y="6813"/>
                  <a:pt x="16357" y="6813"/>
                  <a:pt x="16351" y="6813"/>
                </a:cubicBezTo>
                <a:cubicBezTo>
                  <a:pt x="16351" y="6836"/>
                  <a:pt x="16351" y="6836"/>
                  <a:pt x="16351" y="6836"/>
                </a:cubicBezTo>
                <a:cubicBezTo>
                  <a:pt x="16351" y="6836"/>
                  <a:pt x="16351" y="6848"/>
                  <a:pt x="16357" y="6848"/>
                </a:cubicBezTo>
                <a:cubicBezTo>
                  <a:pt x="16363" y="6848"/>
                  <a:pt x="16369" y="6848"/>
                  <a:pt x="16375" y="6854"/>
                </a:cubicBezTo>
                <a:cubicBezTo>
                  <a:pt x="16381" y="6854"/>
                  <a:pt x="16387" y="6854"/>
                  <a:pt x="16387" y="6860"/>
                </a:cubicBezTo>
                <a:cubicBezTo>
                  <a:pt x="16393" y="6860"/>
                  <a:pt x="16399" y="6860"/>
                  <a:pt x="16399" y="6860"/>
                </a:cubicBezTo>
                <a:cubicBezTo>
                  <a:pt x="16405" y="6866"/>
                  <a:pt x="16399" y="6866"/>
                  <a:pt x="16399" y="6872"/>
                </a:cubicBezTo>
                <a:cubicBezTo>
                  <a:pt x="16393" y="6872"/>
                  <a:pt x="16393" y="6878"/>
                  <a:pt x="16387" y="6878"/>
                </a:cubicBezTo>
                <a:cubicBezTo>
                  <a:pt x="16381" y="6878"/>
                  <a:pt x="16375" y="6878"/>
                  <a:pt x="16363" y="6878"/>
                </a:cubicBezTo>
                <a:cubicBezTo>
                  <a:pt x="16357" y="6878"/>
                  <a:pt x="16351" y="6878"/>
                  <a:pt x="16340" y="6878"/>
                </a:cubicBezTo>
                <a:cubicBezTo>
                  <a:pt x="16334" y="6878"/>
                  <a:pt x="16334" y="6884"/>
                  <a:pt x="16328" y="6884"/>
                </a:cubicBezTo>
                <a:cubicBezTo>
                  <a:pt x="16322" y="6884"/>
                  <a:pt x="16322" y="6890"/>
                  <a:pt x="16316" y="6896"/>
                </a:cubicBezTo>
                <a:cubicBezTo>
                  <a:pt x="16304" y="6901"/>
                  <a:pt x="16298" y="6906"/>
                  <a:pt x="16286" y="6912"/>
                </a:cubicBezTo>
                <a:cubicBezTo>
                  <a:pt x="16286" y="6918"/>
                  <a:pt x="16280" y="6918"/>
                  <a:pt x="16274" y="6924"/>
                </a:cubicBezTo>
                <a:cubicBezTo>
                  <a:pt x="16269" y="6924"/>
                  <a:pt x="16262" y="6930"/>
                  <a:pt x="16262" y="6930"/>
                </a:cubicBezTo>
                <a:cubicBezTo>
                  <a:pt x="16257" y="6936"/>
                  <a:pt x="16251" y="6936"/>
                  <a:pt x="16251" y="6948"/>
                </a:cubicBezTo>
                <a:cubicBezTo>
                  <a:pt x="16251" y="6954"/>
                  <a:pt x="16251" y="6954"/>
                  <a:pt x="16251" y="6954"/>
                </a:cubicBezTo>
                <a:lnTo>
                  <a:pt x="16251" y="6960"/>
                </a:lnTo>
                <a:cubicBezTo>
                  <a:pt x="16251" y="6972"/>
                  <a:pt x="16251" y="6978"/>
                  <a:pt x="16251" y="6984"/>
                </a:cubicBezTo>
                <a:cubicBezTo>
                  <a:pt x="16251" y="6989"/>
                  <a:pt x="16251" y="6995"/>
                  <a:pt x="16251" y="6995"/>
                </a:cubicBezTo>
                <a:cubicBezTo>
                  <a:pt x="16251" y="7001"/>
                  <a:pt x="16245" y="7007"/>
                  <a:pt x="16245" y="7013"/>
                </a:cubicBezTo>
                <a:cubicBezTo>
                  <a:pt x="16245" y="7019"/>
                  <a:pt x="16245" y="7019"/>
                  <a:pt x="16239" y="7025"/>
                </a:cubicBezTo>
                <a:cubicBezTo>
                  <a:pt x="16233" y="7025"/>
                  <a:pt x="16227" y="7025"/>
                  <a:pt x="16221" y="7025"/>
                </a:cubicBezTo>
                <a:cubicBezTo>
                  <a:pt x="16203" y="7025"/>
                  <a:pt x="16191" y="7025"/>
                  <a:pt x="16174" y="7013"/>
                </a:cubicBezTo>
                <a:cubicBezTo>
                  <a:pt x="16168" y="7013"/>
                  <a:pt x="16174" y="7001"/>
                  <a:pt x="16168" y="7001"/>
                </a:cubicBezTo>
                <a:cubicBezTo>
                  <a:pt x="16168" y="7001"/>
                  <a:pt x="16162" y="7001"/>
                  <a:pt x="16156" y="7001"/>
                </a:cubicBezTo>
                <a:cubicBezTo>
                  <a:pt x="16144" y="7001"/>
                  <a:pt x="16138" y="7001"/>
                  <a:pt x="16126" y="7001"/>
                </a:cubicBezTo>
                <a:cubicBezTo>
                  <a:pt x="16126" y="6995"/>
                  <a:pt x="16126" y="6984"/>
                  <a:pt x="16120" y="6978"/>
                </a:cubicBezTo>
                <a:cubicBezTo>
                  <a:pt x="16102" y="6978"/>
                  <a:pt x="16102" y="6978"/>
                  <a:pt x="16102" y="6978"/>
                </a:cubicBezTo>
                <a:cubicBezTo>
                  <a:pt x="16091" y="6978"/>
                  <a:pt x="16085" y="6984"/>
                  <a:pt x="16079" y="6984"/>
                </a:cubicBezTo>
                <a:cubicBezTo>
                  <a:pt x="16067" y="6984"/>
                  <a:pt x="16061" y="6984"/>
                  <a:pt x="16055" y="6984"/>
                </a:cubicBezTo>
                <a:cubicBezTo>
                  <a:pt x="16043" y="6984"/>
                  <a:pt x="16037" y="6989"/>
                  <a:pt x="16031" y="6995"/>
                </a:cubicBezTo>
                <a:cubicBezTo>
                  <a:pt x="16025" y="6995"/>
                  <a:pt x="16031" y="7001"/>
                  <a:pt x="16025" y="7007"/>
                </a:cubicBezTo>
                <a:cubicBezTo>
                  <a:pt x="16025" y="7013"/>
                  <a:pt x="16019" y="7013"/>
                  <a:pt x="16014" y="7019"/>
                </a:cubicBezTo>
                <a:cubicBezTo>
                  <a:pt x="16008" y="7019"/>
                  <a:pt x="16014" y="7025"/>
                  <a:pt x="16008" y="7031"/>
                </a:cubicBezTo>
                <a:cubicBezTo>
                  <a:pt x="15996" y="7031"/>
                  <a:pt x="15990" y="7025"/>
                  <a:pt x="15984" y="7031"/>
                </a:cubicBezTo>
                <a:cubicBezTo>
                  <a:pt x="15972" y="7031"/>
                  <a:pt x="15966" y="7049"/>
                  <a:pt x="15966" y="7061"/>
                </a:cubicBezTo>
                <a:cubicBezTo>
                  <a:pt x="15960" y="7061"/>
                  <a:pt x="15960" y="7066"/>
                  <a:pt x="15960" y="7072"/>
                </a:cubicBezTo>
                <a:cubicBezTo>
                  <a:pt x="15960" y="7078"/>
                  <a:pt x="15954" y="7084"/>
                  <a:pt x="15948" y="7084"/>
                </a:cubicBezTo>
                <a:cubicBezTo>
                  <a:pt x="15948" y="7084"/>
                  <a:pt x="15942" y="7084"/>
                  <a:pt x="15936" y="7084"/>
                </a:cubicBezTo>
                <a:cubicBezTo>
                  <a:pt x="15930" y="7084"/>
                  <a:pt x="15925" y="7084"/>
                  <a:pt x="15913" y="7084"/>
                </a:cubicBezTo>
                <a:cubicBezTo>
                  <a:pt x="15913" y="7108"/>
                  <a:pt x="15913" y="7108"/>
                  <a:pt x="15913" y="7108"/>
                </a:cubicBezTo>
                <a:cubicBezTo>
                  <a:pt x="15919" y="7108"/>
                  <a:pt x="15919" y="7114"/>
                  <a:pt x="15919" y="7114"/>
                </a:cubicBezTo>
                <a:cubicBezTo>
                  <a:pt x="15925" y="7120"/>
                  <a:pt x="15930" y="7120"/>
                  <a:pt x="15930" y="7126"/>
                </a:cubicBezTo>
                <a:cubicBezTo>
                  <a:pt x="15936" y="7132"/>
                  <a:pt x="15936" y="7132"/>
                  <a:pt x="15936" y="7138"/>
                </a:cubicBezTo>
                <a:cubicBezTo>
                  <a:pt x="15936" y="7161"/>
                  <a:pt x="15936" y="7161"/>
                  <a:pt x="15936" y="7161"/>
                </a:cubicBezTo>
                <a:cubicBezTo>
                  <a:pt x="15889" y="7161"/>
                  <a:pt x="15889" y="7161"/>
                  <a:pt x="15889" y="7161"/>
                </a:cubicBezTo>
                <a:cubicBezTo>
                  <a:pt x="15889" y="7155"/>
                  <a:pt x="15889" y="7155"/>
                  <a:pt x="15889" y="7155"/>
                </a:cubicBezTo>
                <a:cubicBezTo>
                  <a:pt x="15889" y="7150"/>
                  <a:pt x="15889" y="7144"/>
                  <a:pt x="15889" y="7132"/>
                </a:cubicBezTo>
                <a:cubicBezTo>
                  <a:pt x="15889" y="7132"/>
                  <a:pt x="15889" y="7126"/>
                  <a:pt x="15889" y="7120"/>
                </a:cubicBezTo>
                <a:cubicBezTo>
                  <a:pt x="15853" y="7120"/>
                  <a:pt x="15853" y="7120"/>
                  <a:pt x="15853" y="7120"/>
                </a:cubicBezTo>
                <a:cubicBezTo>
                  <a:pt x="15853" y="7120"/>
                  <a:pt x="15847" y="7126"/>
                  <a:pt x="15842" y="7126"/>
                </a:cubicBezTo>
                <a:cubicBezTo>
                  <a:pt x="15842" y="7126"/>
                  <a:pt x="15836" y="7126"/>
                  <a:pt x="15830" y="7132"/>
                </a:cubicBezTo>
                <a:cubicBezTo>
                  <a:pt x="15830" y="7132"/>
                  <a:pt x="15824" y="7138"/>
                  <a:pt x="15824" y="7144"/>
                </a:cubicBezTo>
                <a:cubicBezTo>
                  <a:pt x="15818" y="7150"/>
                  <a:pt x="15818" y="7155"/>
                  <a:pt x="15818" y="7167"/>
                </a:cubicBezTo>
                <a:cubicBezTo>
                  <a:pt x="15818" y="7179"/>
                  <a:pt x="15824" y="7191"/>
                  <a:pt x="15818" y="7203"/>
                </a:cubicBezTo>
                <a:cubicBezTo>
                  <a:pt x="15818" y="7209"/>
                  <a:pt x="15818" y="7209"/>
                  <a:pt x="15818" y="7215"/>
                </a:cubicBezTo>
                <a:cubicBezTo>
                  <a:pt x="15818" y="7221"/>
                  <a:pt x="15812" y="7221"/>
                  <a:pt x="15806" y="7227"/>
                </a:cubicBezTo>
                <a:cubicBezTo>
                  <a:pt x="15800" y="7232"/>
                  <a:pt x="15800" y="7232"/>
                  <a:pt x="15794" y="7239"/>
                </a:cubicBezTo>
                <a:cubicBezTo>
                  <a:pt x="15794" y="7244"/>
                  <a:pt x="15788" y="7244"/>
                  <a:pt x="15788" y="7250"/>
                </a:cubicBezTo>
                <a:cubicBezTo>
                  <a:pt x="15782" y="7256"/>
                  <a:pt x="15788" y="7256"/>
                  <a:pt x="15782" y="7262"/>
                </a:cubicBezTo>
                <a:cubicBezTo>
                  <a:pt x="15782" y="7268"/>
                  <a:pt x="15776" y="7268"/>
                  <a:pt x="15770" y="7268"/>
                </a:cubicBezTo>
                <a:cubicBezTo>
                  <a:pt x="15764" y="7274"/>
                  <a:pt x="15759" y="7280"/>
                  <a:pt x="15753" y="7292"/>
                </a:cubicBezTo>
                <a:cubicBezTo>
                  <a:pt x="15753" y="7292"/>
                  <a:pt x="15753" y="7298"/>
                  <a:pt x="15747" y="7304"/>
                </a:cubicBezTo>
                <a:cubicBezTo>
                  <a:pt x="15741" y="7304"/>
                  <a:pt x="15741" y="7304"/>
                  <a:pt x="15735" y="7310"/>
                </a:cubicBezTo>
                <a:cubicBezTo>
                  <a:pt x="15729" y="7310"/>
                  <a:pt x="15729" y="7310"/>
                  <a:pt x="15723" y="7316"/>
                </a:cubicBezTo>
                <a:cubicBezTo>
                  <a:pt x="15717" y="7316"/>
                  <a:pt x="15717" y="7321"/>
                  <a:pt x="15711" y="7321"/>
                </a:cubicBezTo>
                <a:cubicBezTo>
                  <a:pt x="15711" y="7321"/>
                  <a:pt x="15705" y="7321"/>
                  <a:pt x="15699" y="7321"/>
                </a:cubicBezTo>
                <a:cubicBezTo>
                  <a:pt x="15693" y="7321"/>
                  <a:pt x="15693" y="7321"/>
                  <a:pt x="15687" y="7321"/>
                </a:cubicBezTo>
                <a:cubicBezTo>
                  <a:pt x="15664" y="7321"/>
                  <a:pt x="15658" y="7321"/>
                  <a:pt x="15634" y="7321"/>
                </a:cubicBezTo>
                <a:cubicBezTo>
                  <a:pt x="15628" y="7321"/>
                  <a:pt x="15628" y="7327"/>
                  <a:pt x="15622" y="7327"/>
                </a:cubicBezTo>
                <a:cubicBezTo>
                  <a:pt x="15610" y="7327"/>
                  <a:pt x="15604" y="7333"/>
                  <a:pt x="15592" y="7339"/>
                </a:cubicBezTo>
                <a:cubicBezTo>
                  <a:pt x="15587" y="7339"/>
                  <a:pt x="15581" y="7345"/>
                  <a:pt x="15581" y="7345"/>
                </a:cubicBezTo>
                <a:cubicBezTo>
                  <a:pt x="15563" y="7345"/>
                  <a:pt x="15557" y="7345"/>
                  <a:pt x="15545" y="7345"/>
                </a:cubicBezTo>
                <a:cubicBezTo>
                  <a:pt x="15539" y="7345"/>
                  <a:pt x="15533" y="7351"/>
                  <a:pt x="15527" y="7357"/>
                </a:cubicBezTo>
                <a:cubicBezTo>
                  <a:pt x="15521" y="7363"/>
                  <a:pt x="15510" y="7369"/>
                  <a:pt x="15504" y="7369"/>
                </a:cubicBezTo>
                <a:cubicBezTo>
                  <a:pt x="15486" y="7375"/>
                  <a:pt x="15480" y="7381"/>
                  <a:pt x="15462" y="7387"/>
                </a:cubicBezTo>
                <a:cubicBezTo>
                  <a:pt x="15456" y="7393"/>
                  <a:pt x="15456" y="7393"/>
                  <a:pt x="15450" y="7393"/>
                </a:cubicBezTo>
                <a:cubicBezTo>
                  <a:pt x="15444" y="7398"/>
                  <a:pt x="15438" y="7405"/>
                  <a:pt x="15432" y="7416"/>
                </a:cubicBezTo>
                <a:cubicBezTo>
                  <a:pt x="15432" y="7422"/>
                  <a:pt x="15438" y="7428"/>
                  <a:pt x="15432" y="7440"/>
                </a:cubicBezTo>
                <a:cubicBezTo>
                  <a:pt x="15432" y="7446"/>
                  <a:pt x="15432" y="7446"/>
                  <a:pt x="15426" y="7452"/>
                </a:cubicBezTo>
                <a:lnTo>
                  <a:pt x="15421" y="7452"/>
                </a:lnTo>
                <a:cubicBezTo>
                  <a:pt x="15415" y="7452"/>
                  <a:pt x="15409" y="7446"/>
                  <a:pt x="15409" y="7446"/>
                </a:cubicBezTo>
                <a:cubicBezTo>
                  <a:pt x="15403" y="7446"/>
                  <a:pt x="15397" y="7446"/>
                  <a:pt x="15397" y="7440"/>
                </a:cubicBezTo>
                <a:cubicBezTo>
                  <a:pt x="15391" y="7440"/>
                  <a:pt x="15385" y="7440"/>
                  <a:pt x="15385" y="7440"/>
                </a:cubicBezTo>
                <a:cubicBezTo>
                  <a:pt x="15379" y="7434"/>
                  <a:pt x="15385" y="7434"/>
                  <a:pt x="15385" y="7428"/>
                </a:cubicBezTo>
                <a:cubicBezTo>
                  <a:pt x="15379" y="7422"/>
                  <a:pt x="15379" y="7422"/>
                  <a:pt x="15373" y="7416"/>
                </a:cubicBezTo>
                <a:cubicBezTo>
                  <a:pt x="15373" y="7422"/>
                  <a:pt x="15373" y="7434"/>
                  <a:pt x="15367" y="7440"/>
                </a:cubicBezTo>
                <a:cubicBezTo>
                  <a:pt x="15367" y="7440"/>
                  <a:pt x="15355" y="7440"/>
                  <a:pt x="15355" y="7446"/>
                </a:cubicBezTo>
                <a:cubicBezTo>
                  <a:pt x="15355" y="7446"/>
                  <a:pt x="15355" y="7452"/>
                  <a:pt x="15355" y="7458"/>
                </a:cubicBezTo>
                <a:cubicBezTo>
                  <a:pt x="15355" y="7470"/>
                  <a:pt x="15355" y="7470"/>
                  <a:pt x="15355" y="7470"/>
                </a:cubicBezTo>
                <a:cubicBezTo>
                  <a:pt x="15355" y="7470"/>
                  <a:pt x="15355" y="7476"/>
                  <a:pt x="15355" y="7482"/>
                </a:cubicBezTo>
                <a:cubicBezTo>
                  <a:pt x="15361" y="7487"/>
                  <a:pt x="15361" y="7493"/>
                  <a:pt x="15355" y="7505"/>
                </a:cubicBezTo>
                <a:cubicBezTo>
                  <a:pt x="15355" y="7517"/>
                  <a:pt x="15355" y="7517"/>
                  <a:pt x="15355" y="7517"/>
                </a:cubicBezTo>
                <a:cubicBezTo>
                  <a:pt x="15355" y="7523"/>
                  <a:pt x="15349" y="7523"/>
                  <a:pt x="15349" y="7529"/>
                </a:cubicBezTo>
                <a:cubicBezTo>
                  <a:pt x="15349" y="7535"/>
                  <a:pt x="15337" y="7535"/>
                  <a:pt x="15337" y="7541"/>
                </a:cubicBezTo>
                <a:cubicBezTo>
                  <a:pt x="15337" y="7541"/>
                  <a:pt x="15337" y="7547"/>
                  <a:pt x="15337" y="7553"/>
                </a:cubicBezTo>
                <a:cubicBezTo>
                  <a:pt x="15337" y="7559"/>
                  <a:pt x="15337" y="7564"/>
                  <a:pt x="15344" y="7576"/>
                </a:cubicBezTo>
                <a:lnTo>
                  <a:pt x="15349" y="7582"/>
                </a:lnTo>
                <a:cubicBezTo>
                  <a:pt x="15349" y="7588"/>
                  <a:pt x="15355" y="7588"/>
                  <a:pt x="15361" y="7594"/>
                </a:cubicBezTo>
                <a:cubicBezTo>
                  <a:pt x="15367" y="7600"/>
                  <a:pt x="15367" y="7606"/>
                  <a:pt x="15367" y="7618"/>
                </a:cubicBezTo>
                <a:cubicBezTo>
                  <a:pt x="15373" y="7630"/>
                  <a:pt x="15385" y="7636"/>
                  <a:pt x="15391" y="7653"/>
                </a:cubicBezTo>
                <a:cubicBezTo>
                  <a:pt x="15391" y="7659"/>
                  <a:pt x="15391" y="7659"/>
                  <a:pt x="15391" y="7659"/>
                </a:cubicBezTo>
                <a:cubicBezTo>
                  <a:pt x="15385" y="7659"/>
                  <a:pt x="15385" y="7653"/>
                  <a:pt x="15379" y="7653"/>
                </a:cubicBezTo>
                <a:cubicBezTo>
                  <a:pt x="15373" y="7653"/>
                  <a:pt x="15367" y="7653"/>
                  <a:pt x="15361" y="7653"/>
                </a:cubicBezTo>
                <a:cubicBezTo>
                  <a:pt x="15361" y="7653"/>
                  <a:pt x="15355" y="7648"/>
                  <a:pt x="15349" y="7648"/>
                </a:cubicBezTo>
                <a:cubicBezTo>
                  <a:pt x="15349" y="7642"/>
                  <a:pt x="15344" y="7642"/>
                  <a:pt x="15344" y="7642"/>
                </a:cubicBezTo>
                <a:cubicBezTo>
                  <a:pt x="15337" y="7642"/>
                  <a:pt x="15332" y="7648"/>
                  <a:pt x="15332" y="7648"/>
                </a:cubicBezTo>
                <a:cubicBezTo>
                  <a:pt x="15332" y="7671"/>
                  <a:pt x="15332" y="7671"/>
                  <a:pt x="15332" y="7671"/>
                </a:cubicBezTo>
                <a:cubicBezTo>
                  <a:pt x="15332" y="7677"/>
                  <a:pt x="15332" y="7677"/>
                  <a:pt x="15337" y="7683"/>
                </a:cubicBezTo>
                <a:cubicBezTo>
                  <a:pt x="15344" y="7689"/>
                  <a:pt x="15349" y="7695"/>
                  <a:pt x="15355" y="7707"/>
                </a:cubicBezTo>
                <a:cubicBezTo>
                  <a:pt x="15361" y="7707"/>
                  <a:pt x="15361" y="7713"/>
                  <a:pt x="15367" y="7719"/>
                </a:cubicBezTo>
                <a:cubicBezTo>
                  <a:pt x="15373" y="7719"/>
                  <a:pt x="15373" y="7725"/>
                  <a:pt x="15379" y="7725"/>
                </a:cubicBezTo>
                <a:cubicBezTo>
                  <a:pt x="15385" y="7730"/>
                  <a:pt x="15385" y="7730"/>
                  <a:pt x="15391" y="7737"/>
                </a:cubicBezTo>
                <a:cubicBezTo>
                  <a:pt x="15391" y="7742"/>
                  <a:pt x="15397" y="7742"/>
                  <a:pt x="15397" y="7748"/>
                </a:cubicBezTo>
                <a:cubicBezTo>
                  <a:pt x="15397" y="7760"/>
                  <a:pt x="15397" y="7766"/>
                  <a:pt x="15397" y="7772"/>
                </a:cubicBezTo>
                <a:cubicBezTo>
                  <a:pt x="15397" y="7784"/>
                  <a:pt x="15397" y="7790"/>
                  <a:pt x="15403" y="7802"/>
                </a:cubicBezTo>
                <a:cubicBezTo>
                  <a:pt x="15409" y="7802"/>
                  <a:pt x="15409" y="7808"/>
                  <a:pt x="15415" y="7814"/>
                </a:cubicBezTo>
                <a:cubicBezTo>
                  <a:pt x="15415" y="7825"/>
                  <a:pt x="15421" y="7831"/>
                  <a:pt x="15421" y="7843"/>
                </a:cubicBezTo>
                <a:cubicBezTo>
                  <a:pt x="15421" y="7849"/>
                  <a:pt x="15421" y="7849"/>
                  <a:pt x="15426" y="7855"/>
                </a:cubicBezTo>
                <a:cubicBezTo>
                  <a:pt x="15426" y="7861"/>
                  <a:pt x="15421" y="7867"/>
                  <a:pt x="15426" y="7873"/>
                </a:cubicBezTo>
                <a:cubicBezTo>
                  <a:pt x="15426" y="7879"/>
                  <a:pt x="15432" y="7885"/>
                  <a:pt x="15432" y="7896"/>
                </a:cubicBezTo>
                <a:cubicBezTo>
                  <a:pt x="15438" y="7903"/>
                  <a:pt x="15444" y="7903"/>
                  <a:pt x="15444" y="7908"/>
                </a:cubicBezTo>
                <a:cubicBezTo>
                  <a:pt x="15450" y="7920"/>
                  <a:pt x="15456" y="7926"/>
                  <a:pt x="15462" y="7938"/>
                </a:cubicBezTo>
                <a:cubicBezTo>
                  <a:pt x="15462" y="7938"/>
                  <a:pt x="15468" y="7944"/>
                  <a:pt x="15468" y="7950"/>
                </a:cubicBezTo>
                <a:cubicBezTo>
                  <a:pt x="15468" y="7950"/>
                  <a:pt x="15468" y="7956"/>
                  <a:pt x="15468" y="7962"/>
                </a:cubicBezTo>
                <a:cubicBezTo>
                  <a:pt x="15474" y="7974"/>
                  <a:pt x="15468" y="7980"/>
                  <a:pt x="15468" y="7997"/>
                </a:cubicBezTo>
                <a:cubicBezTo>
                  <a:pt x="15468" y="8003"/>
                  <a:pt x="15474" y="8015"/>
                  <a:pt x="15480" y="8021"/>
                </a:cubicBezTo>
                <a:cubicBezTo>
                  <a:pt x="15480" y="8027"/>
                  <a:pt x="15486" y="8027"/>
                  <a:pt x="15486" y="8033"/>
                </a:cubicBezTo>
                <a:cubicBezTo>
                  <a:pt x="15486" y="8039"/>
                  <a:pt x="15486" y="8045"/>
                  <a:pt x="15486" y="8051"/>
                </a:cubicBezTo>
                <a:cubicBezTo>
                  <a:pt x="15486" y="8098"/>
                  <a:pt x="15486" y="8098"/>
                  <a:pt x="15486" y="8098"/>
                </a:cubicBezTo>
                <a:cubicBezTo>
                  <a:pt x="15480" y="8098"/>
                  <a:pt x="15474" y="8092"/>
                  <a:pt x="15462" y="8098"/>
                </a:cubicBezTo>
                <a:cubicBezTo>
                  <a:pt x="15456" y="8098"/>
                  <a:pt x="15450" y="8104"/>
                  <a:pt x="15438" y="8110"/>
                </a:cubicBezTo>
                <a:cubicBezTo>
                  <a:pt x="15438" y="8110"/>
                  <a:pt x="15432" y="8116"/>
                  <a:pt x="15426" y="8116"/>
                </a:cubicBezTo>
                <a:cubicBezTo>
                  <a:pt x="15426" y="8122"/>
                  <a:pt x="15421" y="8122"/>
                  <a:pt x="15421" y="8128"/>
                </a:cubicBezTo>
                <a:cubicBezTo>
                  <a:pt x="15421" y="8140"/>
                  <a:pt x="15421" y="8140"/>
                  <a:pt x="15421" y="8140"/>
                </a:cubicBezTo>
                <a:cubicBezTo>
                  <a:pt x="15432" y="8140"/>
                  <a:pt x="15444" y="8140"/>
                  <a:pt x="15456" y="8146"/>
                </a:cubicBezTo>
                <a:cubicBezTo>
                  <a:pt x="15462" y="8151"/>
                  <a:pt x="15462" y="8163"/>
                  <a:pt x="15468" y="8169"/>
                </a:cubicBezTo>
                <a:cubicBezTo>
                  <a:pt x="15474" y="8175"/>
                  <a:pt x="15480" y="8175"/>
                  <a:pt x="15480" y="8175"/>
                </a:cubicBezTo>
                <a:cubicBezTo>
                  <a:pt x="15486" y="8175"/>
                  <a:pt x="15486" y="8181"/>
                  <a:pt x="15492" y="8181"/>
                </a:cubicBezTo>
                <a:cubicBezTo>
                  <a:pt x="15504" y="8187"/>
                  <a:pt x="15504" y="8187"/>
                  <a:pt x="15515" y="8193"/>
                </a:cubicBezTo>
                <a:cubicBezTo>
                  <a:pt x="15521" y="8193"/>
                  <a:pt x="15521" y="8193"/>
                  <a:pt x="15527" y="8193"/>
                </a:cubicBezTo>
                <a:cubicBezTo>
                  <a:pt x="15533" y="8199"/>
                  <a:pt x="15539" y="8205"/>
                  <a:pt x="15551" y="8205"/>
                </a:cubicBezTo>
                <a:cubicBezTo>
                  <a:pt x="15557" y="8211"/>
                  <a:pt x="15563" y="8205"/>
                  <a:pt x="15569" y="8205"/>
                </a:cubicBezTo>
                <a:cubicBezTo>
                  <a:pt x="15575" y="8205"/>
                  <a:pt x="15581" y="8211"/>
                  <a:pt x="15587" y="8205"/>
                </a:cubicBezTo>
                <a:cubicBezTo>
                  <a:pt x="15592" y="8205"/>
                  <a:pt x="15604" y="8205"/>
                  <a:pt x="15610" y="8199"/>
                </a:cubicBezTo>
                <a:cubicBezTo>
                  <a:pt x="15610" y="8199"/>
                  <a:pt x="15616" y="8205"/>
                  <a:pt x="15622" y="8199"/>
                </a:cubicBezTo>
                <a:cubicBezTo>
                  <a:pt x="15628" y="8199"/>
                  <a:pt x="15628" y="8193"/>
                  <a:pt x="15634" y="8193"/>
                </a:cubicBezTo>
                <a:cubicBezTo>
                  <a:pt x="15640" y="8187"/>
                  <a:pt x="15646" y="8187"/>
                  <a:pt x="15646" y="8187"/>
                </a:cubicBezTo>
                <a:cubicBezTo>
                  <a:pt x="15652" y="8181"/>
                  <a:pt x="15652" y="8175"/>
                  <a:pt x="15658" y="8175"/>
                </a:cubicBezTo>
                <a:cubicBezTo>
                  <a:pt x="15658" y="8169"/>
                  <a:pt x="15658" y="8163"/>
                  <a:pt x="15658" y="8163"/>
                </a:cubicBezTo>
                <a:cubicBezTo>
                  <a:pt x="15664" y="8157"/>
                  <a:pt x="15664" y="8157"/>
                  <a:pt x="15670" y="8151"/>
                </a:cubicBezTo>
                <a:cubicBezTo>
                  <a:pt x="15676" y="8151"/>
                  <a:pt x="15676" y="8146"/>
                  <a:pt x="15676" y="8140"/>
                </a:cubicBezTo>
                <a:cubicBezTo>
                  <a:pt x="15687" y="8140"/>
                  <a:pt x="15693" y="8140"/>
                  <a:pt x="15699" y="8140"/>
                </a:cubicBezTo>
                <a:cubicBezTo>
                  <a:pt x="15711" y="8140"/>
                  <a:pt x="15717" y="8140"/>
                  <a:pt x="15723" y="8134"/>
                </a:cubicBezTo>
                <a:cubicBezTo>
                  <a:pt x="15729" y="8134"/>
                  <a:pt x="15729" y="8128"/>
                  <a:pt x="15735" y="8122"/>
                </a:cubicBezTo>
                <a:cubicBezTo>
                  <a:pt x="15741" y="8122"/>
                  <a:pt x="15747" y="8122"/>
                  <a:pt x="15759" y="8122"/>
                </a:cubicBezTo>
                <a:cubicBezTo>
                  <a:pt x="15776" y="8122"/>
                  <a:pt x="15788" y="8128"/>
                  <a:pt x="15812" y="8128"/>
                </a:cubicBezTo>
                <a:cubicBezTo>
                  <a:pt x="15818" y="8134"/>
                  <a:pt x="15824" y="8140"/>
                  <a:pt x="15836" y="8140"/>
                </a:cubicBezTo>
                <a:cubicBezTo>
                  <a:pt x="15842" y="8146"/>
                  <a:pt x="15842" y="8146"/>
                  <a:pt x="15847" y="8146"/>
                </a:cubicBezTo>
                <a:cubicBezTo>
                  <a:pt x="15859" y="8146"/>
                  <a:pt x="15859" y="8146"/>
                  <a:pt x="15871" y="8146"/>
                </a:cubicBezTo>
                <a:cubicBezTo>
                  <a:pt x="15877" y="8146"/>
                  <a:pt x="15883" y="8146"/>
                  <a:pt x="15889" y="8146"/>
                </a:cubicBezTo>
                <a:cubicBezTo>
                  <a:pt x="15889" y="8140"/>
                  <a:pt x="15895" y="8140"/>
                  <a:pt x="15895" y="8134"/>
                </a:cubicBezTo>
                <a:cubicBezTo>
                  <a:pt x="15901" y="8128"/>
                  <a:pt x="15907" y="8128"/>
                  <a:pt x="15907" y="8122"/>
                </a:cubicBezTo>
                <a:cubicBezTo>
                  <a:pt x="15913" y="8116"/>
                  <a:pt x="15919" y="8104"/>
                  <a:pt x="15925" y="8098"/>
                </a:cubicBezTo>
                <a:cubicBezTo>
                  <a:pt x="15930" y="8092"/>
                  <a:pt x="15930" y="8092"/>
                  <a:pt x="15936" y="8086"/>
                </a:cubicBezTo>
                <a:cubicBezTo>
                  <a:pt x="15954" y="8069"/>
                  <a:pt x="15966" y="8051"/>
                  <a:pt x="15990" y="8045"/>
                </a:cubicBezTo>
                <a:cubicBezTo>
                  <a:pt x="15990" y="8045"/>
                  <a:pt x="15996" y="8045"/>
                  <a:pt x="16002" y="8039"/>
                </a:cubicBezTo>
                <a:cubicBezTo>
                  <a:pt x="16008" y="8039"/>
                  <a:pt x="16008" y="8039"/>
                  <a:pt x="16014" y="8039"/>
                </a:cubicBezTo>
                <a:cubicBezTo>
                  <a:pt x="16014" y="8033"/>
                  <a:pt x="16019" y="8033"/>
                  <a:pt x="16025" y="8033"/>
                </a:cubicBezTo>
                <a:cubicBezTo>
                  <a:pt x="16025" y="8027"/>
                  <a:pt x="16031" y="8033"/>
                  <a:pt x="16037" y="8033"/>
                </a:cubicBezTo>
                <a:cubicBezTo>
                  <a:pt x="16037" y="8033"/>
                  <a:pt x="16043" y="8027"/>
                  <a:pt x="16049" y="8033"/>
                </a:cubicBezTo>
                <a:cubicBezTo>
                  <a:pt x="16049" y="8033"/>
                  <a:pt x="16055" y="8033"/>
                  <a:pt x="16055" y="8039"/>
                </a:cubicBezTo>
                <a:cubicBezTo>
                  <a:pt x="16061" y="8039"/>
                  <a:pt x="16067" y="8045"/>
                  <a:pt x="16067" y="8045"/>
                </a:cubicBezTo>
                <a:cubicBezTo>
                  <a:pt x="16079" y="8045"/>
                  <a:pt x="16085" y="8045"/>
                  <a:pt x="16091" y="8045"/>
                </a:cubicBezTo>
                <a:cubicBezTo>
                  <a:pt x="16102" y="8045"/>
                  <a:pt x="16108" y="8045"/>
                  <a:pt x="16114" y="8045"/>
                </a:cubicBezTo>
                <a:cubicBezTo>
                  <a:pt x="16120" y="8045"/>
                  <a:pt x="16120" y="8039"/>
                  <a:pt x="16126" y="8039"/>
                </a:cubicBezTo>
                <a:cubicBezTo>
                  <a:pt x="16138" y="8027"/>
                  <a:pt x="16138" y="8021"/>
                  <a:pt x="16150" y="8015"/>
                </a:cubicBezTo>
                <a:cubicBezTo>
                  <a:pt x="16156" y="8009"/>
                  <a:pt x="16162" y="8009"/>
                  <a:pt x="16168" y="8003"/>
                </a:cubicBezTo>
                <a:cubicBezTo>
                  <a:pt x="16168" y="8003"/>
                  <a:pt x="16174" y="7997"/>
                  <a:pt x="16174" y="7991"/>
                </a:cubicBezTo>
                <a:cubicBezTo>
                  <a:pt x="16180" y="7991"/>
                  <a:pt x="16180" y="7985"/>
                  <a:pt x="16185" y="7980"/>
                </a:cubicBezTo>
                <a:cubicBezTo>
                  <a:pt x="16185" y="7980"/>
                  <a:pt x="16191" y="7980"/>
                  <a:pt x="16197" y="7980"/>
                </a:cubicBezTo>
                <a:cubicBezTo>
                  <a:pt x="16203" y="7980"/>
                  <a:pt x="16215" y="7974"/>
                  <a:pt x="16227" y="7974"/>
                </a:cubicBezTo>
                <a:cubicBezTo>
                  <a:pt x="16233" y="7974"/>
                  <a:pt x="16239" y="7980"/>
                  <a:pt x="16245" y="7980"/>
                </a:cubicBezTo>
                <a:cubicBezTo>
                  <a:pt x="16262" y="7980"/>
                  <a:pt x="16269" y="7980"/>
                  <a:pt x="16286" y="7980"/>
                </a:cubicBezTo>
                <a:cubicBezTo>
                  <a:pt x="16292" y="7980"/>
                  <a:pt x="16298" y="7985"/>
                  <a:pt x="16310" y="7985"/>
                </a:cubicBezTo>
                <a:cubicBezTo>
                  <a:pt x="16322" y="7991"/>
                  <a:pt x="16322" y="7991"/>
                  <a:pt x="16322" y="7991"/>
                </a:cubicBezTo>
                <a:cubicBezTo>
                  <a:pt x="16328" y="7997"/>
                  <a:pt x="16328" y="7997"/>
                  <a:pt x="16334" y="8003"/>
                </a:cubicBezTo>
                <a:cubicBezTo>
                  <a:pt x="16340" y="8003"/>
                  <a:pt x="16346" y="8015"/>
                  <a:pt x="16351" y="8015"/>
                </a:cubicBezTo>
                <a:cubicBezTo>
                  <a:pt x="16357" y="8015"/>
                  <a:pt x="16363" y="8009"/>
                  <a:pt x="16369" y="8009"/>
                </a:cubicBezTo>
                <a:cubicBezTo>
                  <a:pt x="16375" y="8009"/>
                  <a:pt x="16375" y="8009"/>
                  <a:pt x="16381" y="8009"/>
                </a:cubicBezTo>
                <a:cubicBezTo>
                  <a:pt x="16405" y="8009"/>
                  <a:pt x="16405" y="8009"/>
                  <a:pt x="16405" y="8009"/>
                </a:cubicBezTo>
                <a:cubicBezTo>
                  <a:pt x="16411" y="8009"/>
                  <a:pt x="16423" y="8009"/>
                  <a:pt x="16428" y="8009"/>
                </a:cubicBezTo>
                <a:cubicBezTo>
                  <a:pt x="16435" y="8009"/>
                  <a:pt x="16435" y="8009"/>
                  <a:pt x="16440" y="8009"/>
                </a:cubicBezTo>
                <a:cubicBezTo>
                  <a:pt x="16446" y="8009"/>
                  <a:pt x="16446" y="8015"/>
                  <a:pt x="16452" y="8015"/>
                </a:cubicBezTo>
                <a:cubicBezTo>
                  <a:pt x="16458" y="8015"/>
                  <a:pt x="16458" y="8021"/>
                  <a:pt x="16458" y="8027"/>
                </a:cubicBezTo>
                <a:cubicBezTo>
                  <a:pt x="16464" y="8033"/>
                  <a:pt x="16470" y="8033"/>
                  <a:pt x="16470" y="8039"/>
                </a:cubicBezTo>
                <a:cubicBezTo>
                  <a:pt x="16470" y="8045"/>
                  <a:pt x="16476" y="8051"/>
                  <a:pt x="16476" y="8051"/>
                </a:cubicBezTo>
                <a:cubicBezTo>
                  <a:pt x="16476" y="8069"/>
                  <a:pt x="16476" y="8074"/>
                  <a:pt x="16476" y="8086"/>
                </a:cubicBezTo>
                <a:cubicBezTo>
                  <a:pt x="16494" y="8086"/>
                  <a:pt x="16506" y="8086"/>
                  <a:pt x="16517" y="8098"/>
                </a:cubicBezTo>
                <a:cubicBezTo>
                  <a:pt x="16523" y="8098"/>
                  <a:pt x="16523" y="8104"/>
                  <a:pt x="16523" y="8110"/>
                </a:cubicBezTo>
                <a:cubicBezTo>
                  <a:pt x="16529" y="8116"/>
                  <a:pt x="16529" y="8122"/>
                  <a:pt x="16529" y="8128"/>
                </a:cubicBezTo>
                <a:cubicBezTo>
                  <a:pt x="16529" y="8146"/>
                  <a:pt x="16529" y="8151"/>
                  <a:pt x="16535" y="8169"/>
                </a:cubicBezTo>
                <a:cubicBezTo>
                  <a:pt x="16535" y="8169"/>
                  <a:pt x="16535" y="8175"/>
                  <a:pt x="16535" y="8181"/>
                </a:cubicBezTo>
                <a:cubicBezTo>
                  <a:pt x="16541" y="8181"/>
                  <a:pt x="16541" y="8187"/>
                  <a:pt x="16547" y="8193"/>
                </a:cubicBezTo>
                <a:cubicBezTo>
                  <a:pt x="16547" y="8193"/>
                  <a:pt x="16553" y="8193"/>
                  <a:pt x="16559" y="8193"/>
                </a:cubicBezTo>
                <a:cubicBezTo>
                  <a:pt x="16571" y="8193"/>
                  <a:pt x="16583" y="8181"/>
                  <a:pt x="16589" y="8169"/>
                </a:cubicBezTo>
                <a:cubicBezTo>
                  <a:pt x="16594" y="8169"/>
                  <a:pt x="16594" y="8163"/>
                  <a:pt x="16594" y="8157"/>
                </a:cubicBezTo>
                <a:cubicBezTo>
                  <a:pt x="16601" y="8151"/>
                  <a:pt x="16612" y="8151"/>
                  <a:pt x="16618" y="8140"/>
                </a:cubicBezTo>
                <a:cubicBezTo>
                  <a:pt x="16618" y="8140"/>
                  <a:pt x="16618" y="8134"/>
                  <a:pt x="16624" y="8128"/>
                </a:cubicBezTo>
                <a:cubicBezTo>
                  <a:pt x="16624" y="8128"/>
                  <a:pt x="16630" y="8128"/>
                  <a:pt x="16636" y="8122"/>
                </a:cubicBezTo>
                <a:cubicBezTo>
                  <a:pt x="16636" y="8116"/>
                  <a:pt x="16642" y="8116"/>
                  <a:pt x="16642" y="8110"/>
                </a:cubicBezTo>
                <a:cubicBezTo>
                  <a:pt x="16648" y="8104"/>
                  <a:pt x="16648" y="8098"/>
                  <a:pt x="16654" y="8086"/>
                </a:cubicBezTo>
                <a:cubicBezTo>
                  <a:pt x="16654" y="8080"/>
                  <a:pt x="16654" y="8080"/>
                  <a:pt x="16660" y="8074"/>
                </a:cubicBezTo>
                <a:cubicBezTo>
                  <a:pt x="16666" y="8080"/>
                  <a:pt x="16672" y="8080"/>
                  <a:pt x="16678" y="8086"/>
                </a:cubicBezTo>
                <a:cubicBezTo>
                  <a:pt x="16683" y="8086"/>
                  <a:pt x="16689" y="8092"/>
                  <a:pt x="16689" y="8098"/>
                </a:cubicBezTo>
                <a:cubicBezTo>
                  <a:pt x="16689" y="8110"/>
                  <a:pt x="16678" y="8110"/>
                  <a:pt x="16672" y="8116"/>
                </a:cubicBezTo>
                <a:cubicBezTo>
                  <a:pt x="16660" y="8128"/>
                  <a:pt x="16660" y="8140"/>
                  <a:pt x="16660" y="8157"/>
                </a:cubicBezTo>
                <a:cubicBezTo>
                  <a:pt x="16660" y="8163"/>
                  <a:pt x="16660" y="8169"/>
                  <a:pt x="16660" y="8181"/>
                </a:cubicBezTo>
                <a:cubicBezTo>
                  <a:pt x="16666" y="8175"/>
                  <a:pt x="16672" y="8181"/>
                  <a:pt x="16672" y="8175"/>
                </a:cubicBezTo>
                <a:cubicBezTo>
                  <a:pt x="16678" y="8175"/>
                  <a:pt x="16672" y="8163"/>
                  <a:pt x="16678" y="8163"/>
                </a:cubicBezTo>
                <a:cubicBezTo>
                  <a:pt x="16683" y="8163"/>
                  <a:pt x="16683" y="8157"/>
                  <a:pt x="16689" y="8157"/>
                </a:cubicBezTo>
                <a:cubicBezTo>
                  <a:pt x="16695" y="8157"/>
                  <a:pt x="16695" y="8163"/>
                  <a:pt x="16701" y="8163"/>
                </a:cubicBezTo>
                <a:cubicBezTo>
                  <a:pt x="16701" y="8163"/>
                  <a:pt x="16707" y="8163"/>
                  <a:pt x="16713" y="8163"/>
                </a:cubicBezTo>
                <a:cubicBezTo>
                  <a:pt x="16713" y="8193"/>
                  <a:pt x="16713" y="8193"/>
                  <a:pt x="16713" y="8193"/>
                </a:cubicBezTo>
                <a:cubicBezTo>
                  <a:pt x="16713" y="8199"/>
                  <a:pt x="16707" y="8205"/>
                  <a:pt x="16707" y="8211"/>
                </a:cubicBezTo>
                <a:cubicBezTo>
                  <a:pt x="16707" y="8223"/>
                  <a:pt x="16707" y="8223"/>
                  <a:pt x="16707" y="8223"/>
                </a:cubicBezTo>
                <a:cubicBezTo>
                  <a:pt x="16701" y="8235"/>
                  <a:pt x="16701" y="8240"/>
                  <a:pt x="16701" y="8258"/>
                </a:cubicBezTo>
                <a:cubicBezTo>
                  <a:pt x="16701" y="8252"/>
                  <a:pt x="16707" y="8258"/>
                  <a:pt x="16713" y="8258"/>
                </a:cubicBezTo>
                <a:cubicBezTo>
                  <a:pt x="16719" y="8252"/>
                  <a:pt x="16719" y="8246"/>
                  <a:pt x="16725" y="8246"/>
                </a:cubicBezTo>
                <a:cubicBezTo>
                  <a:pt x="16725" y="8240"/>
                  <a:pt x="16731" y="8229"/>
                  <a:pt x="16737" y="8229"/>
                </a:cubicBezTo>
                <a:cubicBezTo>
                  <a:pt x="16743" y="8229"/>
                  <a:pt x="16749" y="8229"/>
                  <a:pt x="16755" y="8235"/>
                </a:cubicBezTo>
                <a:cubicBezTo>
                  <a:pt x="16760" y="8246"/>
                  <a:pt x="16755" y="8252"/>
                  <a:pt x="16755" y="8264"/>
                </a:cubicBezTo>
                <a:cubicBezTo>
                  <a:pt x="16760" y="8270"/>
                  <a:pt x="16772" y="8276"/>
                  <a:pt x="16778" y="8282"/>
                </a:cubicBezTo>
                <a:cubicBezTo>
                  <a:pt x="16784" y="8282"/>
                  <a:pt x="16790" y="8282"/>
                  <a:pt x="16790" y="8288"/>
                </a:cubicBezTo>
                <a:cubicBezTo>
                  <a:pt x="16796" y="8294"/>
                  <a:pt x="16796" y="8300"/>
                  <a:pt x="16796" y="8306"/>
                </a:cubicBezTo>
                <a:cubicBezTo>
                  <a:pt x="16796" y="8312"/>
                  <a:pt x="16796" y="8312"/>
                  <a:pt x="16796" y="8312"/>
                </a:cubicBezTo>
                <a:cubicBezTo>
                  <a:pt x="16796" y="8312"/>
                  <a:pt x="16790" y="8317"/>
                  <a:pt x="16790" y="8323"/>
                </a:cubicBezTo>
                <a:cubicBezTo>
                  <a:pt x="16790" y="8329"/>
                  <a:pt x="16790" y="8335"/>
                  <a:pt x="16790" y="8347"/>
                </a:cubicBezTo>
                <a:lnTo>
                  <a:pt x="16790" y="8353"/>
                </a:lnTo>
                <a:cubicBezTo>
                  <a:pt x="16796" y="8365"/>
                  <a:pt x="16802" y="8371"/>
                  <a:pt x="16808" y="8377"/>
                </a:cubicBezTo>
                <a:cubicBezTo>
                  <a:pt x="16814" y="8383"/>
                  <a:pt x="16820" y="8383"/>
                  <a:pt x="16832" y="8389"/>
                </a:cubicBezTo>
                <a:cubicBezTo>
                  <a:pt x="16838" y="8395"/>
                  <a:pt x="16838" y="8395"/>
                  <a:pt x="16844" y="8401"/>
                </a:cubicBezTo>
                <a:cubicBezTo>
                  <a:pt x="16849" y="8401"/>
                  <a:pt x="16855" y="8401"/>
                  <a:pt x="16867" y="8401"/>
                </a:cubicBezTo>
                <a:cubicBezTo>
                  <a:pt x="16879" y="8401"/>
                  <a:pt x="16891" y="8401"/>
                  <a:pt x="16903" y="8406"/>
                </a:cubicBezTo>
                <a:cubicBezTo>
                  <a:pt x="16909" y="8406"/>
                  <a:pt x="16909" y="8412"/>
                  <a:pt x="16909" y="8418"/>
                </a:cubicBezTo>
                <a:cubicBezTo>
                  <a:pt x="16915" y="8418"/>
                  <a:pt x="16921" y="8418"/>
                  <a:pt x="16921" y="8418"/>
                </a:cubicBezTo>
                <a:cubicBezTo>
                  <a:pt x="16926" y="8418"/>
                  <a:pt x="16933" y="8424"/>
                  <a:pt x="16933" y="8424"/>
                </a:cubicBezTo>
                <a:cubicBezTo>
                  <a:pt x="16938" y="8430"/>
                  <a:pt x="16938" y="8436"/>
                  <a:pt x="16944" y="8436"/>
                </a:cubicBezTo>
                <a:cubicBezTo>
                  <a:pt x="16956" y="8442"/>
                  <a:pt x="16962" y="8436"/>
                  <a:pt x="16974" y="8436"/>
                </a:cubicBezTo>
                <a:cubicBezTo>
                  <a:pt x="16992" y="8436"/>
                  <a:pt x="17010" y="8436"/>
                  <a:pt x="17021" y="8424"/>
                </a:cubicBezTo>
                <a:cubicBezTo>
                  <a:pt x="17033" y="8412"/>
                  <a:pt x="17033" y="8401"/>
                  <a:pt x="17033" y="8383"/>
                </a:cubicBezTo>
                <a:cubicBezTo>
                  <a:pt x="17051" y="8383"/>
                  <a:pt x="17051" y="8383"/>
                  <a:pt x="17051" y="8383"/>
                </a:cubicBezTo>
                <a:cubicBezTo>
                  <a:pt x="17069" y="8383"/>
                  <a:pt x="17075" y="8389"/>
                  <a:pt x="17081" y="8406"/>
                </a:cubicBezTo>
                <a:cubicBezTo>
                  <a:pt x="17081" y="8406"/>
                  <a:pt x="17081" y="8412"/>
                  <a:pt x="17081" y="8418"/>
                </a:cubicBezTo>
                <a:cubicBezTo>
                  <a:pt x="17087" y="8424"/>
                  <a:pt x="17087" y="8430"/>
                  <a:pt x="17093" y="8436"/>
                </a:cubicBezTo>
                <a:cubicBezTo>
                  <a:pt x="17099" y="8442"/>
                  <a:pt x="17110" y="8448"/>
                  <a:pt x="17122" y="8448"/>
                </a:cubicBezTo>
                <a:cubicBezTo>
                  <a:pt x="17134" y="8448"/>
                  <a:pt x="17140" y="8436"/>
                  <a:pt x="17152" y="8424"/>
                </a:cubicBezTo>
                <a:cubicBezTo>
                  <a:pt x="17158" y="8418"/>
                  <a:pt x="17164" y="8418"/>
                  <a:pt x="17164" y="8418"/>
                </a:cubicBezTo>
                <a:cubicBezTo>
                  <a:pt x="17176" y="8406"/>
                  <a:pt x="17181" y="8406"/>
                  <a:pt x="17193" y="8401"/>
                </a:cubicBezTo>
                <a:cubicBezTo>
                  <a:pt x="17193" y="8395"/>
                  <a:pt x="17199" y="8395"/>
                  <a:pt x="17199" y="8389"/>
                </a:cubicBezTo>
                <a:cubicBezTo>
                  <a:pt x="17211" y="8383"/>
                  <a:pt x="17217" y="8383"/>
                  <a:pt x="17229" y="8383"/>
                </a:cubicBezTo>
                <a:cubicBezTo>
                  <a:pt x="17241" y="8383"/>
                  <a:pt x="17241" y="8383"/>
                  <a:pt x="17247" y="8383"/>
                </a:cubicBezTo>
                <a:cubicBezTo>
                  <a:pt x="17270" y="8383"/>
                  <a:pt x="17288" y="8383"/>
                  <a:pt x="17312" y="8383"/>
                </a:cubicBezTo>
                <a:cubicBezTo>
                  <a:pt x="17318" y="8383"/>
                  <a:pt x="17318" y="8377"/>
                  <a:pt x="17324" y="8377"/>
                </a:cubicBezTo>
                <a:cubicBezTo>
                  <a:pt x="17324" y="8371"/>
                  <a:pt x="17330" y="8371"/>
                  <a:pt x="17336" y="8371"/>
                </a:cubicBezTo>
                <a:cubicBezTo>
                  <a:pt x="17336" y="8365"/>
                  <a:pt x="17330" y="8365"/>
                  <a:pt x="17336" y="8359"/>
                </a:cubicBezTo>
                <a:cubicBezTo>
                  <a:pt x="17336" y="8347"/>
                  <a:pt x="17342" y="8347"/>
                  <a:pt x="17348" y="8335"/>
                </a:cubicBezTo>
                <a:cubicBezTo>
                  <a:pt x="17348" y="8323"/>
                  <a:pt x="17342" y="8312"/>
                  <a:pt x="17348" y="8300"/>
                </a:cubicBezTo>
                <a:cubicBezTo>
                  <a:pt x="17353" y="8288"/>
                  <a:pt x="17365" y="8294"/>
                  <a:pt x="17371" y="8288"/>
                </a:cubicBezTo>
                <a:cubicBezTo>
                  <a:pt x="17377" y="8282"/>
                  <a:pt x="17383" y="8276"/>
                  <a:pt x="17383" y="8270"/>
                </a:cubicBezTo>
                <a:cubicBezTo>
                  <a:pt x="17383" y="8264"/>
                  <a:pt x="17383" y="8264"/>
                  <a:pt x="17383" y="8264"/>
                </a:cubicBezTo>
                <a:cubicBezTo>
                  <a:pt x="17383" y="8258"/>
                  <a:pt x="17377" y="8258"/>
                  <a:pt x="17371" y="8252"/>
                </a:cubicBezTo>
                <a:cubicBezTo>
                  <a:pt x="17371" y="8246"/>
                  <a:pt x="17371" y="8240"/>
                  <a:pt x="17371" y="8229"/>
                </a:cubicBezTo>
                <a:cubicBezTo>
                  <a:pt x="17371" y="8217"/>
                  <a:pt x="17377" y="8205"/>
                  <a:pt x="17377" y="8187"/>
                </a:cubicBezTo>
                <a:cubicBezTo>
                  <a:pt x="17377" y="8181"/>
                  <a:pt x="17383" y="8181"/>
                  <a:pt x="17383" y="8175"/>
                </a:cubicBezTo>
                <a:cubicBezTo>
                  <a:pt x="17383" y="8169"/>
                  <a:pt x="17389" y="8169"/>
                  <a:pt x="17389" y="8163"/>
                </a:cubicBezTo>
                <a:cubicBezTo>
                  <a:pt x="17389" y="8157"/>
                  <a:pt x="17389" y="8157"/>
                  <a:pt x="17395" y="8151"/>
                </a:cubicBezTo>
                <a:cubicBezTo>
                  <a:pt x="17401" y="8146"/>
                  <a:pt x="17407" y="8140"/>
                  <a:pt x="17413" y="8128"/>
                </a:cubicBezTo>
                <a:cubicBezTo>
                  <a:pt x="17419" y="8128"/>
                  <a:pt x="17419" y="8122"/>
                  <a:pt x="17425" y="8122"/>
                </a:cubicBezTo>
                <a:cubicBezTo>
                  <a:pt x="17431" y="8116"/>
                  <a:pt x="17431" y="8116"/>
                  <a:pt x="17436" y="8116"/>
                </a:cubicBezTo>
                <a:cubicBezTo>
                  <a:pt x="17436" y="8110"/>
                  <a:pt x="17442" y="8104"/>
                  <a:pt x="17442" y="8104"/>
                </a:cubicBezTo>
                <a:cubicBezTo>
                  <a:pt x="17442" y="8098"/>
                  <a:pt x="17448" y="8092"/>
                  <a:pt x="17448" y="8092"/>
                </a:cubicBezTo>
                <a:cubicBezTo>
                  <a:pt x="17448" y="8086"/>
                  <a:pt x="17448" y="8080"/>
                  <a:pt x="17448" y="8080"/>
                </a:cubicBezTo>
                <a:cubicBezTo>
                  <a:pt x="17448" y="8074"/>
                  <a:pt x="17448" y="8069"/>
                  <a:pt x="17448" y="8069"/>
                </a:cubicBezTo>
                <a:cubicBezTo>
                  <a:pt x="17454" y="8062"/>
                  <a:pt x="17454" y="8062"/>
                  <a:pt x="17460" y="8057"/>
                </a:cubicBezTo>
                <a:cubicBezTo>
                  <a:pt x="17460" y="8051"/>
                  <a:pt x="17466" y="8045"/>
                  <a:pt x="17472" y="8045"/>
                </a:cubicBezTo>
                <a:cubicBezTo>
                  <a:pt x="17472" y="8045"/>
                  <a:pt x="17478" y="8039"/>
                  <a:pt x="17484" y="8039"/>
                </a:cubicBezTo>
                <a:cubicBezTo>
                  <a:pt x="17484" y="8039"/>
                  <a:pt x="17490" y="8039"/>
                  <a:pt x="17496" y="8039"/>
                </a:cubicBezTo>
                <a:cubicBezTo>
                  <a:pt x="17502" y="8033"/>
                  <a:pt x="17496" y="8027"/>
                  <a:pt x="17496" y="8021"/>
                </a:cubicBezTo>
                <a:cubicBezTo>
                  <a:pt x="17496" y="8015"/>
                  <a:pt x="17502" y="8015"/>
                  <a:pt x="17502" y="8009"/>
                </a:cubicBezTo>
                <a:cubicBezTo>
                  <a:pt x="17502" y="8009"/>
                  <a:pt x="17502" y="8003"/>
                  <a:pt x="17502" y="7997"/>
                </a:cubicBezTo>
                <a:cubicBezTo>
                  <a:pt x="17502" y="7991"/>
                  <a:pt x="17502" y="7985"/>
                  <a:pt x="17502" y="7974"/>
                </a:cubicBezTo>
                <a:cubicBezTo>
                  <a:pt x="17508" y="7962"/>
                  <a:pt x="17514" y="7956"/>
                  <a:pt x="17519" y="7944"/>
                </a:cubicBezTo>
                <a:cubicBezTo>
                  <a:pt x="17525" y="7938"/>
                  <a:pt x="17531" y="7932"/>
                  <a:pt x="17531" y="7920"/>
                </a:cubicBezTo>
                <a:cubicBezTo>
                  <a:pt x="17537" y="7908"/>
                  <a:pt x="17537" y="7896"/>
                  <a:pt x="17543" y="7885"/>
                </a:cubicBezTo>
                <a:cubicBezTo>
                  <a:pt x="17543" y="7879"/>
                  <a:pt x="17543" y="7879"/>
                  <a:pt x="17543" y="7873"/>
                </a:cubicBezTo>
                <a:cubicBezTo>
                  <a:pt x="17543" y="7867"/>
                  <a:pt x="17549" y="7867"/>
                  <a:pt x="17549" y="7861"/>
                </a:cubicBezTo>
                <a:cubicBezTo>
                  <a:pt x="17549" y="7802"/>
                  <a:pt x="17549" y="7802"/>
                  <a:pt x="17549" y="7802"/>
                </a:cubicBezTo>
                <a:cubicBezTo>
                  <a:pt x="17549" y="7802"/>
                  <a:pt x="17543" y="7796"/>
                  <a:pt x="17537" y="7796"/>
                </a:cubicBezTo>
                <a:cubicBezTo>
                  <a:pt x="17537" y="7790"/>
                  <a:pt x="17537" y="7784"/>
                  <a:pt x="17531" y="7784"/>
                </a:cubicBezTo>
                <a:cubicBezTo>
                  <a:pt x="17531" y="7778"/>
                  <a:pt x="17525" y="7778"/>
                  <a:pt x="17519" y="7772"/>
                </a:cubicBezTo>
                <a:cubicBezTo>
                  <a:pt x="17519" y="7766"/>
                  <a:pt x="17514" y="7766"/>
                  <a:pt x="17514" y="7760"/>
                </a:cubicBezTo>
                <a:cubicBezTo>
                  <a:pt x="17514" y="7748"/>
                  <a:pt x="17514" y="7748"/>
                  <a:pt x="17514" y="7748"/>
                </a:cubicBezTo>
                <a:cubicBezTo>
                  <a:pt x="17514" y="7742"/>
                  <a:pt x="17514" y="7742"/>
                  <a:pt x="17514" y="7737"/>
                </a:cubicBezTo>
                <a:cubicBezTo>
                  <a:pt x="17514" y="7725"/>
                  <a:pt x="17525" y="7725"/>
                  <a:pt x="17525" y="7713"/>
                </a:cubicBezTo>
                <a:cubicBezTo>
                  <a:pt x="17525" y="7707"/>
                  <a:pt x="17525" y="7701"/>
                  <a:pt x="17525" y="7689"/>
                </a:cubicBezTo>
                <a:cubicBezTo>
                  <a:pt x="17519" y="7689"/>
                  <a:pt x="17519" y="7689"/>
                  <a:pt x="17519" y="7689"/>
                </a:cubicBezTo>
                <a:cubicBezTo>
                  <a:pt x="17519" y="7653"/>
                  <a:pt x="17519" y="7653"/>
                  <a:pt x="17519" y="7653"/>
                </a:cubicBezTo>
                <a:cubicBezTo>
                  <a:pt x="17519" y="7648"/>
                  <a:pt x="17519" y="7648"/>
                  <a:pt x="17519" y="7642"/>
                </a:cubicBezTo>
                <a:cubicBezTo>
                  <a:pt x="17519" y="7636"/>
                  <a:pt x="17514" y="7636"/>
                  <a:pt x="17508" y="7630"/>
                </a:cubicBezTo>
                <a:cubicBezTo>
                  <a:pt x="17502" y="7618"/>
                  <a:pt x="17496" y="7618"/>
                  <a:pt x="17490" y="7606"/>
                </a:cubicBezTo>
                <a:cubicBezTo>
                  <a:pt x="17490" y="7600"/>
                  <a:pt x="17484" y="7600"/>
                  <a:pt x="17484" y="7594"/>
                </a:cubicBezTo>
                <a:cubicBezTo>
                  <a:pt x="17484" y="7588"/>
                  <a:pt x="17484" y="7588"/>
                  <a:pt x="17484" y="7582"/>
                </a:cubicBezTo>
                <a:cubicBezTo>
                  <a:pt x="17478" y="7576"/>
                  <a:pt x="17478" y="7576"/>
                  <a:pt x="17478" y="7571"/>
                </a:cubicBezTo>
                <a:cubicBezTo>
                  <a:pt x="17472" y="7564"/>
                  <a:pt x="17472" y="7564"/>
                  <a:pt x="17472" y="7559"/>
                </a:cubicBezTo>
                <a:cubicBezTo>
                  <a:pt x="17466" y="7553"/>
                  <a:pt x="17460" y="7553"/>
                  <a:pt x="17460" y="7553"/>
                </a:cubicBezTo>
                <a:cubicBezTo>
                  <a:pt x="17454" y="7541"/>
                  <a:pt x="17448" y="7535"/>
                  <a:pt x="17436" y="7529"/>
                </a:cubicBezTo>
                <a:lnTo>
                  <a:pt x="17431" y="7523"/>
                </a:lnTo>
                <a:cubicBezTo>
                  <a:pt x="17425" y="7517"/>
                  <a:pt x="17419" y="7517"/>
                  <a:pt x="17413" y="7517"/>
                </a:cubicBezTo>
                <a:cubicBezTo>
                  <a:pt x="17407" y="7511"/>
                  <a:pt x="17407" y="7511"/>
                  <a:pt x="17407" y="7505"/>
                </a:cubicBezTo>
                <a:cubicBezTo>
                  <a:pt x="17407" y="7446"/>
                  <a:pt x="17407" y="7446"/>
                  <a:pt x="17407" y="7446"/>
                </a:cubicBezTo>
                <a:cubicBezTo>
                  <a:pt x="17395" y="7446"/>
                  <a:pt x="17389" y="7446"/>
                  <a:pt x="17383" y="7446"/>
                </a:cubicBezTo>
                <a:cubicBezTo>
                  <a:pt x="17371" y="7446"/>
                  <a:pt x="17359" y="7446"/>
                  <a:pt x="17348" y="7446"/>
                </a:cubicBezTo>
                <a:cubicBezTo>
                  <a:pt x="17342" y="7446"/>
                  <a:pt x="17336" y="7440"/>
                  <a:pt x="17336" y="7440"/>
                </a:cubicBezTo>
                <a:cubicBezTo>
                  <a:pt x="17330" y="7440"/>
                  <a:pt x="17324" y="7434"/>
                  <a:pt x="17324" y="7434"/>
                </a:cubicBezTo>
                <a:cubicBezTo>
                  <a:pt x="17312" y="7428"/>
                  <a:pt x="17306" y="7422"/>
                  <a:pt x="17306" y="7410"/>
                </a:cubicBezTo>
                <a:cubicBezTo>
                  <a:pt x="17306" y="7398"/>
                  <a:pt x="17306" y="7398"/>
                  <a:pt x="17306" y="7398"/>
                </a:cubicBezTo>
                <a:cubicBezTo>
                  <a:pt x="17306" y="7398"/>
                  <a:pt x="17300" y="7393"/>
                  <a:pt x="17300" y="7387"/>
                </a:cubicBezTo>
                <a:cubicBezTo>
                  <a:pt x="17300" y="7381"/>
                  <a:pt x="17300" y="7375"/>
                  <a:pt x="17300" y="7363"/>
                </a:cubicBezTo>
                <a:cubicBezTo>
                  <a:pt x="17300" y="7363"/>
                  <a:pt x="17294" y="7363"/>
                  <a:pt x="17288" y="7363"/>
                </a:cubicBezTo>
                <a:cubicBezTo>
                  <a:pt x="17288" y="7363"/>
                  <a:pt x="17282" y="7363"/>
                  <a:pt x="17276" y="7357"/>
                </a:cubicBezTo>
                <a:cubicBezTo>
                  <a:pt x="17276" y="7351"/>
                  <a:pt x="17282" y="7339"/>
                  <a:pt x="17276" y="7333"/>
                </a:cubicBezTo>
                <a:lnTo>
                  <a:pt x="17270" y="7333"/>
                </a:lnTo>
                <a:cubicBezTo>
                  <a:pt x="17265" y="7327"/>
                  <a:pt x="17259" y="7327"/>
                  <a:pt x="17259" y="7327"/>
                </a:cubicBezTo>
                <a:cubicBezTo>
                  <a:pt x="17247" y="7321"/>
                  <a:pt x="17241" y="7321"/>
                  <a:pt x="17235" y="7316"/>
                </a:cubicBezTo>
                <a:cubicBezTo>
                  <a:pt x="17229" y="7310"/>
                  <a:pt x="17229" y="7304"/>
                  <a:pt x="17223" y="7304"/>
                </a:cubicBezTo>
                <a:cubicBezTo>
                  <a:pt x="17223" y="7298"/>
                  <a:pt x="17217" y="7298"/>
                  <a:pt x="17211" y="7292"/>
                </a:cubicBezTo>
                <a:cubicBezTo>
                  <a:pt x="17211" y="7292"/>
                  <a:pt x="17211" y="7286"/>
                  <a:pt x="17205" y="7280"/>
                </a:cubicBezTo>
                <a:cubicBezTo>
                  <a:pt x="17205" y="7280"/>
                  <a:pt x="17199" y="7274"/>
                  <a:pt x="17193" y="7274"/>
                </a:cubicBezTo>
                <a:cubicBezTo>
                  <a:pt x="17181" y="7268"/>
                  <a:pt x="17176" y="7268"/>
                  <a:pt x="17158" y="7262"/>
                </a:cubicBezTo>
                <a:cubicBezTo>
                  <a:pt x="17152" y="7262"/>
                  <a:pt x="17152" y="7262"/>
                  <a:pt x="17146" y="7256"/>
                </a:cubicBezTo>
                <a:cubicBezTo>
                  <a:pt x="17140" y="7256"/>
                  <a:pt x="17134" y="7250"/>
                  <a:pt x="17134" y="7244"/>
                </a:cubicBezTo>
                <a:cubicBezTo>
                  <a:pt x="17134" y="7239"/>
                  <a:pt x="17134" y="7232"/>
                  <a:pt x="17134" y="7221"/>
                </a:cubicBezTo>
                <a:cubicBezTo>
                  <a:pt x="17128" y="7215"/>
                  <a:pt x="17122" y="7209"/>
                  <a:pt x="17122" y="7197"/>
                </a:cubicBezTo>
                <a:cubicBezTo>
                  <a:pt x="17116" y="7197"/>
                  <a:pt x="17122" y="7191"/>
                  <a:pt x="17122" y="7185"/>
                </a:cubicBezTo>
                <a:cubicBezTo>
                  <a:pt x="17116" y="7179"/>
                  <a:pt x="17116" y="7179"/>
                  <a:pt x="17116" y="7173"/>
                </a:cubicBezTo>
                <a:cubicBezTo>
                  <a:pt x="17116" y="7167"/>
                  <a:pt x="17110" y="7167"/>
                  <a:pt x="17110" y="7161"/>
                </a:cubicBezTo>
                <a:cubicBezTo>
                  <a:pt x="17110" y="7161"/>
                  <a:pt x="17110" y="7155"/>
                  <a:pt x="17110" y="7150"/>
                </a:cubicBezTo>
                <a:cubicBezTo>
                  <a:pt x="17110" y="7138"/>
                  <a:pt x="17110" y="7138"/>
                  <a:pt x="17110" y="7138"/>
                </a:cubicBezTo>
                <a:cubicBezTo>
                  <a:pt x="17110" y="7132"/>
                  <a:pt x="17110" y="7126"/>
                  <a:pt x="17110" y="7114"/>
                </a:cubicBezTo>
                <a:lnTo>
                  <a:pt x="17110" y="7108"/>
                </a:lnTo>
                <a:cubicBezTo>
                  <a:pt x="17104" y="7096"/>
                  <a:pt x="17099" y="7090"/>
                  <a:pt x="17093" y="7084"/>
                </a:cubicBezTo>
                <a:cubicBezTo>
                  <a:pt x="17087" y="7078"/>
                  <a:pt x="17081" y="7078"/>
                  <a:pt x="17075" y="7072"/>
                </a:cubicBezTo>
                <a:cubicBezTo>
                  <a:pt x="17075" y="7066"/>
                  <a:pt x="17075" y="7061"/>
                  <a:pt x="17075" y="7055"/>
                </a:cubicBezTo>
                <a:cubicBezTo>
                  <a:pt x="17075" y="7049"/>
                  <a:pt x="17081" y="7043"/>
                  <a:pt x="17081" y="7037"/>
                </a:cubicBezTo>
                <a:cubicBezTo>
                  <a:pt x="17081" y="7025"/>
                  <a:pt x="17069" y="7013"/>
                  <a:pt x="17057" y="7013"/>
                </a:cubicBezTo>
                <a:cubicBezTo>
                  <a:pt x="17057" y="7013"/>
                  <a:pt x="17051" y="7013"/>
                  <a:pt x="17045" y="7013"/>
                </a:cubicBezTo>
                <a:lnTo>
                  <a:pt x="17039" y="7013"/>
                </a:lnTo>
                <a:cubicBezTo>
                  <a:pt x="17033" y="7013"/>
                  <a:pt x="17027" y="7007"/>
                  <a:pt x="17027" y="7007"/>
                </a:cubicBezTo>
                <a:cubicBezTo>
                  <a:pt x="17015" y="7001"/>
                  <a:pt x="17010" y="7001"/>
                  <a:pt x="16998" y="7001"/>
                </a:cubicBezTo>
                <a:cubicBezTo>
                  <a:pt x="16998" y="6995"/>
                  <a:pt x="16992" y="6995"/>
                  <a:pt x="16986" y="6995"/>
                </a:cubicBezTo>
                <a:cubicBezTo>
                  <a:pt x="16986" y="6989"/>
                  <a:pt x="16992" y="6984"/>
                  <a:pt x="16986" y="6984"/>
                </a:cubicBezTo>
                <a:cubicBezTo>
                  <a:pt x="16986" y="6978"/>
                  <a:pt x="16986" y="6978"/>
                  <a:pt x="16986" y="6972"/>
                </a:cubicBezTo>
                <a:cubicBezTo>
                  <a:pt x="16986" y="6966"/>
                  <a:pt x="16986" y="6966"/>
                  <a:pt x="16980" y="6960"/>
                </a:cubicBezTo>
                <a:cubicBezTo>
                  <a:pt x="16980" y="6948"/>
                  <a:pt x="16980" y="6948"/>
                  <a:pt x="16980" y="6948"/>
                </a:cubicBezTo>
                <a:cubicBezTo>
                  <a:pt x="16980" y="6936"/>
                  <a:pt x="16986" y="6924"/>
                  <a:pt x="16980" y="6912"/>
                </a:cubicBezTo>
                <a:cubicBezTo>
                  <a:pt x="16980" y="6906"/>
                  <a:pt x="16974" y="6906"/>
                  <a:pt x="16968" y="6901"/>
                </a:cubicBezTo>
                <a:cubicBezTo>
                  <a:pt x="16968" y="6901"/>
                  <a:pt x="16968" y="6896"/>
                  <a:pt x="16968" y="6890"/>
                </a:cubicBezTo>
                <a:lnTo>
                  <a:pt x="16956" y="6884"/>
                </a:lnTo>
                <a:cubicBezTo>
                  <a:pt x="16956" y="6878"/>
                  <a:pt x="16956" y="6872"/>
                  <a:pt x="16956" y="6872"/>
                </a:cubicBezTo>
                <a:cubicBezTo>
                  <a:pt x="16956" y="6860"/>
                  <a:pt x="16956" y="6854"/>
                  <a:pt x="16956" y="6848"/>
                </a:cubicBezTo>
                <a:cubicBezTo>
                  <a:pt x="16950" y="6842"/>
                  <a:pt x="16950" y="6836"/>
                  <a:pt x="16950" y="6836"/>
                </a:cubicBezTo>
                <a:cubicBezTo>
                  <a:pt x="16944" y="6824"/>
                  <a:pt x="16938" y="6818"/>
                  <a:pt x="16933" y="6813"/>
                </a:cubicBezTo>
                <a:cubicBezTo>
                  <a:pt x="16926" y="6813"/>
                  <a:pt x="16921" y="6818"/>
                  <a:pt x="16921" y="6813"/>
                </a:cubicBezTo>
                <a:cubicBezTo>
                  <a:pt x="16915" y="6824"/>
                  <a:pt x="16915" y="6824"/>
                  <a:pt x="16915" y="6824"/>
                </a:cubicBezTo>
                <a:cubicBezTo>
                  <a:pt x="16921" y="6836"/>
                  <a:pt x="16915" y="6842"/>
                  <a:pt x="16915" y="6848"/>
                </a:cubicBezTo>
                <a:close/>
                <a:moveTo>
                  <a:pt x="17875" y="6735"/>
                </a:moveTo>
                <a:lnTo>
                  <a:pt x="17875" y="6735"/>
                </a:lnTo>
                <a:cubicBezTo>
                  <a:pt x="17875" y="6741"/>
                  <a:pt x="17875" y="6747"/>
                  <a:pt x="17881" y="6747"/>
                </a:cubicBezTo>
                <a:cubicBezTo>
                  <a:pt x="17887" y="6753"/>
                  <a:pt x="17893" y="6753"/>
                  <a:pt x="17905" y="6753"/>
                </a:cubicBezTo>
                <a:cubicBezTo>
                  <a:pt x="17917" y="6753"/>
                  <a:pt x="17917" y="6753"/>
                  <a:pt x="17917" y="6753"/>
                </a:cubicBezTo>
                <a:cubicBezTo>
                  <a:pt x="17923" y="6753"/>
                  <a:pt x="17923" y="6747"/>
                  <a:pt x="17929" y="6747"/>
                </a:cubicBezTo>
                <a:cubicBezTo>
                  <a:pt x="17929" y="6741"/>
                  <a:pt x="17923" y="6741"/>
                  <a:pt x="17923" y="6735"/>
                </a:cubicBezTo>
                <a:cubicBezTo>
                  <a:pt x="17917" y="6730"/>
                  <a:pt x="17923" y="6730"/>
                  <a:pt x="17917" y="6724"/>
                </a:cubicBezTo>
                <a:cubicBezTo>
                  <a:pt x="17917" y="6718"/>
                  <a:pt x="17911" y="6724"/>
                  <a:pt x="17905" y="6724"/>
                </a:cubicBezTo>
                <a:cubicBezTo>
                  <a:pt x="17899" y="6718"/>
                  <a:pt x="17893" y="6718"/>
                  <a:pt x="17887" y="6718"/>
                </a:cubicBezTo>
                <a:cubicBezTo>
                  <a:pt x="17881" y="6718"/>
                  <a:pt x="17875" y="6718"/>
                  <a:pt x="17869" y="6718"/>
                </a:cubicBezTo>
                <a:cubicBezTo>
                  <a:pt x="17869" y="6724"/>
                  <a:pt x="17869" y="6735"/>
                  <a:pt x="17875" y="6735"/>
                </a:cubicBezTo>
                <a:close/>
                <a:moveTo>
                  <a:pt x="17591" y="6546"/>
                </a:moveTo>
                <a:lnTo>
                  <a:pt x="17591" y="6546"/>
                </a:lnTo>
                <a:cubicBezTo>
                  <a:pt x="17591" y="6552"/>
                  <a:pt x="17603" y="6552"/>
                  <a:pt x="17603" y="6558"/>
                </a:cubicBezTo>
                <a:cubicBezTo>
                  <a:pt x="17608" y="6569"/>
                  <a:pt x="17620" y="6569"/>
                  <a:pt x="17626" y="6575"/>
                </a:cubicBezTo>
                <a:cubicBezTo>
                  <a:pt x="17626" y="6581"/>
                  <a:pt x="17626" y="6581"/>
                  <a:pt x="17632" y="6587"/>
                </a:cubicBezTo>
                <a:cubicBezTo>
                  <a:pt x="17632" y="6593"/>
                  <a:pt x="17638" y="6593"/>
                  <a:pt x="17644" y="6599"/>
                </a:cubicBezTo>
                <a:cubicBezTo>
                  <a:pt x="17644" y="6599"/>
                  <a:pt x="17650" y="6605"/>
                  <a:pt x="17656" y="6605"/>
                </a:cubicBezTo>
                <a:lnTo>
                  <a:pt x="17662" y="6599"/>
                </a:lnTo>
                <a:cubicBezTo>
                  <a:pt x="17662" y="6593"/>
                  <a:pt x="17662" y="6593"/>
                  <a:pt x="17662" y="6587"/>
                </a:cubicBezTo>
                <a:cubicBezTo>
                  <a:pt x="17662" y="6581"/>
                  <a:pt x="17656" y="6581"/>
                  <a:pt x="17656" y="6575"/>
                </a:cubicBezTo>
                <a:cubicBezTo>
                  <a:pt x="17650" y="6569"/>
                  <a:pt x="17656" y="6569"/>
                  <a:pt x="17656" y="6563"/>
                </a:cubicBezTo>
                <a:cubicBezTo>
                  <a:pt x="17650" y="6558"/>
                  <a:pt x="17650" y="6558"/>
                  <a:pt x="17644" y="6552"/>
                </a:cubicBezTo>
                <a:cubicBezTo>
                  <a:pt x="17638" y="6546"/>
                  <a:pt x="17632" y="6540"/>
                  <a:pt x="17620" y="6534"/>
                </a:cubicBezTo>
                <a:cubicBezTo>
                  <a:pt x="17620" y="6534"/>
                  <a:pt x="17614" y="6534"/>
                  <a:pt x="17608" y="6528"/>
                </a:cubicBezTo>
                <a:cubicBezTo>
                  <a:pt x="17608" y="6528"/>
                  <a:pt x="17608" y="6522"/>
                  <a:pt x="17608" y="6516"/>
                </a:cubicBezTo>
                <a:cubicBezTo>
                  <a:pt x="17608" y="6516"/>
                  <a:pt x="17608" y="6510"/>
                  <a:pt x="17608" y="6504"/>
                </a:cubicBezTo>
                <a:cubicBezTo>
                  <a:pt x="17597" y="6504"/>
                  <a:pt x="17597" y="6504"/>
                  <a:pt x="17597" y="6504"/>
                </a:cubicBezTo>
                <a:cubicBezTo>
                  <a:pt x="17597" y="6504"/>
                  <a:pt x="17591" y="6510"/>
                  <a:pt x="17585" y="6510"/>
                </a:cubicBezTo>
                <a:cubicBezTo>
                  <a:pt x="17591" y="6516"/>
                  <a:pt x="17591" y="6516"/>
                  <a:pt x="17591" y="6522"/>
                </a:cubicBezTo>
                <a:cubicBezTo>
                  <a:pt x="17597" y="6528"/>
                  <a:pt x="17597" y="6534"/>
                  <a:pt x="17597" y="6534"/>
                </a:cubicBezTo>
                <a:cubicBezTo>
                  <a:pt x="17597" y="6540"/>
                  <a:pt x="17591" y="6540"/>
                  <a:pt x="17591" y="6546"/>
                </a:cubicBezTo>
                <a:close/>
                <a:moveTo>
                  <a:pt x="17265" y="6510"/>
                </a:moveTo>
                <a:lnTo>
                  <a:pt x="17265" y="6510"/>
                </a:lnTo>
                <a:cubicBezTo>
                  <a:pt x="17265" y="6522"/>
                  <a:pt x="17270" y="6528"/>
                  <a:pt x="17270" y="6534"/>
                </a:cubicBezTo>
                <a:cubicBezTo>
                  <a:pt x="17270" y="6540"/>
                  <a:pt x="17265" y="6540"/>
                  <a:pt x="17265" y="6540"/>
                </a:cubicBezTo>
                <a:cubicBezTo>
                  <a:pt x="17288" y="6540"/>
                  <a:pt x="17300" y="6540"/>
                  <a:pt x="17318" y="6540"/>
                </a:cubicBezTo>
                <a:cubicBezTo>
                  <a:pt x="17324" y="6540"/>
                  <a:pt x="17330" y="6546"/>
                  <a:pt x="17342" y="6546"/>
                </a:cubicBezTo>
                <a:cubicBezTo>
                  <a:pt x="17348" y="6546"/>
                  <a:pt x="17353" y="6546"/>
                  <a:pt x="17359" y="6546"/>
                </a:cubicBezTo>
                <a:cubicBezTo>
                  <a:pt x="17371" y="6546"/>
                  <a:pt x="17377" y="6546"/>
                  <a:pt x="17383" y="6546"/>
                </a:cubicBezTo>
                <a:cubicBezTo>
                  <a:pt x="17389" y="6546"/>
                  <a:pt x="17395" y="6546"/>
                  <a:pt x="17395" y="6540"/>
                </a:cubicBezTo>
                <a:cubicBezTo>
                  <a:pt x="17401" y="6540"/>
                  <a:pt x="17401" y="6534"/>
                  <a:pt x="17407" y="6528"/>
                </a:cubicBezTo>
                <a:cubicBezTo>
                  <a:pt x="17413" y="6528"/>
                  <a:pt x="17413" y="6534"/>
                  <a:pt x="17419" y="6528"/>
                </a:cubicBezTo>
                <a:cubicBezTo>
                  <a:pt x="17425" y="6528"/>
                  <a:pt x="17425" y="6528"/>
                  <a:pt x="17431" y="6528"/>
                </a:cubicBezTo>
                <a:cubicBezTo>
                  <a:pt x="17436" y="6522"/>
                  <a:pt x="17436" y="6522"/>
                  <a:pt x="17442" y="6516"/>
                </a:cubicBezTo>
                <a:cubicBezTo>
                  <a:pt x="17448" y="6510"/>
                  <a:pt x="17448" y="6504"/>
                  <a:pt x="17454" y="6492"/>
                </a:cubicBezTo>
                <a:cubicBezTo>
                  <a:pt x="17454" y="6486"/>
                  <a:pt x="17454" y="6480"/>
                  <a:pt x="17454" y="6469"/>
                </a:cubicBezTo>
                <a:cubicBezTo>
                  <a:pt x="17460" y="6463"/>
                  <a:pt x="17466" y="6463"/>
                  <a:pt x="17466" y="6457"/>
                </a:cubicBezTo>
                <a:cubicBezTo>
                  <a:pt x="17466" y="6457"/>
                  <a:pt x="17466" y="6451"/>
                  <a:pt x="17466" y="6445"/>
                </a:cubicBezTo>
                <a:cubicBezTo>
                  <a:pt x="17466" y="6439"/>
                  <a:pt x="17460" y="6439"/>
                  <a:pt x="17460" y="6433"/>
                </a:cubicBezTo>
                <a:cubicBezTo>
                  <a:pt x="17460" y="6439"/>
                  <a:pt x="17454" y="6439"/>
                  <a:pt x="17448" y="6439"/>
                </a:cubicBezTo>
                <a:cubicBezTo>
                  <a:pt x="17448" y="6439"/>
                  <a:pt x="17442" y="6439"/>
                  <a:pt x="17436" y="6439"/>
                </a:cubicBezTo>
                <a:cubicBezTo>
                  <a:pt x="17436" y="6439"/>
                  <a:pt x="17431" y="6439"/>
                  <a:pt x="17431" y="6445"/>
                </a:cubicBezTo>
                <a:cubicBezTo>
                  <a:pt x="17425" y="6445"/>
                  <a:pt x="17419" y="6445"/>
                  <a:pt x="17419" y="6451"/>
                </a:cubicBezTo>
                <a:cubicBezTo>
                  <a:pt x="17413" y="6457"/>
                  <a:pt x="17419" y="6463"/>
                  <a:pt x="17419" y="6475"/>
                </a:cubicBezTo>
                <a:cubicBezTo>
                  <a:pt x="17413" y="6480"/>
                  <a:pt x="17413" y="6480"/>
                  <a:pt x="17407" y="6486"/>
                </a:cubicBezTo>
                <a:cubicBezTo>
                  <a:pt x="17407" y="6486"/>
                  <a:pt x="17407" y="6492"/>
                  <a:pt x="17407" y="6498"/>
                </a:cubicBezTo>
                <a:cubicBezTo>
                  <a:pt x="17401" y="6498"/>
                  <a:pt x="17395" y="6498"/>
                  <a:pt x="17395" y="6498"/>
                </a:cubicBezTo>
                <a:cubicBezTo>
                  <a:pt x="17377" y="6498"/>
                  <a:pt x="17365" y="6498"/>
                  <a:pt x="17342" y="6498"/>
                </a:cubicBezTo>
                <a:cubicBezTo>
                  <a:pt x="17330" y="6498"/>
                  <a:pt x="17330" y="6498"/>
                  <a:pt x="17330" y="6498"/>
                </a:cubicBezTo>
                <a:cubicBezTo>
                  <a:pt x="17318" y="6498"/>
                  <a:pt x="17318" y="6498"/>
                  <a:pt x="17318" y="6498"/>
                </a:cubicBezTo>
                <a:cubicBezTo>
                  <a:pt x="17306" y="6498"/>
                  <a:pt x="17294" y="6498"/>
                  <a:pt x="17282" y="6498"/>
                </a:cubicBezTo>
                <a:cubicBezTo>
                  <a:pt x="17276" y="6498"/>
                  <a:pt x="17276" y="6492"/>
                  <a:pt x="17270" y="6492"/>
                </a:cubicBezTo>
                <a:cubicBezTo>
                  <a:pt x="17270" y="6498"/>
                  <a:pt x="17265" y="6510"/>
                  <a:pt x="17265" y="6510"/>
                </a:cubicBezTo>
                <a:close/>
                <a:moveTo>
                  <a:pt x="16310" y="6652"/>
                </a:moveTo>
                <a:lnTo>
                  <a:pt x="16310" y="6652"/>
                </a:lnTo>
                <a:cubicBezTo>
                  <a:pt x="16310" y="6658"/>
                  <a:pt x="16310" y="6664"/>
                  <a:pt x="16310" y="6664"/>
                </a:cubicBezTo>
                <a:cubicBezTo>
                  <a:pt x="16346" y="6664"/>
                  <a:pt x="16346" y="6664"/>
                  <a:pt x="16346" y="6664"/>
                </a:cubicBezTo>
                <a:cubicBezTo>
                  <a:pt x="16351" y="6664"/>
                  <a:pt x="16357" y="6664"/>
                  <a:pt x="16357" y="6658"/>
                </a:cubicBezTo>
                <a:cubicBezTo>
                  <a:pt x="16363" y="6652"/>
                  <a:pt x="16363" y="6647"/>
                  <a:pt x="16363" y="6641"/>
                </a:cubicBezTo>
                <a:cubicBezTo>
                  <a:pt x="16363" y="6629"/>
                  <a:pt x="16363" y="6623"/>
                  <a:pt x="16357" y="6611"/>
                </a:cubicBezTo>
                <a:cubicBezTo>
                  <a:pt x="16357" y="6605"/>
                  <a:pt x="16351" y="6605"/>
                  <a:pt x="16351" y="6599"/>
                </a:cubicBezTo>
                <a:cubicBezTo>
                  <a:pt x="16334" y="6605"/>
                  <a:pt x="16328" y="6611"/>
                  <a:pt x="16310" y="6623"/>
                </a:cubicBezTo>
                <a:cubicBezTo>
                  <a:pt x="16310" y="6635"/>
                  <a:pt x="16310" y="6647"/>
                  <a:pt x="16310" y="6652"/>
                </a:cubicBezTo>
                <a:close/>
                <a:moveTo>
                  <a:pt x="16014" y="6623"/>
                </a:moveTo>
                <a:lnTo>
                  <a:pt x="16014" y="6623"/>
                </a:lnTo>
                <a:cubicBezTo>
                  <a:pt x="16014" y="6623"/>
                  <a:pt x="16014" y="6629"/>
                  <a:pt x="16014" y="6635"/>
                </a:cubicBezTo>
                <a:cubicBezTo>
                  <a:pt x="16014" y="6635"/>
                  <a:pt x="16019" y="6641"/>
                  <a:pt x="16019" y="6647"/>
                </a:cubicBezTo>
                <a:cubicBezTo>
                  <a:pt x="16025" y="6641"/>
                  <a:pt x="16025" y="6647"/>
                  <a:pt x="16031" y="6647"/>
                </a:cubicBezTo>
                <a:cubicBezTo>
                  <a:pt x="16037" y="6641"/>
                  <a:pt x="16037" y="6635"/>
                  <a:pt x="16043" y="6635"/>
                </a:cubicBezTo>
                <a:cubicBezTo>
                  <a:pt x="16049" y="6635"/>
                  <a:pt x="16055" y="6641"/>
                  <a:pt x="16061" y="6641"/>
                </a:cubicBezTo>
                <a:cubicBezTo>
                  <a:pt x="16067" y="6641"/>
                  <a:pt x="16067" y="6641"/>
                  <a:pt x="16067" y="6641"/>
                </a:cubicBezTo>
                <a:cubicBezTo>
                  <a:pt x="16073" y="6641"/>
                  <a:pt x="16073" y="6635"/>
                  <a:pt x="16079" y="6635"/>
                </a:cubicBezTo>
                <a:cubicBezTo>
                  <a:pt x="16067" y="6623"/>
                  <a:pt x="16067" y="6623"/>
                  <a:pt x="16067" y="6623"/>
                </a:cubicBezTo>
                <a:lnTo>
                  <a:pt x="16014" y="6623"/>
                </a:lnTo>
                <a:close/>
                <a:moveTo>
                  <a:pt x="16500" y="6504"/>
                </a:moveTo>
                <a:lnTo>
                  <a:pt x="16500" y="6504"/>
                </a:lnTo>
                <a:cubicBezTo>
                  <a:pt x="16494" y="6510"/>
                  <a:pt x="16488" y="6510"/>
                  <a:pt x="16488" y="6516"/>
                </a:cubicBezTo>
                <a:cubicBezTo>
                  <a:pt x="16482" y="6516"/>
                  <a:pt x="16476" y="6516"/>
                  <a:pt x="16476" y="6522"/>
                </a:cubicBezTo>
                <a:cubicBezTo>
                  <a:pt x="16476" y="6528"/>
                  <a:pt x="16476" y="6534"/>
                  <a:pt x="16476" y="6534"/>
                </a:cubicBezTo>
                <a:cubicBezTo>
                  <a:pt x="16476" y="6540"/>
                  <a:pt x="16470" y="6546"/>
                  <a:pt x="16470" y="6546"/>
                </a:cubicBezTo>
                <a:cubicBezTo>
                  <a:pt x="16470" y="6552"/>
                  <a:pt x="16470" y="6552"/>
                  <a:pt x="16470" y="6558"/>
                </a:cubicBezTo>
                <a:cubicBezTo>
                  <a:pt x="16470" y="6563"/>
                  <a:pt x="16464" y="6563"/>
                  <a:pt x="16464" y="6569"/>
                </a:cubicBezTo>
                <a:cubicBezTo>
                  <a:pt x="16464" y="6575"/>
                  <a:pt x="16476" y="6575"/>
                  <a:pt x="16482" y="6575"/>
                </a:cubicBezTo>
                <a:cubicBezTo>
                  <a:pt x="16482" y="6575"/>
                  <a:pt x="16488" y="6575"/>
                  <a:pt x="16494" y="6575"/>
                </a:cubicBezTo>
                <a:cubicBezTo>
                  <a:pt x="16494" y="6569"/>
                  <a:pt x="16500" y="6569"/>
                  <a:pt x="16506" y="6563"/>
                </a:cubicBezTo>
                <a:cubicBezTo>
                  <a:pt x="16506" y="6563"/>
                  <a:pt x="16506" y="6558"/>
                  <a:pt x="16506" y="6552"/>
                </a:cubicBezTo>
                <a:cubicBezTo>
                  <a:pt x="16512" y="6540"/>
                  <a:pt x="16517" y="6528"/>
                  <a:pt x="16517" y="6510"/>
                </a:cubicBezTo>
                <a:cubicBezTo>
                  <a:pt x="16517" y="6504"/>
                  <a:pt x="16517" y="6504"/>
                  <a:pt x="16517" y="6504"/>
                </a:cubicBezTo>
                <a:cubicBezTo>
                  <a:pt x="16517" y="6504"/>
                  <a:pt x="16512" y="6504"/>
                  <a:pt x="16512" y="6498"/>
                </a:cubicBezTo>
                <a:cubicBezTo>
                  <a:pt x="16506" y="6498"/>
                  <a:pt x="16500" y="6504"/>
                  <a:pt x="16500" y="6504"/>
                </a:cubicBezTo>
                <a:close/>
                <a:moveTo>
                  <a:pt x="16417" y="6415"/>
                </a:moveTo>
                <a:lnTo>
                  <a:pt x="16417" y="6415"/>
                </a:lnTo>
                <a:cubicBezTo>
                  <a:pt x="16423" y="6415"/>
                  <a:pt x="16423" y="6415"/>
                  <a:pt x="16428" y="6415"/>
                </a:cubicBezTo>
                <a:cubicBezTo>
                  <a:pt x="16435" y="6415"/>
                  <a:pt x="16435" y="6403"/>
                  <a:pt x="16435" y="6403"/>
                </a:cubicBezTo>
                <a:cubicBezTo>
                  <a:pt x="16440" y="6403"/>
                  <a:pt x="16446" y="6409"/>
                  <a:pt x="16446" y="6409"/>
                </a:cubicBezTo>
                <a:cubicBezTo>
                  <a:pt x="16458" y="6409"/>
                  <a:pt x="16464" y="6409"/>
                  <a:pt x="16470" y="6409"/>
                </a:cubicBezTo>
                <a:cubicBezTo>
                  <a:pt x="16476" y="6409"/>
                  <a:pt x="16482" y="6409"/>
                  <a:pt x="16482" y="6409"/>
                </a:cubicBezTo>
                <a:cubicBezTo>
                  <a:pt x="16494" y="6409"/>
                  <a:pt x="16500" y="6415"/>
                  <a:pt x="16506" y="6421"/>
                </a:cubicBezTo>
                <a:cubicBezTo>
                  <a:pt x="16517" y="6427"/>
                  <a:pt x="16517" y="6433"/>
                  <a:pt x="16529" y="6439"/>
                </a:cubicBezTo>
                <a:cubicBezTo>
                  <a:pt x="16529" y="6439"/>
                  <a:pt x="16535" y="6439"/>
                  <a:pt x="16541" y="6445"/>
                </a:cubicBezTo>
                <a:cubicBezTo>
                  <a:pt x="16547" y="6445"/>
                  <a:pt x="16541" y="6451"/>
                  <a:pt x="16547" y="6457"/>
                </a:cubicBezTo>
                <a:cubicBezTo>
                  <a:pt x="16553" y="6457"/>
                  <a:pt x="16559" y="6457"/>
                  <a:pt x="16559" y="6457"/>
                </a:cubicBezTo>
                <a:cubicBezTo>
                  <a:pt x="16565" y="6457"/>
                  <a:pt x="16571" y="6457"/>
                  <a:pt x="16577" y="6457"/>
                </a:cubicBezTo>
                <a:lnTo>
                  <a:pt x="16583" y="6463"/>
                </a:lnTo>
                <a:cubicBezTo>
                  <a:pt x="16601" y="6463"/>
                  <a:pt x="16606" y="6457"/>
                  <a:pt x="16624" y="6463"/>
                </a:cubicBezTo>
                <a:cubicBezTo>
                  <a:pt x="16624" y="6463"/>
                  <a:pt x="16630" y="6463"/>
                  <a:pt x="16636" y="6469"/>
                </a:cubicBezTo>
                <a:cubicBezTo>
                  <a:pt x="16642" y="6469"/>
                  <a:pt x="16648" y="6475"/>
                  <a:pt x="16660" y="6480"/>
                </a:cubicBezTo>
                <a:lnTo>
                  <a:pt x="16666" y="6486"/>
                </a:lnTo>
                <a:cubicBezTo>
                  <a:pt x="16672" y="6492"/>
                  <a:pt x="16678" y="6492"/>
                  <a:pt x="16678" y="6498"/>
                </a:cubicBezTo>
                <a:cubicBezTo>
                  <a:pt x="16689" y="6504"/>
                  <a:pt x="16695" y="6510"/>
                  <a:pt x="16701" y="6522"/>
                </a:cubicBezTo>
                <a:cubicBezTo>
                  <a:pt x="16701" y="6528"/>
                  <a:pt x="16701" y="6528"/>
                  <a:pt x="16707" y="6534"/>
                </a:cubicBezTo>
                <a:cubicBezTo>
                  <a:pt x="16713" y="6546"/>
                  <a:pt x="16731" y="6552"/>
                  <a:pt x="16731" y="6569"/>
                </a:cubicBezTo>
                <a:lnTo>
                  <a:pt x="16725" y="6575"/>
                </a:lnTo>
                <a:cubicBezTo>
                  <a:pt x="16725" y="6581"/>
                  <a:pt x="16725" y="6587"/>
                  <a:pt x="16725" y="6593"/>
                </a:cubicBezTo>
                <a:cubicBezTo>
                  <a:pt x="16725" y="6599"/>
                  <a:pt x="16719" y="6611"/>
                  <a:pt x="16707" y="6611"/>
                </a:cubicBezTo>
                <a:cubicBezTo>
                  <a:pt x="16707" y="6611"/>
                  <a:pt x="16701" y="6611"/>
                  <a:pt x="16695" y="6611"/>
                </a:cubicBezTo>
                <a:cubicBezTo>
                  <a:pt x="16695" y="6611"/>
                  <a:pt x="16689" y="6617"/>
                  <a:pt x="16683" y="6617"/>
                </a:cubicBezTo>
                <a:cubicBezTo>
                  <a:pt x="16683" y="6617"/>
                  <a:pt x="16678" y="6623"/>
                  <a:pt x="16672" y="6623"/>
                </a:cubicBezTo>
                <a:cubicBezTo>
                  <a:pt x="16672" y="6629"/>
                  <a:pt x="16666" y="6629"/>
                  <a:pt x="16660" y="6635"/>
                </a:cubicBezTo>
                <a:cubicBezTo>
                  <a:pt x="16660" y="6641"/>
                  <a:pt x="16660" y="6641"/>
                  <a:pt x="16660" y="6647"/>
                </a:cubicBezTo>
                <a:cubicBezTo>
                  <a:pt x="16660" y="6652"/>
                  <a:pt x="16660" y="6652"/>
                  <a:pt x="16660" y="6658"/>
                </a:cubicBezTo>
                <a:cubicBezTo>
                  <a:pt x="16660" y="6670"/>
                  <a:pt x="16672" y="6676"/>
                  <a:pt x="16683" y="6676"/>
                </a:cubicBezTo>
                <a:cubicBezTo>
                  <a:pt x="16695" y="6676"/>
                  <a:pt x="16701" y="6676"/>
                  <a:pt x="16713" y="6670"/>
                </a:cubicBezTo>
                <a:cubicBezTo>
                  <a:pt x="16713" y="6664"/>
                  <a:pt x="16719" y="6664"/>
                  <a:pt x="16725" y="6658"/>
                </a:cubicBezTo>
                <a:lnTo>
                  <a:pt x="16725" y="6652"/>
                </a:lnTo>
                <a:cubicBezTo>
                  <a:pt x="16731" y="6647"/>
                  <a:pt x="16731" y="6641"/>
                  <a:pt x="16737" y="6641"/>
                </a:cubicBezTo>
                <a:cubicBezTo>
                  <a:pt x="16755" y="6641"/>
                  <a:pt x="16760" y="6641"/>
                  <a:pt x="16772" y="6647"/>
                </a:cubicBezTo>
                <a:cubicBezTo>
                  <a:pt x="16778" y="6652"/>
                  <a:pt x="16778" y="6652"/>
                  <a:pt x="16784" y="6658"/>
                </a:cubicBezTo>
                <a:cubicBezTo>
                  <a:pt x="16784" y="6664"/>
                  <a:pt x="16790" y="6664"/>
                  <a:pt x="16796" y="6664"/>
                </a:cubicBezTo>
                <a:cubicBezTo>
                  <a:pt x="16796" y="6670"/>
                  <a:pt x="16802" y="6676"/>
                  <a:pt x="16808" y="6676"/>
                </a:cubicBezTo>
                <a:cubicBezTo>
                  <a:pt x="16808" y="6682"/>
                  <a:pt x="16814" y="6682"/>
                  <a:pt x="16814" y="6682"/>
                </a:cubicBezTo>
                <a:cubicBezTo>
                  <a:pt x="16820" y="6682"/>
                  <a:pt x="16826" y="6688"/>
                  <a:pt x="16826" y="6688"/>
                </a:cubicBezTo>
                <a:cubicBezTo>
                  <a:pt x="16838" y="6688"/>
                  <a:pt x="16844" y="6688"/>
                  <a:pt x="16855" y="6694"/>
                </a:cubicBezTo>
                <a:cubicBezTo>
                  <a:pt x="16861" y="6700"/>
                  <a:pt x="16861" y="6700"/>
                  <a:pt x="16867" y="6706"/>
                </a:cubicBezTo>
                <a:cubicBezTo>
                  <a:pt x="16873" y="6706"/>
                  <a:pt x="16873" y="6706"/>
                  <a:pt x="16879" y="6706"/>
                </a:cubicBezTo>
                <a:cubicBezTo>
                  <a:pt x="16885" y="6706"/>
                  <a:pt x="16891" y="6712"/>
                  <a:pt x="16897" y="6712"/>
                </a:cubicBezTo>
                <a:cubicBezTo>
                  <a:pt x="16909" y="6712"/>
                  <a:pt x="16915" y="6712"/>
                  <a:pt x="16926" y="6712"/>
                </a:cubicBezTo>
                <a:cubicBezTo>
                  <a:pt x="16933" y="6712"/>
                  <a:pt x="16938" y="6712"/>
                  <a:pt x="16950" y="6712"/>
                </a:cubicBezTo>
                <a:cubicBezTo>
                  <a:pt x="16950" y="6712"/>
                  <a:pt x="16956" y="6706"/>
                  <a:pt x="16962" y="6706"/>
                </a:cubicBezTo>
                <a:cubicBezTo>
                  <a:pt x="16962" y="6700"/>
                  <a:pt x="16968" y="6700"/>
                  <a:pt x="16968" y="6700"/>
                </a:cubicBezTo>
                <a:cubicBezTo>
                  <a:pt x="16974" y="6694"/>
                  <a:pt x="16974" y="6688"/>
                  <a:pt x="16974" y="6688"/>
                </a:cubicBezTo>
                <a:cubicBezTo>
                  <a:pt x="16974" y="6676"/>
                  <a:pt x="16974" y="6670"/>
                  <a:pt x="16974" y="6664"/>
                </a:cubicBezTo>
                <a:cubicBezTo>
                  <a:pt x="16980" y="6664"/>
                  <a:pt x="16986" y="6664"/>
                  <a:pt x="16992" y="6664"/>
                </a:cubicBezTo>
                <a:cubicBezTo>
                  <a:pt x="16998" y="6658"/>
                  <a:pt x="17004" y="6658"/>
                  <a:pt x="17015" y="6652"/>
                </a:cubicBezTo>
                <a:cubicBezTo>
                  <a:pt x="17021" y="6652"/>
                  <a:pt x="17021" y="6647"/>
                  <a:pt x="17027" y="6641"/>
                </a:cubicBezTo>
                <a:cubicBezTo>
                  <a:pt x="17033" y="6635"/>
                  <a:pt x="17039" y="6623"/>
                  <a:pt x="17051" y="6623"/>
                </a:cubicBezTo>
                <a:cubicBezTo>
                  <a:pt x="17057" y="6623"/>
                  <a:pt x="17057" y="6623"/>
                  <a:pt x="17057" y="6623"/>
                </a:cubicBezTo>
                <a:cubicBezTo>
                  <a:pt x="17063" y="6623"/>
                  <a:pt x="17063" y="6623"/>
                  <a:pt x="17069" y="6629"/>
                </a:cubicBezTo>
                <a:cubicBezTo>
                  <a:pt x="17069" y="6629"/>
                  <a:pt x="17075" y="6629"/>
                  <a:pt x="17081" y="6629"/>
                </a:cubicBezTo>
                <a:cubicBezTo>
                  <a:pt x="17087" y="6629"/>
                  <a:pt x="17087" y="6635"/>
                  <a:pt x="17093" y="6635"/>
                </a:cubicBezTo>
                <a:cubicBezTo>
                  <a:pt x="17099" y="6641"/>
                  <a:pt x="17104" y="6641"/>
                  <a:pt x="17116" y="6647"/>
                </a:cubicBezTo>
                <a:lnTo>
                  <a:pt x="17122" y="6652"/>
                </a:lnTo>
                <a:cubicBezTo>
                  <a:pt x="17134" y="6658"/>
                  <a:pt x="17134" y="6670"/>
                  <a:pt x="17140" y="6676"/>
                </a:cubicBezTo>
                <a:cubicBezTo>
                  <a:pt x="17140" y="6676"/>
                  <a:pt x="17146" y="6682"/>
                  <a:pt x="17146" y="6688"/>
                </a:cubicBezTo>
                <a:cubicBezTo>
                  <a:pt x="17152" y="6694"/>
                  <a:pt x="17158" y="6694"/>
                  <a:pt x="17170" y="6706"/>
                </a:cubicBezTo>
                <a:cubicBezTo>
                  <a:pt x="17170" y="6706"/>
                  <a:pt x="17176" y="6712"/>
                  <a:pt x="17176" y="6718"/>
                </a:cubicBezTo>
                <a:cubicBezTo>
                  <a:pt x="17181" y="6724"/>
                  <a:pt x="17187" y="6730"/>
                  <a:pt x="17193" y="6735"/>
                </a:cubicBezTo>
                <a:cubicBezTo>
                  <a:pt x="17193" y="6741"/>
                  <a:pt x="17199" y="6747"/>
                  <a:pt x="17199" y="6753"/>
                </a:cubicBezTo>
                <a:cubicBezTo>
                  <a:pt x="17199" y="6759"/>
                  <a:pt x="17205" y="6765"/>
                  <a:pt x="17205" y="6765"/>
                </a:cubicBezTo>
                <a:cubicBezTo>
                  <a:pt x="17217" y="6765"/>
                  <a:pt x="17217" y="6765"/>
                  <a:pt x="17229" y="6765"/>
                </a:cubicBezTo>
                <a:cubicBezTo>
                  <a:pt x="17241" y="6765"/>
                  <a:pt x="17253" y="6765"/>
                  <a:pt x="17270" y="6759"/>
                </a:cubicBezTo>
                <a:cubicBezTo>
                  <a:pt x="17276" y="6759"/>
                  <a:pt x="17282" y="6759"/>
                  <a:pt x="17288" y="6759"/>
                </a:cubicBezTo>
                <a:cubicBezTo>
                  <a:pt x="17306" y="6759"/>
                  <a:pt x="17312" y="6765"/>
                  <a:pt x="17318" y="6777"/>
                </a:cubicBezTo>
                <a:cubicBezTo>
                  <a:pt x="17330" y="6789"/>
                  <a:pt x="17330" y="6789"/>
                  <a:pt x="17342" y="6795"/>
                </a:cubicBezTo>
                <a:cubicBezTo>
                  <a:pt x="17348" y="6795"/>
                  <a:pt x="17353" y="6801"/>
                  <a:pt x="17359" y="6801"/>
                </a:cubicBezTo>
                <a:cubicBezTo>
                  <a:pt x="17365" y="6801"/>
                  <a:pt x="17371" y="6801"/>
                  <a:pt x="17377" y="6801"/>
                </a:cubicBezTo>
                <a:cubicBezTo>
                  <a:pt x="17377" y="6765"/>
                  <a:pt x="17377" y="6765"/>
                  <a:pt x="17377" y="6765"/>
                </a:cubicBezTo>
                <a:cubicBezTo>
                  <a:pt x="17377" y="6753"/>
                  <a:pt x="17371" y="6747"/>
                  <a:pt x="17359" y="6747"/>
                </a:cubicBezTo>
                <a:cubicBezTo>
                  <a:pt x="17359" y="6747"/>
                  <a:pt x="17353" y="6747"/>
                  <a:pt x="17353" y="6741"/>
                </a:cubicBezTo>
                <a:cubicBezTo>
                  <a:pt x="17348" y="6741"/>
                  <a:pt x="17342" y="6741"/>
                  <a:pt x="17342" y="6741"/>
                </a:cubicBezTo>
                <a:cubicBezTo>
                  <a:pt x="17336" y="6741"/>
                  <a:pt x="17336" y="6735"/>
                  <a:pt x="17336" y="6730"/>
                </a:cubicBezTo>
                <a:cubicBezTo>
                  <a:pt x="17330" y="6724"/>
                  <a:pt x="17330" y="6724"/>
                  <a:pt x="17324" y="6718"/>
                </a:cubicBezTo>
                <a:cubicBezTo>
                  <a:pt x="17324" y="6712"/>
                  <a:pt x="17318" y="6712"/>
                  <a:pt x="17312" y="6712"/>
                </a:cubicBezTo>
                <a:cubicBezTo>
                  <a:pt x="17306" y="6712"/>
                  <a:pt x="17300" y="6712"/>
                  <a:pt x="17300" y="6712"/>
                </a:cubicBezTo>
                <a:cubicBezTo>
                  <a:pt x="17294" y="6706"/>
                  <a:pt x="17294" y="6712"/>
                  <a:pt x="17288" y="6712"/>
                </a:cubicBezTo>
                <a:cubicBezTo>
                  <a:pt x="17282" y="6706"/>
                  <a:pt x="17282" y="6700"/>
                  <a:pt x="17276" y="6700"/>
                </a:cubicBezTo>
                <a:cubicBezTo>
                  <a:pt x="17270" y="6700"/>
                  <a:pt x="17270" y="6700"/>
                  <a:pt x="17265" y="6700"/>
                </a:cubicBezTo>
                <a:cubicBezTo>
                  <a:pt x="17259" y="6700"/>
                  <a:pt x="17259" y="6694"/>
                  <a:pt x="17253" y="6694"/>
                </a:cubicBezTo>
                <a:cubicBezTo>
                  <a:pt x="17247" y="6694"/>
                  <a:pt x="17241" y="6694"/>
                  <a:pt x="17229" y="6694"/>
                </a:cubicBezTo>
                <a:cubicBezTo>
                  <a:pt x="17229" y="6623"/>
                  <a:pt x="17229" y="6623"/>
                  <a:pt x="17229" y="6623"/>
                </a:cubicBezTo>
                <a:cubicBezTo>
                  <a:pt x="17211" y="6623"/>
                  <a:pt x="17199" y="6623"/>
                  <a:pt x="17181" y="6623"/>
                </a:cubicBezTo>
                <a:cubicBezTo>
                  <a:pt x="17181" y="6569"/>
                  <a:pt x="17181" y="6569"/>
                  <a:pt x="17181" y="6569"/>
                </a:cubicBezTo>
                <a:cubicBezTo>
                  <a:pt x="17199" y="6569"/>
                  <a:pt x="17205" y="6569"/>
                  <a:pt x="17223" y="6569"/>
                </a:cubicBezTo>
                <a:cubicBezTo>
                  <a:pt x="17223" y="6552"/>
                  <a:pt x="17223" y="6552"/>
                  <a:pt x="17223" y="6552"/>
                </a:cubicBezTo>
                <a:cubicBezTo>
                  <a:pt x="17223" y="6546"/>
                  <a:pt x="17217" y="6546"/>
                  <a:pt x="17211" y="6546"/>
                </a:cubicBezTo>
                <a:cubicBezTo>
                  <a:pt x="17211" y="6540"/>
                  <a:pt x="17211" y="6534"/>
                  <a:pt x="17205" y="6534"/>
                </a:cubicBezTo>
                <a:cubicBezTo>
                  <a:pt x="17199" y="6528"/>
                  <a:pt x="17199" y="6528"/>
                  <a:pt x="17193" y="6522"/>
                </a:cubicBezTo>
                <a:cubicBezTo>
                  <a:pt x="17134" y="6522"/>
                  <a:pt x="17134" y="6522"/>
                  <a:pt x="17134" y="6522"/>
                </a:cubicBezTo>
                <a:cubicBezTo>
                  <a:pt x="17134" y="6522"/>
                  <a:pt x="17134" y="6516"/>
                  <a:pt x="17128" y="6510"/>
                </a:cubicBezTo>
                <a:cubicBezTo>
                  <a:pt x="17122" y="6510"/>
                  <a:pt x="17116" y="6510"/>
                  <a:pt x="17116" y="6504"/>
                </a:cubicBezTo>
                <a:cubicBezTo>
                  <a:pt x="17110" y="6498"/>
                  <a:pt x="17116" y="6486"/>
                  <a:pt x="17110" y="6480"/>
                </a:cubicBezTo>
                <a:cubicBezTo>
                  <a:pt x="17110" y="6480"/>
                  <a:pt x="17110" y="6475"/>
                  <a:pt x="17110" y="6469"/>
                </a:cubicBezTo>
                <a:cubicBezTo>
                  <a:pt x="17104" y="6469"/>
                  <a:pt x="17099" y="6469"/>
                  <a:pt x="17099" y="6463"/>
                </a:cubicBezTo>
                <a:cubicBezTo>
                  <a:pt x="17093" y="6463"/>
                  <a:pt x="17087" y="6457"/>
                  <a:pt x="17087" y="6457"/>
                </a:cubicBezTo>
                <a:cubicBezTo>
                  <a:pt x="17081" y="6451"/>
                  <a:pt x="17081" y="6445"/>
                  <a:pt x="17075" y="6445"/>
                </a:cubicBezTo>
                <a:cubicBezTo>
                  <a:pt x="17069" y="6439"/>
                  <a:pt x="17063" y="6439"/>
                  <a:pt x="17063" y="6433"/>
                </a:cubicBezTo>
                <a:cubicBezTo>
                  <a:pt x="17051" y="6427"/>
                  <a:pt x="17051" y="6415"/>
                  <a:pt x="17039" y="6415"/>
                </a:cubicBezTo>
                <a:cubicBezTo>
                  <a:pt x="17033" y="6409"/>
                  <a:pt x="17033" y="6409"/>
                  <a:pt x="17027" y="6409"/>
                </a:cubicBezTo>
                <a:cubicBezTo>
                  <a:pt x="17021" y="6403"/>
                  <a:pt x="17010" y="6409"/>
                  <a:pt x="17004" y="6409"/>
                </a:cubicBezTo>
                <a:cubicBezTo>
                  <a:pt x="16992" y="6409"/>
                  <a:pt x="16986" y="6403"/>
                  <a:pt x="16974" y="6397"/>
                </a:cubicBezTo>
                <a:cubicBezTo>
                  <a:pt x="16974" y="6392"/>
                  <a:pt x="16974" y="6386"/>
                  <a:pt x="16968" y="6386"/>
                </a:cubicBezTo>
                <a:cubicBezTo>
                  <a:pt x="16968" y="6380"/>
                  <a:pt x="16962" y="6386"/>
                  <a:pt x="16962" y="6386"/>
                </a:cubicBezTo>
                <a:cubicBezTo>
                  <a:pt x="16956" y="6380"/>
                  <a:pt x="16950" y="6380"/>
                  <a:pt x="16944" y="6380"/>
                </a:cubicBezTo>
                <a:cubicBezTo>
                  <a:pt x="16938" y="6380"/>
                  <a:pt x="16933" y="6374"/>
                  <a:pt x="16921" y="6374"/>
                </a:cubicBezTo>
                <a:cubicBezTo>
                  <a:pt x="16915" y="6368"/>
                  <a:pt x="16909" y="6362"/>
                  <a:pt x="16897" y="6356"/>
                </a:cubicBezTo>
                <a:cubicBezTo>
                  <a:pt x="16897" y="6356"/>
                  <a:pt x="16891" y="6356"/>
                  <a:pt x="16891" y="6350"/>
                </a:cubicBezTo>
                <a:cubicBezTo>
                  <a:pt x="16885" y="6350"/>
                  <a:pt x="16879" y="6350"/>
                  <a:pt x="16879" y="6350"/>
                </a:cubicBezTo>
                <a:cubicBezTo>
                  <a:pt x="16861" y="6350"/>
                  <a:pt x="16855" y="6356"/>
                  <a:pt x="16838" y="6350"/>
                </a:cubicBezTo>
                <a:cubicBezTo>
                  <a:pt x="16832" y="6350"/>
                  <a:pt x="16832" y="6350"/>
                  <a:pt x="16826" y="6350"/>
                </a:cubicBezTo>
                <a:cubicBezTo>
                  <a:pt x="16814" y="6350"/>
                  <a:pt x="16802" y="6350"/>
                  <a:pt x="16790" y="6344"/>
                </a:cubicBezTo>
                <a:cubicBezTo>
                  <a:pt x="16784" y="6344"/>
                  <a:pt x="16778" y="6338"/>
                  <a:pt x="16767" y="6332"/>
                </a:cubicBezTo>
                <a:cubicBezTo>
                  <a:pt x="16760" y="6326"/>
                  <a:pt x="16755" y="6320"/>
                  <a:pt x="16743" y="6320"/>
                </a:cubicBezTo>
                <a:cubicBezTo>
                  <a:pt x="16743" y="6315"/>
                  <a:pt x="16737" y="6315"/>
                  <a:pt x="16737" y="6315"/>
                </a:cubicBezTo>
                <a:cubicBezTo>
                  <a:pt x="16731" y="6315"/>
                  <a:pt x="16725" y="6315"/>
                  <a:pt x="16719" y="6309"/>
                </a:cubicBezTo>
                <a:cubicBezTo>
                  <a:pt x="16713" y="6309"/>
                  <a:pt x="16707" y="6297"/>
                  <a:pt x="16701" y="6297"/>
                </a:cubicBezTo>
                <a:cubicBezTo>
                  <a:pt x="16695" y="6297"/>
                  <a:pt x="16689" y="6297"/>
                  <a:pt x="16683" y="6303"/>
                </a:cubicBezTo>
                <a:cubicBezTo>
                  <a:pt x="16678" y="6303"/>
                  <a:pt x="16678" y="6309"/>
                  <a:pt x="16672" y="6315"/>
                </a:cubicBezTo>
                <a:cubicBezTo>
                  <a:pt x="16666" y="6320"/>
                  <a:pt x="16660" y="6326"/>
                  <a:pt x="16648" y="6326"/>
                </a:cubicBezTo>
                <a:cubicBezTo>
                  <a:pt x="16642" y="6326"/>
                  <a:pt x="16636" y="6326"/>
                  <a:pt x="16624" y="6326"/>
                </a:cubicBezTo>
                <a:cubicBezTo>
                  <a:pt x="16618" y="6326"/>
                  <a:pt x="16618" y="6326"/>
                  <a:pt x="16612" y="6332"/>
                </a:cubicBezTo>
                <a:cubicBezTo>
                  <a:pt x="16606" y="6332"/>
                  <a:pt x="16606" y="6338"/>
                  <a:pt x="16601" y="6344"/>
                </a:cubicBezTo>
                <a:cubicBezTo>
                  <a:pt x="16601" y="6350"/>
                  <a:pt x="16606" y="6356"/>
                  <a:pt x="16601" y="6362"/>
                </a:cubicBezTo>
                <a:cubicBezTo>
                  <a:pt x="16601" y="6368"/>
                  <a:pt x="16601" y="6374"/>
                  <a:pt x="16594" y="6374"/>
                </a:cubicBezTo>
                <a:cubicBezTo>
                  <a:pt x="16594" y="6380"/>
                  <a:pt x="16589" y="6380"/>
                  <a:pt x="16583" y="6380"/>
                </a:cubicBezTo>
                <a:cubicBezTo>
                  <a:pt x="16577" y="6386"/>
                  <a:pt x="16571" y="6386"/>
                  <a:pt x="16565" y="6386"/>
                </a:cubicBezTo>
                <a:cubicBezTo>
                  <a:pt x="16553" y="6386"/>
                  <a:pt x="16547" y="6380"/>
                  <a:pt x="16535" y="6380"/>
                </a:cubicBezTo>
                <a:cubicBezTo>
                  <a:pt x="16529" y="6380"/>
                  <a:pt x="16523" y="6380"/>
                  <a:pt x="16512" y="6374"/>
                </a:cubicBezTo>
                <a:cubicBezTo>
                  <a:pt x="16512" y="6374"/>
                  <a:pt x="16512" y="6368"/>
                  <a:pt x="16506" y="6362"/>
                </a:cubicBezTo>
                <a:cubicBezTo>
                  <a:pt x="16506" y="6362"/>
                  <a:pt x="16506" y="6356"/>
                  <a:pt x="16506" y="6350"/>
                </a:cubicBezTo>
                <a:cubicBezTo>
                  <a:pt x="16500" y="6344"/>
                  <a:pt x="16494" y="6344"/>
                  <a:pt x="16482" y="6344"/>
                </a:cubicBezTo>
                <a:cubicBezTo>
                  <a:pt x="16476" y="6344"/>
                  <a:pt x="16476" y="6344"/>
                  <a:pt x="16470" y="6344"/>
                </a:cubicBezTo>
                <a:cubicBezTo>
                  <a:pt x="16464" y="6344"/>
                  <a:pt x="16464" y="6350"/>
                  <a:pt x="16458" y="6350"/>
                </a:cubicBezTo>
                <a:cubicBezTo>
                  <a:pt x="16458" y="6356"/>
                  <a:pt x="16452" y="6356"/>
                  <a:pt x="16446" y="6356"/>
                </a:cubicBezTo>
                <a:cubicBezTo>
                  <a:pt x="16375" y="6356"/>
                  <a:pt x="16375" y="6356"/>
                  <a:pt x="16375" y="6356"/>
                </a:cubicBezTo>
                <a:cubicBezTo>
                  <a:pt x="16375" y="6380"/>
                  <a:pt x="16375" y="6380"/>
                  <a:pt x="16375" y="6380"/>
                </a:cubicBezTo>
                <a:cubicBezTo>
                  <a:pt x="16381" y="6380"/>
                  <a:pt x="16387" y="6380"/>
                  <a:pt x="16387" y="6386"/>
                </a:cubicBezTo>
                <a:cubicBezTo>
                  <a:pt x="16393" y="6386"/>
                  <a:pt x="16399" y="6386"/>
                  <a:pt x="16399" y="6392"/>
                </a:cubicBezTo>
                <a:cubicBezTo>
                  <a:pt x="16405" y="6397"/>
                  <a:pt x="16399" y="6397"/>
                  <a:pt x="16399" y="6403"/>
                </a:cubicBezTo>
                <a:cubicBezTo>
                  <a:pt x="16399" y="6409"/>
                  <a:pt x="16399" y="6421"/>
                  <a:pt x="16399" y="6427"/>
                </a:cubicBezTo>
                <a:cubicBezTo>
                  <a:pt x="16417" y="6427"/>
                  <a:pt x="16417" y="6427"/>
                  <a:pt x="16417" y="6427"/>
                </a:cubicBezTo>
                <a:cubicBezTo>
                  <a:pt x="16417" y="6421"/>
                  <a:pt x="16417" y="6415"/>
                  <a:pt x="16417" y="6415"/>
                </a:cubicBezTo>
                <a:close/>
                <a:moveTo>
                  <a:pt x="15966" y="6291"/>
                </a:moveTo>
                <a:lnTo>
                  <a:pt x="15966" y="6291"/>
                </a:lnTo>
                <a:cubicBezTo>
                  <a:pt x="15960" y="6291"/>
                  <a:pt x="15954" y="6291"/>
                  <a:pt x="15954" y="6291"/>
                </a:cubicBezTo>
                <a:cubicBezTo>
                  <a:pt x="15948" y="6291"/>
                  <a:pt x="15948" y="6303"/>
                  <a:pt x="15948" y="6303"/>
                </a:cubicBezTo>
                <a:cubicBezTo>
                  <a:pt x="15948" y="6309"/>
                  <a:pt x="15954" y="6315"/>
                  <a:pt x="15960" y="6315"/>
                </a:cubicBezTo>
                <a:cubicBezTo>
                  <a:pt x="15966" y="6315"/>
                  <a:pt x="15966" y="6315"/>
                  <a:pt x="15966" y="6315"/>
                </a:cubicBezTo>
                <a:cubicBezTo>
                  <a:pt x="15978" y="6315"/>
                  <a:pt x="15978" y="6315"/>
                  <a:pt x="15978" y="6315"/>
                </a:cubicBezTo>
                <a:cubicBezTo>
                  <a:pt x="15990" y="6315"/>
                  <a:pt x="15996" y="6315"/>
                  <a:pt x="16002" y="6315"/>
                </a:cubicBezTo>
                <a:cubicBezTo>
                  <a:pt x="16014" y="6315"/>
                  <a:pt x="16019" y="6315"/>
                  <a:pt x="16025" y="6315"/>
                </a:cubicBezTo>
                <a:cubicBezTo>
                  <a:pt x="16025" y="6309"/>
                  <a:pt x="16019" y="6315"/>
                  <a:pt x="16019" y="6315"/>
                </a:cubicBezTo>
                <a:cubicBezTo>
                  <a:pt x="16019" y="6303"/>
                  <a:pt x="16019" y="6297"/>
                  <a:pt x="16019" y="6291"/>
                </a:cubicBezTo>
                <a:cubicBezTo>
                  <a:pt x="16014" y="6291"/>
                  <a:pt x="16008" y="6285"/>
                  <a:pt x="16002" y="6285"/>
                </a:cubicBezTo>
                <a:cubicBezTo>
                  <a:pt x="15966" y="6285"/>
                  <a:pt x="15966" y="6285"/>
                  <a:pt x="15966" y="6285"/>
                </a:cubicBezTo>
                <a:lnTo>
                  <a:pt x="15966" y="6291"/>
                </a:lnTo>
                <a:close/>
                <a:moveTo>
                  <a:pt x="16553" y="6249"/>
                </a:moveTo>
                <a:lnTo>
                  <a:pt x="16553" y="6249"/>
                </a:lnTo>
                <a:cubicBezTo>
                  <a:pt x="16553" y="6255"/>
                  <a:pt x="16559" y="6255"/>
                  <a:pt x="16559" y="6261"/>
                </a:cubicBezTo>
                <a:cubicBezTo>
                  <a:pt x="16559" y="6267"/>
                  <a:pt x="16565" y="6273"/>
                  <a:pt x="16565" y="6279"/>
                </a:cubicBezTo>
                <a:cubicBezTo>
                  <a:pt x="16565" y="6291"/>
                  <a:pt x="16559" y="6297"/>
                  <a:pt x="16559" y="6309"/>
                </a:cubicBezTo>
                <a:cubicBezTo>
                  <a:pt x="16618" y="6309"/>
                  <a:pt x="16618" y="6309"/>
                  <a:pt x="16618" y="6309"/>
                </a:cubicBezTo>
                <a:cubicBezTo>
                  <a:pt x="16618" y="6297"/>
                  <a:pt x="16618" y="6297"/>
                  <a:pt x="16618" y="6297"/>
                </a:cubicBezTo>
                <a:cubicBezTo>
                  <a:pt x="16594" y="6297"/>
                  <a:pt x="16594" y="6297"/>
                  <a:pt x="16594" y="6297"/>
                </a:cubicBezTo>
                <a:cubicBezTo>
                  <a:pt x="16594" y="6285"/>
                  <a:pt x="16594" y="6279"/>
                  <a:pt x="16594" y="6273"/>
                </a:cubicBezTo>
                <a:cubicBezTo>
                  <a:pt x="16594" y="6267"/>
                  <a:pt x="16589" y="6267"/>
                  <a:pt x="16589" y="6261"/>
                </a:cubicBezTo>
                <a:cubicBezTo>
                  <a:pt x="16589" y="6255"/>
                  <a:pt x="16594" y="6249"/>
                  <a:pt x="16594" y="6249"/>
                </a:cubicBezTo>
                <a:cubicBezTo>
                  <a:pt x="16577" y="6249"/>
                  <a:pt x="16571" y="6249"/>
                  <a:pt x="16553" y="6249"/>
                </a:cubicBezTo>
                <a:close/>
                <a:moveTo>
                  <a:pt x="16316" y="6255"/>
                </a:moveTo>
                <a:lnTo>
                  <a:pt x="16316" y="6255"/>
                </a:lnTo>
                <a:cubicBezTo>
                  <a:pt x="16310" y="6255"/>
                  <a:pt x="16304" y="6249"/>
                  <a:pt x="16298" y="6255"/>
                </a:cubicBezTo>
                <a:cubicBezTo>
                  <a:pt x="16292" y="6255"/>
                  <a:pt x="16286" y="6261"/>
                  <a:pt x="16274" y="6267"/>
                </a:cubicBezTo>
                <a:cubicBezTo>
                  <a:pt x="16280" y="6273"/>
                  <a:pt x="16280" y="6273"/>
                  <a:pt x="16280" y="6273"/>
                </a:cubicBezTo>
                <a:cubicBezTo>
                  <a:pt x="16286" y="6279"/>
                  <a:pt x="16286" y="6279"/>
                  <a:pt x="16292" y="6279"/>
                </a:cubicBezTo>
                <a:cubicBezTo>
                  <a:pt x="16298" y="6279"/>
                  <a:pt x="16298" y="6285"/>
                  <a:pt x="16304" y="6285"/>
                </a:cubicBezTo>
                <a:cubicBezTo>
                  <a:pt x="16310" y="6285"/>
                  <a:pt x="16310" y="6291"/>
                  <a:pt x="16316" y="6291"/>
                </a:cubicBezTo>
                <a:cubicBezTo>
                  <a:pt x="16316" y="6291"/>
                  <a:pt x="16322" y="6291"/>
                  <a:pt x="16328" y="6291"/>
                </a:cubicBezTo>
                <a:cubicBezTo>
                  <a:pt x="16334" y="6291"/>
                  <a:pt x="16334" y="6285"/>
                  <a:pt x="16340" y="6291"/>
                </a:cubicBezTo>
                <a:cubicBezTo>
                  <a:pt x="16346" y="6291"/>
                  <a:pt x="16346" y="6297"/>
                  <a:pt x="16351" y="6297"/>
                </a:cubicBezTo>
                <a:cubicBezTo>
                  <a:pt x="16357" y="6303"/>
                  <a:pt x="16351" y="6309"/>
                  <a:pt x="16357" y="6309"/>
                </a:cubicBezTo>
                <a:cubicBezTo>
                  <a:pt x="16357" y="6315"/>
                  <a:pt x="16357" y="6320"/>
                  <a:pt x="16363" y="6326"/>
                </a:cubicBezTo>
                <a:cubicBezTo>
                  <a:pt x="16369" y="6326"/>
                  <a:pt x="16369" y="6326"/>
                  <a:pt x="16375" y="6326"/>
                </a:cubicBezTo>
                <a:cubicBezTo>
                  <a:pt x="16387" y="6326"/>
                  <a:pt x="16387" y="6326"/>
                  <a:pt x="16387" y="6326"/>
                </a:cubicBezTo>
                <a:cubicBezTo>
                  <a:pt x="16393" y="6326"/>
                  <a:pt x="16399" y="6320"/>
                  <a:pt x="16405" y="6320"/>
                </a:cubicBezTo>
                <a:cubicBezTo>
                  <a:pt x="16405" y="6320"/>
                  <a:pt x="16405" y="6315"/>
                  <a:pt x="16411" y="6315"/>
                </a:cubicBezTo>
                <a:cubicBezTo>
                  <a:pt x="16411" y="6315"/>
                  <a:pt x="16417" y="6320"/>
                  <a:pt x="16423" y="6320"/>
                </a:cubicBezTo>
                <a:cubicBezTo>
                  <a:pt x="16423" y="6320"/>
                  <a:pt x="16428" y="6320"/>
                  <a:pt x="16435" y="6320"/>
                </a:cubicBezTo>
                <a:cubicBezTo>
                  <a:pt x="16440" y="6320"/>
                  <a:pt x="16440" y="6320"/>
                  <a:pt x="16452" y="6320"/>
                </a:cubicBezTo>
                <a:cubicBezTo>
                  <a:pt x="16458" y="6320"/>
                  <a:pt x="16464" y="6320"/>
                  <a:pt x="16470" y="6320"/>
                </a:cubicBezTo>
                <a:cubicBezTo>
                  <a:pt x="16476" y="6320"/>
                  <a:pt x="16476" y="6315"/>
                  <a:pt x="16482" y="6315"/>
                </a:cubicBezTo>
                <a:cubicBezTo>
                  <a:pt x="16476" y="6309"/>
                  <a:pt x="16482" y="6303"/>
                  <a:pt x="16476" y="6303"/>
                </a:cubicBezTo>
                <a:cubicBezTo>
                  <a:pt x="16476" y="6297"/>
                  <a:pt x="16470" y="6303"/>
                  <a:pt x="16464" y="6297"/>
                </a:cubicBezTo>
                <a:cubicBezTo>
                  <a:pt x="16458" y="6285"/>
                  <a:pt x="16464" y="6273"/>
                  <a:pt x="16464" y="6261"/>
                </a:cubicBezTo>
                <a:cubicBezTo>
                  <a:pt x="16464" y="6255"/>
                  <a:pt x="16470" y="6249"/>
                  <a:pt x="16464" y="6249"/>
                </a:cubicBezTo>
                <a:cubicBezTo>
                  <a:pt x="16464" y="6243"/>
                  <a:pt x="16464" y="6237"/>
                  <a:pt x="16458" y="6237"/>
                </a:cubicBezTo>
                <a:cubicBezTo>
                  <a:pt x="16452" y="6231"/>
                  <a:pt x="16452" y="6231"/>
                  <a:pt x="16446" y="6231"/>
                </a:cubicBezTo>
                <a:cubicBezTo>
                  <a:pt x="16435" y="6231"/>
                  <a:pt x="16428" y="6226"/>
                  <a:pt x="16423" y="6226"/>
                </a:cubicBezTo>
                <a:cubicBezTo>
                  <a:pt x="16411" y="6226"/>
                  <a:pt x="16405" y="6231"/>
                  <a:pt x="16393" y="6231"/>
                </a:cubicBezTo>
                <a:cubicBezTo>
                  <a:pt x="16387" y="6237"/>
                  <a:pt x="16387" y="6237"/>
                  <a:pt x="16381" y="6243"/>
                </a:cubicBezTo>
                <a:cubicBezTo>
                  <a:pt x="16375" y="6243"/>
                  <a:pt x="16369" y="6243"/>
                  <a:pt x="16357" y="6243"/>
                </a:cubicBezTo>
                <a:cubicBezTo>
                  <a:pt x="16351" y="6243"/>
                  <a:pt x="16346" y="6243"/>
                  <a:pt x="16340" y="6243"/>
                </a:cubicBezTo>
                <a:cubicBezTo>
                  <a:pt x="16334" y="6243"/>
                  <a:pt x="16328" y="6249"/>
                  <a:pt x="16322" y="6249"/>
                </a:cubicBezTo>
                <a:cubicBezTo>
                  <a:pt x="16316" y="6255"/>
                  <a:pt x="16316" y="6255"/>
                  <a:pt x="16310" y="6261"/>
                </a:cubicBezTo>
                <a:cubicBezTo>
                  <a:pt x="16310" y="6261"/>
                  <a:pt x="16310" y="6267"/>
                  <a:pt x="16304" y="6267"/>
                </a:cubicBezTo>
                <a:lnTo>
                  <a:pt x="16316" y="6255"/>
                </a:lnTo>
                <a:close/>
                <a:moveTo>
                  <a:pt x="16298" y="6231"/>
                </a:moveTo>
                <a:lnTo>
                  <a:pt x="16298" y="6231"/>
                </a:lnTo>
                <a:cubicBezTo>
                  <a:pt x="16310" y="6226"/>
                  <a:pt x="16316" y="6220"/>
                  <a:pt x="16316" y="6202"/>
                </a:cubicBezTo>
                <a:cubicBezTo>
                  <a:pt x="16316" y="6196"/>
                  <a:pt x="16310" y="6190"/>
                  <a:pt x="16304" y="6190"/>
                </a:cubicBezTo>
                <a:cubicBezTo>
                  <a:pt x="16304" y="6190"/>
                  <a:pt x="16298" y="6184"/>
                  <a:pt x="16292" y="6184"/>
                </a:cubicBezTo>
                <a:cubicBezTo>
                  <a:pt x="16280" y="6184"/>
                  <a:pt x="16280" y="6184"/>
                  <a:pt x="16280" y="6184"/>
                </a:cubicBezTo>
                <a:lnTo>
                  <a:pt x="16274" y="6184"/>
                </a:lnTo>
                <a:cubicBezTo>
                  <a:pt x="16269" y="6184"/>
                  <a:pt x="16269" y="6190"/>
                  <a:pt x="16269" y="6196"/>
                </a:cubicBezTo>
                <a:cubicBezTo>
                  <a:pt x="16262" y="6202"/>
                  <a:pt x="16262" y="6208"/>
                  <a:pt x="16257" y="6220"/>
                </a:cubicBezTo>
                <a:cubicBezTo>
                  <a:pt x="16262" y="6226"/>
                  <a:pt x="16274" y="6231"/>
                  <a:pt x="16280" y="6231"/>
                </a:cubicBezTo>
                <a:cubicBezTo>
                  <a:pt x="16286" y="6231"/>
                  <a:pt x="16298" y="6231"/>
                  <a:pt x="16298" y="6231"/>
                </a:cubicBezTo>
                <a:close/>
                <a:moveTo>
                  <a:pt x="16245" y="6303"/>
                </a:moveTo>
                <a:lnTo>
                  <a:pt x="16245" y="6303"/>
                </a:lnTo>
                <a:cubicBezTo>
                  <a:pt x="16245" y="6315"/>
                  <a:pt x="16245" y="6315"/>
                  <a:pt x="16245" y="6315"/>
                </a:cubicBezTo>
                <a:cubicBezTo>
                  <a:pt x="16245" y="6320"/>
                  <a:pt x="16245" y="6326"/>
                  <a:pt x="16245" y="6332"/>
                </a:cubicBezTo>
                <a:cubicBezTo>
                  <a:pt x="16262" y="6332"/>
                  <a:pt x="16269" y="6332"/>
                  <a:pt x="16280" y="6332"/>
                </a:cubicBezTo>
                <a:cubicBezTo>
                  <a:pt x="16280" y="6297"/>
                  <a:pt x="16280" y="6297"/>
                  <a:pt x="16280" y="6297"/>
                </a:cubicBezTo>
                <a:cubicBezTo>
                  <a:pt x="16251" y="6297"/>
                  <a:pt x="16251" y="6297"/>
                  <a:pt x="16251" y="6297"/>
                </a:cubicBezTo>
                <a:cubicBezTo>
                  <a:pt x="16251" y="6315"/>
                  <a:pt x="16251" y="6315"/>
                  <a:pt x="16251" y="6315"/>
                </a:cubicBezTo>
                <a:lnTo>
                  <a:pt x="16245" y="6303"/>
                </a:lnTo>
                <a:close/>
                <a:moveTo>
                  <a:pt x="16138" y="6368"/>
                </a:moveTo>
                <a:lnTo>
                  <a:pt x="16138" y="6368"/>
                </a:lnTo>
                <a:cubicBezTo>
                  <a:pt x="16138" y="6374"/>
                  <a:pt x="16138" y="6380"/>
                  <a:pt x="16138" y="6380"/>
                </a:cubicBezTo>
                <a:cubicBezTo>
                  <a:pt x="16138" y="6386"/>
                  <a:pt x="16144" y="6386"/>
                  <a:pt x="16144" y="6392"/>
                </a:cubicBezTo>
                <a:cubicBezTo>
                  <a:pt x="16180" y="6392"/>
                  <a:pt x="16180" y="6392"/>
                  <a:pt x="16180" y="6392"/>
                </a:cubicBezTo>
                <a:cubicBezTo>
                  <a:pt x="16185" y="6392"/>
                  <a:pt x="16191" y="6392"/>
                  <a:pt x="16203" y="6392"/>
                </a:cubicBezTo>
                <a:lnTo>
                  <a:pt x="16209" y="6392"/>
                </a:lnTo>
                <a:cubicBezTo>
                  <a:pt x="16221" y="6392"/>
                  <a:pt x="16221" y="6392"/>
                  <a:pt x="16221" y="6392"/>
                </a:cubicBezTo>
                <a:cubicBezTo>
                  <a:pt x="16227" y="6392"/>
                  <a:pt x="16233" y="6397"/>
                  <a:pt x="16233" y="6397"/>
                </a:cubicBezTo>
                <a:cubicBezTo>
                  <a:pt x="16239" y="6397"/>
                  <a:pt x="16245" y="6397"/>
                  <a:pt x="16245" y="6397"/>
                </a:cubicBezTo>
                <a:cubicBezTo>
                  <a:pt x="16251" y="6397"/>
                  <a:pt x="16257" y="6397"/>
                  <a:pt x="16257" y="6403"/>
                </a:cubicBezTo>
                <a:cubicBezTo>
                  <a:pt x="16262" y="6403"/>
                  <a:pt x="16262" y="6409"/>
                  <a:pt x="16269" y="6409"/>
                </a:cubicBezTo>
                <a:cubicBezTo>
                  <a:pt x="16280" y="6409"/>
                  <a:pt x="16286" y="6409"/>
                  <a:pt x="16292" y="6409"/>
                </a:cubicBezTo>
                <a:cubicBezTo>
                  <a:pt x="16292" y="6397"/>
                  <a:pt x="16292" y="6392"/>
                  <a:pt x="16292" y="6374"/>
                </a:cubicBezTo>
                <a:cubicBezTo>
                  <a:pt x="16280" y="6374"/>
                  <a:pt x="16274" y="6374"/>
                  <a:pt x="16262" y="6374"/>
                </a:cubicBezTo>
                <a:cubicBezTo>
                  <a:pt x="16257" y="6374"/>
                  <a:pt x="16251" y="6368"/>
                  <a:pt x="16239" y="6368"/>
                </a:cubicBezTo>
                <a:cubicBezTo>
                  <a:pt x="16239" y="6368"/>
                  <a:pt x="16233" y="6368"/>
                  <a:pt x="16227" y="6368"/>
                </a:cubicBezTo>
                <a:cubicBezTo>
                  <a:pt x="16215" y="6368"/>
                  <a:pt x="16215" y="6368"/>
                  <a:pt x="16215" y="6368"/>
                </a:cubicBezTo>
                <a:cubicBezTo>
                  <a:pt x="16209" y="6368"/>
                  <a:pt x="16203" y="6362"/>
                  <a:pt x="16197" y="6362"/>
                </a:cubicBezTo>
                <a:cubicBezTo>
                  <a:pt x="16185" y="6362"/>
                  <a:pt x="16180" y="6356"/>
                  <a:pt x="16168" y="6356"/>
                </a:cubicBezTo>
                <a:cubicBezTo>
                  <a:pt x="16162" y="6356"/>
                  <a:pt x="16156" y="6356"/>
                  <a:pt x="16150" y="6356"/>
                </a:cubicBezTo>
                <a:cubicBezTo>
                  <a:pt x="16144" y="6362"/>
                  <a:pt x="16150" y="6368"/>
                  <a:pt x="16144" y="6368"/>
                </a:cubicBezTo>
                <a:cubicBezTo>
                  <a:pt x="16144" y="6374"/>
                  <a:pt x="16144" y="6380"/>
                  <a:pt x="16138" y="6380"/>
                </a:cubicBezTo>
                <a:lnTo>
                  <a:pt x="16138" y="6368"/>
                </a:lnTo>
                <a:close/>
                <a:moveTo>
                  <a:pt x="16096" y="6380"/>
                </a:moveTo>
                <a:lnTo>
                  <a:pt x="16096" y="6380"/>
                </a:lnTo>
                <a:cubicBezTo>
                  <a:pt x="16085" y="6374"/>
                  <a:pt x="16079" y="6374"/>
                  <a:pt x="16073" y="6374"/>
                </a:cubicBezTo>
                <a:cubicBezTo>
                  <a:pt x="16067" y="6374"/>
                  <a:pt x="16055" y="6368"/>
                  <a:pt x="16049" y="6368"/>
                </a:cubicBezTo>
                <a:cubicBezTo>
                  <a:pt x="16049" y="6392"/>
                  <a:pt x="16049" y="6392"/>
                  <a:pt x="16049" y="6392"/>
                </a:cubicBezTo>
                <a:cubicBezTo>
                  <a:pt x="16049" y="6392"/>
                  <a:pt x="16049" y="6397"/>
                  <a:pt x="16055" y="6403"/>
                </a:cubicBezTo>
                <a:cubicBezTo>
                  <a:pt x="16067" y="6409"/>
                  <a:pt x="16067" y="6409"/>
                  <a:pt x="16067" y="6409"/>
                </a:cubicBezTo>
                <a:cubicBezTo>
                  <a:pt x="16073" y="6409"/>
                  <a:pt x="16073" y="6409"/>
                  <a:pt x="16079" y="6409"/>
                </a:cubicBezTo>
                <a:cubicBezTo>
                  <a:pt x="16102" y="6409"/>
                  <a:pt x="16102" y="6409"/>
                  <a:pt x="16102" y="6409"/>
                </a:cubicBezTo>
                <a:cubicBezTo>
                  <a:pt x="16102" y="6392"/>
                  <a:pt x="16102" y="6392"/>
                  <a:pt x="16102" y="6392"/>
                </a:cubicBezTo>
                <a:cubicBezTo>
                  <a:pt x="16096" y="6386"/>
                  <a:pt x="16096" y="6380"/>
                  <a:pt x="16096" y="6380"/>
                </a:cubicBezTo>
                <a:close/>
                <a:moveTo>
                  <a:pt x="16168" y="6065"/>
                </a:moveTo>
                <a:lnTo>
                  <a:pt x="16168" y="6065"/>
                </a:lnTo>
                <a:cubicBezTo>
                  <a:pt x="16162" y="6077"/>
                  <a:pt x="16156" y="6083"/>
                  <a:pt x="16144" y="6089"/>
                </a:cubicBezTo>
                <a:cubicBezTo>
                  <a:pt x="16144" y="6095"/>
                  <a:pt x="16138" y="6101"/>
                  <a:pt x="16132" y="6101"/>
                </a:cubicBezTo>
                <a:cubicBezTo>
                  <a:pt x="16132" y="6101"/>
                  <a:pt x="16126" y="6107"/>
                  <a:pt x="16120" y="6113"/>
                </a:cubicBezTo>
                <a:cubicBezTo>
                  <a:pt x="16120" y="6113"/>
                  <a:pt x="16114" y="6107"/>
                  <a:pt x="16114" y="6113"/>
                </a:cubicBezTo>
                <a:cubicBezTo>
                  <a:pt x="16108" y="6113"/>
                  <a:pt x="16108" y="6119"/>
                  <a:pt x="16108" y="6119"/>
                </a:cubicBezTo>
                <a:cubicBezTo>
                  <a:pt x="16108" y="6125"/>
                  <a:pt x="16108" y="6125"/>
                  <a:pt x="16108" y="6125"/>
                </a:cubicBezTo>
                <a:cubicBezTo>
                  <a:pt x="16108" y="6137"/>
                  <a:pt x="16114" y="6142"/>
                  <a:pt x="16114" y="6154"/>
                </a:cubicBezTo>
                <a:cubicBezTo>
                  <a:pt x="16114" y="6160"/>
                  <a:pt x="16114" y="6160"/>
                  <a:pt x="16114" y="6166"/>
                </a:cubicBezTo>
                <a:cubicBezTo>
                  <a:pt x="16114" y="6178"/>
                  <a:pt x="16114" y="6184"/>
                  <a:pt x="16114" y="6190"/>
                </a:cubicBezTo>
                <a:cubicBezTo>
                  <a:pt x="16108" y="6196"/>
                  <a:pt x="16102" y="6196"/>
                  <a:pt x="16102" y="6202"/>
                </a:cubicBezTo>
                <a:cubicBezTo>
                  <a:pt x="16102" y="6208"/>
                  <a:pt x="16096" y="6214"/>
                  <a:pt x="16096" y="6226"/>
                </a:cubicBezTo>
                <a:cubicBezTo>
                  <a:pt x="16096" y="6231"/>
                  <a:pt x="16096" y="6231"/>
                  <a:pt x="16096" y="6237"/>
                </a:cubicBezTo>
                <a:cubicBezTo>
                  <a:pt x="16096" y="6243"/>
                  <a:pt x="16096" y="6249"/>
                  <a:pt x="16096" y="6261"/>
                </a:cubicBezTo>
                <a:cubicBezTo>
                  <a:pt x="16102" y="6261"/>
                  <a:pt x="16102" y="6255"/>
                  <a:pt x="16108" y="6261"/>
                </a:cubicBezTo>
                <a:cubicBezTo>
                  <a:pt x="16114" y="6261"/>
                  <a:pt x="16114" y="6267"/>
                  <a:pt x="16120" y="6267"/>
                </a:cubicBezTo>
                <a:cubicBezTo>
                  <a:pt x="16126" y="6267"/>
                  <a:pt x="16132" y="6261"/>
                  <a:pt x="16144" y="6261"/>
                </a:cubicBezTo>
                <a:cubicBezTo>
                  <a:pt x="16144" y="6249"/>
                  <a:pt x="16144" y="6243"/>
                  <a:pt x="16144" y="6231"/>
                </a:cubicBezTo>
                <a:cubicBezTo>
                  <a:pt x="16144" y="6220"/>
                  <a:pt x="16144" y="6214"/>
                  <a:pt x="16144" y="6196"/>
                </a:cubicBezTo>
                <a:cubicBezTo>
                  <a:pt x="16144" y="6196"/>
                  <a:pt x="16144" y="6196"/>
                  <a:pt x="16150" y="6196"/>
                </a:cubicBezTo>
                <a:cubicBezTo>
                  <a:pt x="16162" y="6196"/>
                  <a:pt x="16174" y="6196"/>
                  <a:pt x="16191" y="6196"/>
                </a:cubicBezTo>
                <a:cubicBezTo>
                  <a:pt x="16191" y="6196"/>
                  <a:pt x="16197" y="6196"/>
                  <a:pt x="16203" y="6196"/>
                </a:cubicBezTo>
                <a:cubicBezTo>
                  <a:pt x="16203" y="6190"/>
                  <a:pt x="16203" y="6190"/>
                  <a:pt x="16203" y="6178"/>
                </a:cubicBezTo>
                <a:cubicBezTo>
                  <a:pt x="16203" y="6172"/>
                  <a:pt x="16197" y="6166"/>
                  <a:pt x="16197" y="6160"/>
                </a:cubicBezTo>
                <a:cubicBezTo>
                  <a:pt x="16191" y="6160"/>
                  <a:pt x="16185" y="6160"/>
                  <a:pt x="16185" y="6154"/>
                </a:cubicBezTo>
                <a:cubicBezTo>
                  <a:pt x="16185" y="6149"/>
                  <a:pt x="16185" y="6149"/>
                  <a:pt x="16185" y="6142"/>
                </a:cubicBezTo>
                <a:cubicBezTo>
                  <a:pt x="16185" y="6137"/>
                  <a:pt x="16185" y="6137"/>
                  <a:pt x="16185" y="6131"/>
                </a:cubicBezTo>
                <a:cubicBezTo>
                  <a:pt x="16180" y="6131"/>
                  <a:pt x="16180" y="6125"/>
                  <a:pt x="16174" y="6125"/>
                </a:cubicBezTo>
                <a:cubicBezTo>
                  <a:pt x="16168" y="6125"/>
                  <a:pt x="16162" y="6131"/>
                  <a:pt x="16150" y="6131"/>
                </a:cubicBezTo>
                <a:cubicBezTo>
                  <a:pt x="16150" y="6113"/>
                  <a:pt x="16150" y="6113"/>
                  <a:pt x="16150" y="6113"/>
                </a:cubicBezTo>
                <a:cubicBezTo>
                  <a:pt x="16150" y="6107"/>
                  <a:pt x="16156" y="6107"/>
                  <a:pt x="16156" y="6101"/>
                </a:cubicBezTo>
                <a:cubicBezTo>
                  <a:pt x="16156" y="6095"/>
                  <a:pt x="16162" y="6095"/>
                  <a:pt x="16168" y="6095"/>
                </a:cubicBezTo>
                <a:cubicBezTo>
                  <a:pt x="16168" y="6089"/>
                  <a:pt x="16168" y="6083"/>
                  <a:pt x="16168" y="6083"/>
                </a:cubicBezTo>
                <a:cubicBezTo>
                  <a:pt x="16168" y="6077"/>
                  <a:pt x="16168" y="6071"/>
                  <a:pt x="16168" y="6065"/>
                </a:cubicBezTo>
                <a:close/>
                <a:moveTo>
                  <a:pt x="15628" y="6374"/>
                </a:moveTo>
                <a:lnTo>
                  <a:pt x="15628" y="6374"/>
                </a:lnTo>
                <a:cubicBezTo>
                  <a:pt x="15628" y="6380"/>
                  <a:pt x="15634" y="6386"/>
                  <a:pt x="15640" y="6392"/>
                </a:cubicBezTo>
                <a:cubicBezTo>
                  <a:pt x="15646" y="6392"/>
                  <a:pt x="15646" y="6397"/>
                  <a:pt x="15652" y="6397"/>
                </a:cubicBezTo>
                <a:cubicBezTo>
                  <a:pt x="15658" y="6397"/>
                  <a:pt x="15658" y="6397"/>
                  <a:pt x="15664" y="6403"/>
                </a:cubicBezTo>
                <a:cubicBezTo>
                  <a:pt x="15670" y="6403"/>
                  <a:pt x="15676" y="6403"/>
                  <a:pt x="15687" y="6403"/>
                </a:cubicBezTo>
                <a:cubicBezTo>
                  <a:pt x="15687" y="6409"/>
                  <a:pt x="15687" y="6409"/>
                  <a:pt x="15687" y="6415"/>
                </a:cubicBezTo>
                <a:cubicBezTo>
                  <a:pt x="15687" y="6427"/>
                  <a:pt x="15681" y="6427"/>
                  <a:pt x="15681" y="6439"/>
                </a:cubicBezTo>
                <a:cubicBezTo>
                  <a:pt x="15681" y="6445"/>
                  <a:pt x="15676" y="6445"/>
                  <a:pt x="15676" y="6451"/>
                </a:cubicBezTo>
                <a:cubicBezTo>
                  <a:pt x="15676" y="6457"/>
                  <a:pt x="15676" y="6457"/>
                  <a:pt x="15676" y="6463"/>
                </a:cubicBezTo>
                <a:cubicBezTo>
                  <a:pt x="15676" y="6469"/>
                  <a:pt x="15676" y="6469"/>
                  <a:pt x="15676" y="6475"/>
                </a:cubicBezTo>
                <a:cubicBezTo>
                  <a:pt x="15676" y="6480"/>
                  <a:pt x="15681" y="6480"/>
                  <a:pt x="15681" y="6486"/>
                </a:cubicBezTo>
                <a:cubicBezTo>
                  <a:pt x="15687" y="6492"/>
                  <a:pt x="15687" y="6498"/>
                  <a:pt x="15687" y="6498"/>
                </a:cubicBezTo>
                <a:cubicBezTo>
                  <a:pt x="15687" y="6504"/>
                  <a:pt x="15693" y="6510"/>
                  <a:pt x="15693" y="6510"/>
                </a:cubicBezTo>
                <a:cubicBezTo>
                  <a:pt x="15699" y="6510"/>
                  <a:pt x="15699" y="6510"/>
                  <a:pt x="15705" y="6504"/>
                </a:cubicBezTo>
                <a:cubicBezTo>
                  <a:pt x="15705" y="6498"/>
                  <a:pt x="15711" y="6498"/>
                  <a:pt x="15717" y="6498"/>
                </a:cubicBezTo>
                <a:cubicBezTo>
                  <a:pt x="15717" y="6486"/>
                  <a:pt x="15717" y="6480"/>
                  <a:pt x="15717" y="6469"/>
                </a:cubicBezTo>
                <a:cubicBezTo>
                  <a:pt x="15717" y="6463"/>
                  <a:pt x="15717" y="6457"/>
                  <a:pt x="15717" y="6445"/>
                </a:cubicBezTo>
                <a:cubicBezTo>
                  <a:pt x="15717" y="6439"/>
                  <a:pt x="15723" y="6439"/>
                  <a:pt x="15723" y="6433"/>
                </a:cubicBezTo>
                <a:cubicBezTo>
                  <a:pt x="15723" y="6356"/>
                  <a:pt x="15723" y="6356"/>
                  <a:pt x="15723" y="6356"/>
                </a:cubicBezTo>
                <a:cubicBezTo>
                  <a:pt x="15759" y="6356"/>
                  <a:pt x="15759" y="6356"/>
                  <a:pt x="15759" y="6356"/>
                </a:cubicBezTo>
                <a:cubicBezTo>
                  <a:pt x="15759" y="6386"/>
                  <a:pt x="15759" y="6386"/>
                  <a:pt x="15759" y="6386"/>
                </a:cubicBezTo>
                <a:cubicBezTo>
                  <a:pt x="15753" y="6397"/>
                  <a:pt x="15753" y="6397"/>
                  <a:pt x="15753" y="6397"/>
                </a:cubicBezTo>
                <a:cubicBezTo>
                  <a:pt x="15753" y="6409"/>
                  <a:pt x="15753" y="6409"/>
                  <a:pt x="15753" y="6409"/>
                </a:cubicBezTo>
                <a:cubicBezTo>
                  <a:pt x="15759" y="6409"/>
                  <a:pt x="15764" y="6409"/>
                  <a:pt x="15764" y="6409"/>
                </a:cubicBezTo>
                <a:cubicBezTo>
                  <a:pt x="15770" y="6409"/>
                  <a:pt x="15776" y="6409"/>
                  <a:pt x="15776" y="6409"/>
                </a:cubicBezTo>
                <a:cubicBezTo>
                  <a:pt x="15782" y="6409"/>
                  <a:pt x="15782" y="6415"/>
                  <a:pt x="15788" y="6415"/>
                </a:cubicBezTo>
                <a:cubicBezTo>
                  <a:pt x="15794" y="6415"/>
                  <a:pt x="15800" y="6415"/>
                  <a:pt x="15800" y="6421"/>
                </a:cubicBezTo>
                <a:cubicBezTo>
                  <a:pt x="15806" y="6421"/>
                  <a:pt x="15806" y="6421"/>
                  <a:pt x="15812" y="6421"/>
                </a:cubicBezTo>
                <a:cubicBezTo>
                  <a:pt x="15812" y="6439"/>
                  <a:pt x="15812" y="6439"/>
                  <a:pt x="15812" y="6439"/>
                </a:cubicBezTo>
                <a:cubicBezTo>
                  <a:pt x="15812" y="6445"/>
                  <a:pt x="15806" y="6451"/>
                  <a:pt x="15806" y="6451"/>
                </a:cubicBezTo>
                <a:cubicBezTo>
                  <a:pt x="15806" y="6457"/>
                  <a:pt x="15806" y="6463"/>
                  <a:pt x="15806" y="6463"/>
                </a:cubicBezTo>
                <a:cubicBezTo>
                  <a:pt x="15806" y="6475"/>
                  <a:pt x="15806" y="6475"/>
                  <a:pt x="15806" y="6475"/>
                </a:cubicBezTo>
                <a:cubicBezTo>
                  <a:pt x="15806" y="6480"/>
                  <a:pt x="15800" y="6486"/>
                  <a:pt x="15806" y="6492"/>
                </a:cubicBezTo>
                <a:cubicBezTo>
                  <a:pt x="15806" y="6492"/>
                  <a:pt x="15812" y="6498"/>
                  <a:pt x="15818" y="6498"/>
                </a:cubicBezTo>
                <a:cubicBezTo>
                  <a:pt x="15818" y="6504"/>
                  <a:pt x="15824" y="6504"/>
                  <a:pt x="15830" y="6504"/>
                </a:cubicBezTo>
                <a:cubicBezTo>
                  <a:pt x="15865" y="6504"/>
                  <a:pt x="15865" y="6504"/>
                  <a:pt x="15865" y="6504"/>
                </a:cubicBezTo>
                <a:cubicBezTo>
                  <a:pt x="15865" y="6498"/>
                  <a:pt x="15871" y="6498"/>
                  <a:pt x="15871" y="6492"/>
                </a:cubicBezTo>
                <a:cubicBezTo>
                  <a:pt x="15871" y="6475"/>
                  <a:pt x="15871" y="6475"/>
                  <a:pt x="15871" y="6475"/>
                </a:cubicBezTo>
                <a:cubicBezTo>
                  <a:pt x="15871" y="6463"/>
                  <a:pt x="15871" y="6457"/>
                  <a:pt x="15865" y="6445"/>
                </a:cubicBezTo>
                <a:cubicBezTo>
                  <a:pt x="15865" y="6445"/>
                  <a:pt x="15859" y="6445"/>
                  <a:pt x="15853" y="6439"/>
                </a:cubicBezTo>
                <a:cubicBezTo>
                  <a:pt x="15853" y="6439"/>
                  <a:pt x="15847" y="6433"/>
                  <a:pt x="15842" y="6427"/>
                </a:cubicBezTo>
                <a:cubicBezTo>
                  <a:pt x="15842" y="6427"/>
                  <a:pt x="15836" y="6427"/>
                  <a:pt x="15830" y="6421"/>
                </a:cubicBezTo>
                <a:cubicBezTo>
                  <a:pt x="15830" y="6415"/>
                  <a:pt x="15824" y="6409"/>
                  <a:pt x="15824" y="6403"/>
                </a:cubicBezTo>
                <a:cubicBezTo>
                  <a:pt x="15824" y="6397"/>
                  <a:pt x="15830" y="6392"/>
                  <a:pt x="15830" y="6386"/>
                </a:cubicBezTo>
                <a:cubicBezTo>
                  <a:pt x="15830" y="6374"/>
                  <a:pt x="15830" y="6374"/>
                  <a:pt x="15830" y="6374"/>
                </a:cubicBezTo>
                <a:cubicBezTo>
                  <a:pt x="15830" y="6374"/>
                  <a:pt x="15836" y="6368"/>
                  <a:pt x="15830" y="6362"/>
                </a:cubicBezTo>
                <a:cubicBezTo>
                  <a:pt x="15830" y="6362"/>
                  <a:pt x="15824" y="6362"/>
                  <a:pt x="15818" y="6356"/>
                </a:cubicBezTo>
                <a:cubicBezTo>
                  <a:pt x="15818" y="6350"/>
                  <a:pt x="15818" y="6350"/>
                  <a:pt x="15812" y="6344"/>
                </a:cubicBezTo>
                <a:cubicBezTo>
                  <a:pt x="15806" y="6338"/>
                  <a:pt x="15806" y="6338"/>
                  <a:pt x="15800" y="6338"/>
                </a:cubicBezTo>
                <a:cubicBezTo>
                  <a:pt x="15794" y="6332"/>
                  <a:pt x="15788" y="6338"/>
                  <a:pt x="15788" y="6332"/>
                </a:cubicBezTo>
                <a:cubicBezTo>
                  <a:pt x="15782" y="6332"/>
                  <a:pt x="15788" y="6326"/>
                  <a:pt x="15782" y="6320"/>
                </a:cubicBezTo>
                <a:cubicBezTo>
                  <a:pt x="15788" y="6303"/>
                  <a:pt x="15788" y="6303"/>
                  <a:pt x="15788" y="6303"/>
                </a:cubicBezTo>
                <a:cubicBezTo>
                  <a:pt x="15800" y="6303"/>
                  <a:pt x="15812" y="6303"/>
                  <a:pt x="15824" y="6303"/>
                </a:cubicBezTo>
                <a:cubicBezTo>
                  <a:pt x="15830" y="6303"/>
                  <a:pt x="15830" y="6297"/>
                  <a:pt x="15836" y="6291"/>
                </a:cubicBezTo>
                <a:cubicBezTo>
                  <a:pt x="15836" y="6291"/>
                  <a:pt x="15842" y="6291"/>
                  <a:pt x="15847" y="6291"/>
                </a:cubicBezTo>
                <a:cubicBezTo>
                  <a:pt x="15859" y="6285"/>
                  <a:pt x="15865" y="6291"/>
                  <a:pt x="15883" y="6291"/>
                </a:cubicBezTo>
                <a:lnTo>
                  <a:pt x="15889" y="6291"/>
                </a:lnTo>
                <a:cubicBezTo>
                  <a:pt x="15895" y="6291"/>
                  <a:pt x="15901" y="6285"/>
                  <a:pt x="15901" y="6273"/>
                </a:cubicBezTo>
                <a:lnTo>
                  <a:pt x="15895" y="6267"/>
                </a:lnTo>
                <a:cubicBezTo>
                  <a:pt x="15895" y="6261"/>
                  <a:pt x="15889" y="6255"/>
                  <a:pt x="15889" y="6255"/>
                </a:cubicBezTo>
                <a:cubicBezTo>
                  <a:pt x="15883" y="6249"/>
                  <a:pt x="15877" y="6249"/>
                  <a:pt x="15877" y="6249"/>
                </a:cubicBezTo>
                <a:cubicBezTo>
                  <a:pt x="15871" y="6243"/>
                  <a:pt x="15865" y="6243"/>
                  <a:pt x="15865" y="6237"/>
                </a:cubicBezTo>
                <a:cubicBezTo>
                  <a:pt x="15859" y="6237"/>
                  <a:pt x="15859" y="6231"/>
                  <a:pt x="15853" y="6231"/>
                </a:cubicBezTo>
                <a:cubicBezTo>
                  <a:pt x="15842" y="6231"/>
                  <a:pt x="15842" y="6231"/>
                  <a:pt x="15842" y="6231"/>
                </a:cubicBezTo>
                <a:cubicBezTo>
                  <a:pt x="15836" y="6231"/>
                  <a:pt x="15836" y="6231"/>
                  <a:pt x="15830" y="6231"/>
                </a:cubicBezTo>
                <a:cubicBezTo>
                  <a:pt x="15824" y="6231"/>
                  <a:pt x="15824" y="6231"/>
                  <a:pt x="15818" y="6237"/>
                </a:cubicBezTo>
                <a:cubicBezTo>
                  <a:pt x="15812" y="6237"/>
                  <a:pt x="15812" y="6243"/>
                  <a:pt x="15812" y="6249"/>
                </a:cubicBezTo>
                <a:cubicBezTo>
                  <a:pt x="15800" y="6255"/>
                  <a:pt x="15788" y="6267"/>
                  <a:pt x="15776" y="6267"/>
                </a:cubicBezTo>
                <a:cubicBezTo>
                  <a:pt x="15764" y="6273"/>
                  <a:pt x="15759" y="6267"/>
                  <a:pt x="15753" y="6267"/>
                </a:cubicBezTo>
                <a:cubicBezTo>
                  <a:pt x="15747" y="6267"/>
                  <a:pt x="15747" y="6267"/>
                  <a:pt x="15741" y="6267"/>
                </a:cubicBezTo>
                <a:cubicBezTo>
                  <a:pt x="15735" y="6261"/>
                  <a:pt x="15729" y="6261"/>
                  <a:pt x="15717" y="6255"/>
                </a:cubicBezTo>
                <a:lnTo>
                  <a:pt x="15711" y="6249"/>
                </a:lnTo>
                <a:cubicBezTo>
                  <a:pt x="15699" y="6249"/>
                  <a:pt x="15699" y="6249"/>
                  <a:pt x="15699" y="6249"/>
                </a:cubicBezTo>
                <a:cubicBezTo>
                  <a:pt x="15693" y="6249"/>
                  <a:pt x="15687" y="6255"/>
                  <a:pt x="15687" y="6261"/>
                </a:cubicBezTo>
                <a:cubicBezTo>
                  <a:pt x="15681" y="6267"/>
                  <a:pt x="15676" y="6273"/>
                  <a:pt x="15670" y="6285"/>
                </a:cubicBezTo>
                <a:cubicBezTo>
                  <a:pt x="15670" y="6291"/>
                  <a:pt x="15676" y="6297"/>
                  <a:pt x="15670" y="6303"/>
                </a:cubicBezTo>
                <a:cubicBezTo>
                  <a:pt x="15670" y="6309"/>
                  <a:pt x="15664" y="6309"/>
                  <a:pt x="15664" y="6315"/>
                </a:cubicBezTo>
                <a:cubicBezTo>
                  <a:pt x="15664" y="6315"/>
                  <a:pt x="15670" y="6320"/>
                  <a:pt x="15664" y="6326"/>
                </a:cubicBezTo>
                <a:cubicBezTo>
                  <a:pt x="15664" y="6326"/>
                  <a:pt x="15670" y="6332"/>
                  <a:pt x="15664" y="6338"/>
                </a:cubicBezTo>
                <a:lnTo>
                  <a:pt x="15658" y="6344"/>
                </a:lnTo>
                <a:cubicBezTo>
                  <a:pt x="15652" y="6344"/>
                  <a:pt x="15646" y="6344"/>
                  <a:pt x="15646" y="6344"/>
                </a:cubicBezTo>
                <a:cubicBezTo>
                  <a:pt x="15640" y="6344"/>
                  <a:pt x="15640" y="6350"/>
                  <a:pt x="15634" y="6356"/>
                </a:cubicBezTo>
                <a:cubicBezTo>
                  <a:pt x="15634" y="6362"/>
                  <a:pt x="15628" y="6368"/>
                  <a:pt x="15628" y="6374"/>
                </a:cubicBezTo>
                <a:close/>
                <a:moveTo>
                  <a:pt x="15960" y="6131"/>
                </a:moveTo>
                <a:lnTo>
                  <a:pt x="15960" y="6131"/>
                </a:lnTo>
                <a:cubicBezTo>
                  <a:pt x="15954" y="6131"/>
                  <a:pt x="15960" y="6137"/>
                  <a:pt x="15960" y="6142"/>
                </a:cubicBezTo>
                <a:cubicBezTo>
                  <a:pt x="15764" y="6142"/>
                  <a:pt x="15764" y="6142"/>
                  <a:pt x="15764" y="6142"/>
                </a:cubicBezTo>
                <a:cubicBezTo>
                  <a:pt x="15753" y="6142"/>
                  <a:pt x="15753" y="6154"/>
                  <a:pt x="15741" y="6160"/>
                </a:cubicBezTo>
                <a:cubicBezTo>
                  <a:pt x="15735" y="6166"/>
                  <a:pt x="15729" y="6166"/>
                  <a:pt x="15723" y="6166"/>
                </a:cubicBezTo>
                <a:cubicBezTo>
                  <a:pt x="15705" y="6166"/>
                  <a:pt x="15699" y="6166"/>
                  <a:pt x="15687" y="6172"/>
                </a:cubicBezTo>
                <a:cubicBezTo>
                  <a:pt x="15681" y="6172"/>
                  <a:pt x="15681" y="6178"/>
                  <a:pt x="15676" y="6184"/>
                </a:cubicBezTo>
                <a:cubicBezTo>
                  <a:pt x="15676" y="6190"/>
                  <a:pt x="15670" y="6196"/>
                  <a:pt x="15670" y="6202"/>
                </a:cubicBezTo>
                <a:cubicBezTo>
                  <a:pt x="15670" y="6208"/>
                  <a:pt x="15676" y="6214"/>
                  <a:pt x="15676" y="6220"/>
                </a:cubicBezTo>
                <a:cubicBezTo>
                  <a:pt x="15687" y="6214"/>
                  <a:pt x="15699" y="6208"/>
                  <a:pt x="15711" y="6202"/>
                </a:cubicBezTo>
                <a:cubicBezTo>
                  <a:pt x="15711" y="6202"/>
                  <a:pt x="15717" y="6202"/>
                  <a:pt x="15723" y="6196"/>
                </a:cubicBezTo>
                <a:cubicBezTo>
                  <a:pt x="15723" y="6196"/>
                  <a:pt x="15723" y="6190"/>
                  <a:pt x="15729" y="6190"/>
                </a:cubicBezTo>
                <a:cubicBezTo>
                  <a:pt x="15735" y="6184"/>
                  <a:pt x="15735" y="6184"/>
                  <a:pt x="15741" y="6184"/>
                </a:cubicBezTo>
                <a:cubicBezTo>
                  <a:pt x="15747" y="6178"/>
                  <a:pt x="15747" y="6178"/>
                  <a:pt x="15753" y="6178"/>
                </a:cubicBezTo>
                <a:cubicBezTo>
                  <a:pt x="15759" y="6172"/>
                  <a:pt x="15759" y="6178"/>
                  <a:pt x="15764" y="6178"/>
                </a:cubicBezTo>
                <a:cubicBezTo>
                  <a:pt x="15770" y="6172"/>
                  <a:pt x="15770" y="6166"/>
                  <a:pt x="15776" y="6166"/>
                </a:cubicBezTo>
                <a:cubicBezTo>
                  <a:pt x="15800" y="6172"/>
                  <a:pt x="15800" y="6172"/>
                  <a:pt x="15800" y="6172"/>
                </a:cubicBezTo>
                <a:cubicBezTo>
                  <a:pt x="15871" y="6172"/>
                  <a:pt x="15871" y="6172"/>
                  <a:pt x="15871" y="6172"/>
                </a:cubicBezTo>
                <a:cubicBezTo>
                  <a:pt x="15871" y="6172"/>
                  <a:pt x="15877" y="6172"/>
                  <a:pt x="15883" y="6172"/>
                </a:cubicBezTo>
                <a:lnTo>
                  <a:pt x="15889" y="6178"/>
                </a:lnTo>
                <a:cubicBezTo>
                  <a:pt x="15901" y="6184"/>
                  <a:pt x="15901" y="6190"/>
                  <a:pt x="15907" y="6190"/>
                </a:cubicBezTo>
                <a:cubicBezTo>
                  <a:pt x="15913" y="6190"/>
                  <a:pt x="15919" y="6190"/>
                  <a:pt x="15925" y="6190"/>
                </a:cubicBezTo>
                <a:cubicBezTo>
                  <a:pt x="15930" y="6184"/>
                  <a:pt x="15936" y="6184"/>
                  <a:pt x="15936" y="6184"/>
                </a:cubicBezTo>
                <a:cubicBezTo>
                  <a:pt x="15942" y="6178"/>
                  <a:pt x="15942" y="6172"/>
                  <a:pt x="15948" y="6172"/>
                </a:cubicBezTo>
                <a:cubicBezTo>
                  <a:pt x="15948" y="6166"/>
                  <a:pt x="15954" y="6172"/>
                  <a:pt x="15960" y="6172"/>
                </a:cubicBezTo>
                <a:cubicBezTo>
                  <a:pt x="15966" y="6166"/>
                  <a:pt x="15966" y="6166"/>
                  <a:pt x="15966" y="6166"/>
                </a:cubicBezTo>
                <a:cubicBezTo>
                  <a:pt x="15972" y="6160"/>
                  <a:pt x="15972" y="6154"/>
                  <a:pt x="15978" y="6154"/>
                </a:cubicBezTo>
                <a:cubicBezTo>
                  <a:pt x="15984" y="6142"/>
                  <a:pt x="15990" y="6137"/>
                  <a:pt x="15990" y="6125"/>
                </a:cubicBezTo>
                <a:cubicBezTo>
                  <a:pt x="15978" y="6125"/>
                  <a:pt x="15972" y="6125"/>
                  <a:pt x="15960" y="6131"/>
                </a:cubicBezTo>
                <a:close/>
                <a:moveTo>
                  <a:pt x="15901" y="6741"/>
                </a:moveTo>
                <a:lnTo>
                  <a:pt x="15901" y="6741"/>
                </a:lnTo>
                <a:cubicBezTo>
                  <a:pt x="15901" y="6747"/>
                  <a:pt x="15895" y="6753"/>
                  <a:pt x="15895" y="6753"/>
                </a:cubicBezTo>
                <a:cubicBezTo>
                  <a:pt x="15895" y="6765"/>
                  <a:pt x="15907" y="6765"/>
                  <a:pt x="15919" y="6771"/>
                </a:cubicBezTo>
                <a:cubicBezTo>
                  <a:pt x="15919" y="6771"/>
                  <a:pt x="15925" y="6771"/>
                  <a:pt x="15930" y="6771"/>
                </a:cubicBezTo>
                <a:cubicBezTo>
                  <a:pt x="15936" y="6771"/>
                  <a:pt x="15936" y="6777"/>
                  <a:pt x="15942" y="6777"/>
                </a:cubicBezTo>
                <a:cubicBezTo>
                  <a:pt x="15948" y="6777"/>
                  <a:pt x="15954" y="6765"/>
                  <a:pt x="15960" y="6753"/>
                </a:cubicBezTo>
                <a:cubicBezTo>
                  <a:pt x="15966" y="6747"/>
                  <a:pt x="15972" y="6741"/>
                  <a:pt x="15978" y="6735"/>
                </a:cubicBezTo>
                <a:cubicBezTo>
                  <a:pt x="15984" y="6730"/>
                  <a:pt x="15990" y="6724"/>
                  <a:pt x="15996" y="6724"/>
                </a:cubicBezTo>
                <a:cubicBezTo>
                  <a:pt x="15996" y="6718"/>
                  <a:pt x="16002" y="6718"/>
                  <a:pt x="16008" y="6718"/>
                </a:cubicBezTo>
                <a:cubicBezTo>
                  <a:pt x="16014" y="6718"/>
                  <a:pt x="16019" y="6718"/>
                  <a:pt x="16031" y="6718"/>
                </a:cubicBezTo>
                <a:cubicBezTo>
                  <a:pt x="16037" y="6712"/>
                  <a:pt x="16043" y="6700"/>
                  <a:pt x="16049" y="6694"/>
                </a:cubicBezTo>
                <a:cubicBezTo>
                  <a:pt x="16061" y="6694"/>
                  <a:pt x="16067" y="6688"/>
                  <a:pt x="16073" y="6688"/>
                </a:cubicBezTo>
                <a:cubicBezTo>
                  <a:pt x="16085" y="6688"/>
                  <a:pt x="16091" y="6688"/>
                  <a:pt x="16096" y="6688"/>
                </a:cubicBezTo>
                <a:cubicBezTo>
                  <a:pt x="16102" y="6688"/>
                  <a:pt x="16102" y="6688"/>
                  <a:pt x="16108" y="6688"/>
                </a:cubicBezTo>
                <a:cubicBezTo>
                  <a:pt x="16114" y="6688"/>
                  <a:pt x="16114" y="6682"/>
                  <a:pt x="16114" y="6676"/>
                </a:cubicBezTo>
                <a:cubicBezTo>
                  <a:pt x="16108" y="6676"/>
                  <a:pt x="16108" y="6676"/>
                  <a:pt x="16102" y="6670"/>
                </a:cubicBezTo>
                <a:cubicBezTo>
                  <a:pt x="16096" y="6670"/>
                  <a:pt x="16096" y="6664"/>
                  <a:pt x="16091" y="6658"/>
                </a:cubicBezTo>
                <a:cubicBezTo>
                  <a:pt x="16085" y="6658"/>
                  <a:pt x="16079" y="6658"/>
                  <a:pt x="16067" y="6658"/>
                </a:cubicBezTo>
                <a:cubicBezTo>
                  <a:pt x="16067" y="6658"/>
                  <a:pt x="16061" y="6658"/>
                  <a:pt x="16055" y="6658"/>
                </a:cubicBezTo>
                <a:lnTo>
                  <a:pt x="16049" y="6658"/>
                </a:lnTo>
                <a:cubicBezTo>
                  <a:pt x="16043" y="6664"/>
                  <a:pt x="16043" y="6670"/>
                  <a:pt x="16037" y="6670"/>
                </a:cubicBezTo>
                <a:cubicBezTo>
                  <a:pt x="16031" y="6676"/>
                  <a:pt x="16025" y="6676"/>
                  <a:pt x="16025" y="6676"/>
                </a:cubicBezTo>
                <a:cubicBezTo>
                  <a:pt x="16019" y="6676"/>
                  <a:pt x="16014" y="6676"/>
                  <a:pt x="16014" y="6676"/>
                </a:cubicBezTo>
                <a:cubicBezTo>
                  <a:pt x="16008" y="6682"/>
                  <a:pt x="16008" y="6688"/>
                  <a:pt x="16002" y="6688"/>
                </a:cubicBezTo>
                <a:cubicBezTo>
                  <a:pt x="15996" y="6688"/>
                  <a:pt x="15990" y="6688"/>
                  <a:pt x="15984" y="6688"/>
                </a:cubicBezTo>
                <a:cubicBezTo>
                  <a:pt x="15984" y="6688"/>
                  <a:pt x="15978" y="6688"/>
                  <a:pt x="15972" y="6694"/>
                </a:cubicBezTo>
                <a:cubicBezTo>
                  <a:pt x="15972" y="6694"/>
                  <a:pt x="15978" y="6700"/>
                  <a:pt x="15972" y="6706"/>
                </a:cubicBezTo>
                <a:cubicBezTo>
                  <a:pt x="15966" y="6706"/>
                  <a:pt x="15954" y="6706"/>
                  <a:pt x="15948" y="6706"/>
                </a:cubicBezTo>
                <a:cubicBezTo>
                  <a:pt x="15942" y="6706"/>
                  <a:pt x="15942" y="6706"/>
                  <a:pt x="15936" y="6706"/>
                </a:cubicBezTo>
                <a:cubicBezTo>
                  <a:pt x="15930" y="6706"/>
                  <a:pt x="15930" y="6718"/>
                  <a:pt x="15925" y="6718"/>
                </a:cubicBezTo>
                <a:cubicBezTo>
                  <a:pt x="15925" y="6724"/>
                  <a:pt x="15919" y="6724"/>
                  <a:pt x="15913" y="6730"/>
                </a:cubicBezTo>
                <a:cubicBezTo>
                  <a:pt x="15913" y="6730"/>
                  <a:pt x="15901" y="6735"/>
                  <a:pt x="15901" y="6741"/>
                </a:cubicBezTo>
                <a:cubicBezTo>
                  <a:pt x="15901" y="6747"/>
                  <a:pt x="15901" y="6747"/>
                  <a:pt x="15901" y="6747"/>
                </a:cubicBezTo>
                <a:cubicBezTo>
                  <a:pt x="15901" y="6753"/>
                  <a:pt x="15907" y="6753"/>
                  <a:pt x="15907" y="6759"/>
                </a:cubicBezTo>
                <a:lnTo>
                  <a:pt x="15901" y="6741"/>
                </a:lnTo>
                <a:close/>
                <a:moveTo>
                  <a:pt x="15877" y="6795"/>
                </a:moveTo>
                <a:lnTo>
                  <a:pt x="15877" y="6795"/>
                </a:lnTo>
                <a:cubicBezTo>
                  <a:pt x="15871" y="6795"/>
                  <a:pt x="15865" y="6801"/>
                  <a:pt x="15853" y="6807"/>
                </a:cubicBezTo>
                <a:cubicBezTo>
                  <a:pt x="15859" y="6813"/>
                  <a:pt x="15859" y="6813"/>
                  <a:pt x="15859" y="6818"/>
                </a:cubicBezTo>
                <a:cubicBezTo>
                  <a:pt x="15895" y="6818"/>
                  <a:pt x="15895" y="6818"/>
                  <a:pt x="15895" y="6818"/>
                </a:cubicBezTo>
                <a:cubicBezTo>
                  <a:pt x="15895" y="6801"/>
                  <a:pt x="15895" y="6801"/>
                  <a:pt x="15895" y="6801"/>
                </a:cubicBezTo>
                <a:cubicBezTo>
                  <a:pt x="15889" y="6789"/>
                  <a:pt x="15889" y="6789"/>
                  <a:pt x="15889" y="6789"/>
                </a:cubicBezTo>
                <a:cubicBezTo>
                  <a:pt x="15883" y="6789"/>
                  <a:pt x="15883" y="6789"/>
                  <a:pt x="15877" y="6795"/>
                </a:cubicBezTo>
                <a:close/>
                <a:moveTo>
                  <a:pt x="15699" y="6676"/>
                </a:moveTo>
                <a:lnTo>
                  <a:pt x="15699" y="6676"/>
                </a:lnTo>
                <a:cubicBezTo>
                  <a:pt x="15705" y="6682"/>
                  <a:pt x="15711" y="6688"/>
                  <a:pt x="15723" y="6694"/>
                </a:cubicBezTo>
                <a:cubicBezTo>
                  <a:pt x="15747" y="6694"/>
                  <a:pt x="15759" y="6694"/>
                  <a:pt x="15782" y="6694"/>
                </a:cubicBezTo>
                <a:cubicBezTo>
                  <a:pt x="15794" y="6694"/>
                  <a:pt x="15794" y="6694"/>
                  <a:pt x="15794" y="6694"/>
                </a:cubicBezTo>
                <a:cubicBezTo>
                  <a:pt x="15812" y="6694"/>
                  <a:pt x="15824" y="6694"/>
                  <a:pt x="15842" y="6694"/>
                </a:cubicBezTo>
                <a:cubicBezTo>
                  <a:pt x="15847" y="6694"/>
                  <a:pt x="15853" y="6688"/>
                  <a:pt x="15853" y="6688"/>
                </a:cubicBezTo>
                <a:cubicBezTo>
                  <a:pt x="15859" y="6688"/>
                  <a:pt x="15865" y="6688"/>
                  <a:pt x="15865" y="6688"/>
                </a:cubicBezTo>
                <a:cubicBezTo>
                  <a:pt x="15871" y="6688"/>
                  <a:pt x="15871" y="6688"/>
                  <a:pt x="15877" y="6688"/>
                </a:cubicBezTo>
                <a:cubicBezTo>
                  <a:pt x="15883" y="6688"/>
                  <a:pt x="15883" y="6682"/>
                  <a:pt x="15889" y="6682"/>
                </a:cubicBezTo>
                <a:cubicBezTo>
                  <a:pt x="15895" y="6676"/>
                  <a:pt x="15895" y="6670"/>
                  <a:pt x="15901" y="6670"/>
                </a:cubicBezTo>
                <a:cubicBezTo>
                  <a:pt x="15907" y="6670"/>
                  <a:pt x="15907" y="6670"/>
                  <a:pt x="15913" y="6670"/>
                </a:cubicBezTo>
                <a:cubicBezTo>
                  <a:pt x="15919" y="6670"/>
                  <a:pt x="15925" y="6670"/>
                  <a:pt x="15936" y="6670"/>
                </a:cubicBezTo>
                <a:cubicBezTo>
                  <a:pt x="15942" y="6670"/>
                  <a:pt x="15942" y="6670"/>
                  <a:pt x="15948" y="6670"/>
                </a:cubicBezTo>
                <a:cubicBezTo>
                  <a:pt x="15954" y="6670"/>
                  <a:pt x="15954" y="6664"/>
                  <a:pt x="15960" y="6658"/>
                </a:cubicBezTo>
                <a:cubicBezTo>
                  <a:pt x="15954" y="6652"/>
                  <a:pt x="15954" y="6652"/>
                  <a:pt x="15954" y="6652"/>
                </a:cubicBezTo>
                <a:cubicBezTo>
                  <a:pt x="15948" y="6652"/>
                  <a:pt x="15948" y="6647"/>
                  <a:pt x="15942" y="6652"/>
                </a:cubicBezTo>
                <a:cubicBezTo>
                  <a:pt x="15936" y="6652"/>
                  <a:pt x="15936" y="6658"/>
                  <a:pt x="15930" y="6658"/>
                </a:cubicBezTo>
                <a:cubicBezTo>
                  <a:pt x="15919" y="6658"/>
                  <a:pt x="15907" y="6658"/>
                  <a:pt x="15895" y="6658"/>
                </a:cubicBezTo>
                <a:cubicBezTo>
                  <a:pt x="15889" y="6658"/>
                  <a:pt x="15877" y="6664"/>
                  <a:pt x="15871" y="6664"/>
                </a:cubicBezTo>
                <a:cubicBezTo>
                  <a:pt x="15859" y="6664"/>
                  <a:pt x="15859" y="6664"/>
                  <a:pt x="15859" y="6664"/>
                </a:cubicBezTo>
                <a:cubicBezTo>
                  <a:pt x="15853" y="6664"/>
                  <a:pt x="15853" y="6664"/>
                  <a:pt x="15847" y="6664"/>
                </a:cubicBezTo>
                <a:cubicBezTo>
                  <a:pt x="15847" y="6664"/>
                  <a:pt x="15842" y="6664"/>
                  <a:pt x="15836" y="6664"/>
                </a:cubicBezTo>
                <a:cubicBezTo>
                  <a:pt x="15830" y="6670"/>
                  <a:pt x="15830" y="6670"/>
                  <a:pt x="15818" y="6670"/>
                </a:cubicBezTo>
                <a:cubicBezTo>
                  <a:pt x="15812" y="6670"/>
                  <a:pt x="15812" y="6670"/>
                  <a:pt x="15806" y="6670"/>
                </a:cubicBezTo>
                <a:cubicBezTo>
                  <a:pt x="15800" y="6670"/>
                  <a:pt x="15794" y="6658"/>
                  <a:pt x="15788" y="6658"/>
                </a:cubicBezTo>
                <a:cubicBezTo>
                  <a:pt x="15782" y="6658"/>
                  <a:pt x="15776" y="6658"/>
                  <a:pt x="15764" y="6652"/>
                </a:cubicBezTo>
                <a:cubicBezTo>
                  <a:pt x="15759" y="6652"/>
                  <a:pt x="15759" y="6652"/>
                  <a:pt x="15747" y="6652"/>
                </a:cubicBezTo>
                <a:cubicBezTo>
                  <a:pt x="15741" y="6652"/>
                  <a:pt x="15741" y="6652"/>
                  <a:pt x="15735" y="6652"/>
                </a:cubicBezTo>
                <a:cubicBezTo>
                  <a:pt x="15729" y="6658"/>
                  <a:pt x="15723" y="6658"/>
                  <a:pt x="15717" y="6658"/>
                </a:cubicBezTo>
                <a:cubicBezTo>
                  <a:pt x="15711" y="6664"/>
                  <a:pt x="15711" y="6670"/>
                  <a:pt x="15705" y="6670"/>
                </a:cubicBezTo>
                <a:cubicBezTo>
                  <a:pt x="15687" y="6670"/>
                  <a:pt x="15687" y="6670"/>
                  <a:pt x="15687" y="6670"/>
                </a:cubicBezTo>
                <a:lnTo>
                  <a:pt x="15699" y="6676"/>
                </a:lnTo>
                <a:close/>
                <a:moveTo>
                  <a:pt x="15676" y="6712"/>
                </a:moveTo>
                <a:lnTo>
                  <a:pt x="15676" y="6712"/>
                </a:lnTo>
                <a:cubicBezTo>
                  <a:pt x="15670" y="6718"/>
                  <a:pt x="15664" y="6718"/>
                  <a:pt x="15658" y="6724"/>
                </a:cubicBezTo>
                <a:cubicBezTo>
                  <a:pt x="15658" y="6730"/>
                  <a:pt x="15658" y="6730"/>
                  <a:pt x="15664" y="6735"/>
                </a:cubicBezTo>
                <a:cubicBezTo>
                  <a:pt x="15664" y="6741"/>
                  <a:pt x="15670" y="6741"/>
                  <a:pt x="15670" y="6741"/>
                </a:cubicBezTo>
                <a:cubicBezTo>
                  <a:pt x="15676" y="6747"/>
                  <a:pt x="15676" y="6753"/>
                  <a:pt x="15676" y="6753"/>
                </a:cubicBezTo>
                <a:cubicBezTo>
                  <a:pt x="15681" y="6759"/>
                  <a:pt x="15681" y="6765"/>
                  <a:pt x="15687" y="6765"/>
                </a:cubicBezTo>
                <a:cubicBezTo>
                  <a:pt x="15693" y="6771"/>
                  <a:pt x="15693" y="6771"/>
                  <a:pt x="15699" y="6771"/>
                </a:cubicBezTo>
                <a:cubicBezTo>
                  <a:pt x="15711" y="6771"/>
                  <a:pt x="15717" y="6771"/>
                  <a:pt x="15723" y="6771"/>
                </a:cubicBezTo>
                <a:cubicBezTo>
                  <a:pt x="15741" y="6771"/>
                  <a:pt x="15747" y="6771"/>
                  <a:pt x="15759" y="6765"/>
                </a:cubicBezTo>
                <a:cubicBezTo>
                  <a:pt x="15759" y="6753"/>
                  <a:pt x="15759" y="6753"/>
                  <a:pt x="15759" y="6753"/>
                </a:cubicBezTo>
                <a:cubicBezTo>
                  <a:pt x="15753" y="6753"/>
                  <a:pt x="15753" y="6753"/>
                  <a:pt x="15747" y="6753"/>
                </a:cubicBezTo>
                <a:cubicBezTo>
                  <a:pt x="15741" y="6753"/>
                  <a:pt x="15735" y="6747"/>
                  <a:pt x="15735" y="6747"/>
                </a:cubicBezTo>
                <a:cubicBezTo>
                  <a:pt x="15729" y="6741"/>
                  <a:pt x="15735" y="6735"/>
                  <a:pt x="15729" y="6735"/>
                </a:cubicBezTo>
                <a:cubicBezTo>
                  <a:pt x="15729" y="6735"/>
                  <a:pt x="15723" y="6735"/>
                  <a:pt x="15717" y="6730"/>
                </a:cubicBezTo>
                <a:cubicBezTo>
                  <a:pt x="15717" y="6730"/>
                  <a:pt x="15711" y="6730"/>
                  <a:pt x="15705" y="6730"/>
                </a:cubicBezTo>
                <a:cubicBezTo>
                  <a:pt x="15699" y="6730"/>
                  <a:pt x="15699" y="6724"/>
                  <a:pt x="15699" y="6718"/>
                </a:cubicBezTo>
                <a:cubicBezTo>
                  <a:pt x="15693" y="6718"/>
                  <a:pt x="15681" y="6712"/>
                  <a:pt x="15676" y="6712"/>
                </a:cubicBezTo>
                <a:close/>
                <a:moveTo>
                  <a:pt x="15533" y="6664"/>
                </a:moveTo>
                <a:lnTo>
                  <a:pt x="15533" y="6664"/>
                </a:lnTo>
                <a:cubicBezTo>
                  <a:pt x="15527" y="6664"/>
                  <a:pt x="15515" y="6670"/>
                  <a:pt x="15515" y="6676"/>
                </a:cubicBezTo>
                <a:cubicBezTo>
                  <a:pt x="15515" y="6682"/>
                  <a:pt x="15521" y="6682"/>
                  <a:pt x="15527" y="6688"/>
                </a:cubicBezTo>
                <a:cubicBezTo>
                  <a:pt x="15533" y="6700"/>
                  <a:pt x="15545" y="6694"/>
                  <a:pt x="15563" y="6694"/>
                </a:cubicBezTo>
                <a:cubicBezTo>
                  <a:pt x="15569" y="6694"/>
                  <a:pt x="15575" y="6694"/>
                  <a:pt x="15581" y="6694"/>
                </a:cubicBezTo>
                <a:cubicBezTo>
                  <a:pt x="15587" y="6688"/>
                  <a:pt x="15592" y="6688"/>
                  <a:pt x="15592" y="6688"/>
                </a:cubicBezTo>
                <a:cubicBezTo>
                  <a:pt x="15598" y="6682"/>
                  <a:pt x="15598" y="6676"/>
                  <a:pt x="15604" y="6676"/>
                </a:cubicBezTo>
                <a:cubicBezTo>
                  <a:pt x="15610" y="6670"/>
                  <a:pt x="15622" y="6676"/>
                  <a:pt x="15628" y="6676"/>
                </a:cubicBezTo>
                <a:cubicBezTo>
                  <a:pt x="15640" y="6676"/>
                  <a:pt x="15646" y="6676"/>
                  <a:pt x="15658" y="6676"/>
                </a:cubicBezTo>
                <a:lnTo>
                  <a:pt x="15664" y="6676"/>
                </a:lnTo>
                <a:lnTo>
                  <a:pt x="15664" y="6676"/>
                </a:lnTo>
                <a:cubicBezTo>
                  <a:pt x="15658" y="6670"/>
                  <a:pt x="15664" y="6664"/>
                  <a:pt x="15664" y="6658"/>
                </a:cubicBezTo>
                <a:cubicBezTo>
                  <a:pt x="15652" y="6658"/>
                  <a:pt x="15646" y="6664"/>
                  <a:pt x="15640" y="6658"/>
                </a:cubicBezTo>
                <a:cubicBezTo>
                  <a:pt x="15634" y="6658"/>
                  <a:pt x="15634" y="6658"/>
                  <a:pt x="15628" y="6652"/>
                </a:cubicBezTo>
                <a:cubicBezTo>
                  <a:pt x="15622" y="6652"/>
                  <a:pt x="15616" y="6658"/>
                  <a:pt x="15616" y="6652"/>
                </a:cubicBezTo>
                <a:cubicBezTo>
                  <a:pt x="15610" y="6652"/>
                  <a:pt x="15604" y="6652"/>
                  <a:pt x="15598" y="6652"/>
                </a:cubicBezTo>
                <a:cubicBezTo>
                  <a:pt x="15587" y="6652"/>
                  <a:pt x="15587" y="6652"/>
                  <a:pt x="15581" y="6652"/>
                </a:cubicBezTo>
                <a:cubicBezTo>
                  <a:pt x="15575" y="6652"/>
                  <a:pt x="15569" y="6658"/>
                  <a:pt x="15569" y="6658"/>
                </a:cubicBezTo>
                <a:cubicBezTo>
                  <a:pt x="15563" y="6658"/>
                  <a:pt x="15563" y="6664"/>
                  <a:pt x="15557" y="6664"/>
                </a:cubicBezTo>
                <a:cubicBezTo>
                  <a:pt x="15551" y="6664"/>
                  <a:pt x="15545" y="6664"/>
                  <a:pt x="15533" y="6664"/>
                </a:cubicBezTo>
                <a:close/>
                <a:moveTo>
                  <a:pt x="14917" y="6569"/>
                </a:moveTo>
                <a:lnTo>
                  <a:pt x="14917" y="6569"/>
                </a:lnTo>
                <a:cubicBezTo>
                  <a:pt x="14917" y="6581"/>
                  <a:pt x="14917" y="6581"/>
                  <a:pt x="14917" y="6581"/>
                </a:cubicBezTo>
                <a:cubicBezTo>
                  <a:pt x="14952" y="6581"/>
                  <a:pt x="14952" y="6581"/>
                  <a:pt x="14952" y="6581"/>
                </a:cubicBezTo>
                <a:cubicBezTo>
                  <a:pt x="14952" y="6605"/>
                  <a:pt x="14952" y="6605"/>
                  <a:pt x="14952" y="6605"/>
                </a:cubicBezTo>
                <a:cubicBezTo>
                  <a:pt x="14958" y="6605"/>
                  <a:pt x="14964" y="6605"/>
                  <a:pt x="14970" y="6605"/>
                </a:cubicBezTo>
                <a:cubicBezTo>
                  <a:pt x="14976" y="6605"/>
                  <a:pt x="14982" y="6605"/>
                  <a:pt x="14982" y="6605"/>
                </a:cubicBezTo>
                <a:cubicBezTo>
                  <a:pt x="14994" y="6611"/>
                  <a:pt x="14994" y="6611"/>
                  <a:pt x="14994" y="6611"/>
                </a:cubicBezTo>
                <a:cubicBezTo>
                  <a:pt x="15000" y="6617"/>
                  <a:pt x="15000" y="6623"/>
                  <a:pt x="15005" y="6623"/>
                </a:cubicBezTo>
                <a:cubicBezTo>
                  <a:pt x="15005" y="6629"/>
                  <a:pt x="15012" y="6635"/>
                  <a:pt x="15017" y="6635"/>
                </a:cubicBezTo>
                <a:cubicBezTo>
                  <a:pt x="15023" y="6641"/>
                  <a:pt x="15023" y="6641"/>
                  <a:pt x="15035" y="6641"/>
                </a:cubicBezTo>
                <a:cubicBezTo>
                  <a:pt x="15047" y="6641"/>
                  <a:pt x="15047" y="6629"/>
                  <a:pt x="15059" y="6629"/>
                </a:cubicBezTo>
                <a:cubicBezTo>
                  <a:pt x="15065" y="6629"/>
                  <a:pt x="15071" y="6629"/>
                  <a:pt x="15071" y="6629"/>
                </a:cubicBezTo>
                <a:cubicBezTo>
                  <a:pt x="15083" y="6629"/>
                  <a:pt x="15089" y="6629"/>
                  <a:pt x="15094" y="6629"/>
                </a:cubicBezTo>
                <a:cubicBezTo>
                  <a:pt x="15106" y="6629"/>
                  <a:pt x="15112" y="6623"/>
                  <a:pt x="15118" y="6623"/>
                </a:cubicBezTo>
                <a:cubicBezTo>
                  <a:pt x="15130" y="6623"/>
                  <a:pt x="15136" y="6623"/>
                  <a:pt x="15142" y="6629"/>
                </a:cubicBezTo>
                <a:cubicBezTo>
                  <a:pt x="15148" y="6629"/>
                  <a:pt x="15148" y="6635"/>
                  <a:pt x="15148" y="6641"/>
                </a:cubicBezTo>
                <a:cubicBezTo>
                  <a:pt x="15154" y="6641"/>
                  <a:pt x="15154" y="6647"/>
                  <a:pt x="15160" y="6647"/>
                </a:cubicBezTo>
                <a:cubicBezTo>
                  <a:pt x="15166" y="6647"/>
                  <a:pt x="15166" y="6647"/>
                  <a:pt x="15171" y="6647"/>
                </a:cubicBezTo>
                <a:cubicBezTo>
                  <a:pt x="15183" y="6647"/>
                  <a:pt x="15189" y="6647"/>
                  <a:pt x="15195" y="6647"/>
                </a:cubicBezTo>
                <a:cubicBezTo>
                  <a:pt x="15207" y="6647"/>
                  <a:pt x="15213" y="6647"/>
                  <a:pt x="15225" y="6647"/>
                </a:cubicBezTo>
                <a:cubicBezTo>
                  <a:pt x="15237" y="6652"/>
                  <a:pt x="15237" y="6658"/>
                  <a:pt x="15249" y="6664"/>
                </a:cubicBezTo>
                <a:cubicBezTo>
                  <a:pt x="15255" y="6664"/>
                  <a:pt x="15255" y="6670"/>
                  <a:pt x="15260" y="6670"/>
                </a:cubicBezTo>
                <a:cubicBezTo>
                  <a:pt x="15260" y="6670"/>
                  <a:pt x="15266" y="6670"/>
                  <a:pt x="15272" y="6670"/>
                </a:cubicBezTo>
                <a:cubicBezTo>
                  <a:pt x="15284" y="6676"/>
                  <a:pt x="15290" y="6676"/>
                  <a:pt x="15296" y="6676"/>
                </a:cubicBezTo>
                <a:cubicBezTo>
                  <a:pt x="15296" y="6670"/>
                  <a:pt x="15296" y="6670"/>
                  <a:pt x="15296" y="6664"/>
                </a:cubicBezTo>
                <a:cubicBezTo>
                  <a:pt x="15296" y="6658"/>
                  <a:pt x="15302" y="6658"/>
                  <a:pt x="15302" y="6652"/>
                </a:cubicBezTo>
                <a:cubicBezTo>
                  <a:pt x="15308" y="6652"/>
                  <a:pt x="15314" y="6652"/>
                  <a:pt x="15314" y="6652"/>
                </a:cubicBezTo>
                <a:cubicBezTo>
                  <a:pt x="15320" y="6652"/>
                  <a:pt x="15320" y="6658"/>
                  <a:pt x="15326" y="6658"/>
                </a:cubicBezTo>
                <a:cubicBezTo>
                  <a:pt x="15332" y="6664"/>
                  <a:pt x="15332" y="6658"/>
                  <a:pt x="15337" y="6658"/>
                </a:cubicBezTo>
                <a:cubicBezTo>
                  <a:pt x="15349" y="6658"/>
                  <a:pt x="15349" y="6658"/>
                  <a:pt x="15349" y="6658"/>
                </a:cubicBezTo>
                <a:cubicBezTo>
                  <a:pt x="15355" y="6658"/>
                  <a:pt x="15361" y="6652"/>
                  <a:pt x="15367" y="6652"/>
                </a:cubicBezTo>
                <a:cubicBezTo>
                  <a:pt x="15373" y="6652"/>
                  <a:pt x="15379" y="6658"/>
                  <a:pt x="15385" y="6658"/>
                </a:cubicBezTo>
                <a:cubicBezTo>
                  <a:pt x="15391" y="6664"/>
                  <a:pt x="15397" y="6664"/>
                  <a:pt x="15397" y="6664"/>
                </a:cubicBezTo>
                <a:cubicBezTo>
                  <a:pt x="15403" y="6664"/>
                  <a:pt x="15403" y="6670"/>
                  <a:pt x="15409" y="6676"/>
                </a:cubicBezTo>
                <a:cubicBezTo>
                  <a:pt x="15415" y="6682"/>
                  <a:pt x="15421" y="6688"/>
                  <a:pt x="15426" y="6688"/>
                </a:cubicBezTo>
                <a:cubicBezTo>
                  <a:pt x="15438" y="6694"/>
                  <a:pt x="15444" y="6694"/>
                  <a:pt x="15456" y="6694"/>
                </a:cubicBezTo>
                <a:cubicBezTo>
                  <a:pt x="15468" y="6694"/>
                  <a:pt x="15468" y="6694"/>
                  <a:pt x="15468" y="6694"/>
                </a:cubicBezTo>
                <a:cubicBezTo>
                  <a:pt x="15474" y="6694"/>
                  <a:pt x="15474" y="6688"/>
                  <a:pt x="15480" y="6688"/>
                </a:cubicBezTo>
                <a:cubicBezTo>
                  <a:pt x="15474" y="6676"/>
                  <a:pt x="15468" y="6670"/>
                  <a:pt x="15468" y="6664"/>
                </a:cubicBezTo>
                <a:cubicBezTo>
                  <a:pt x="15462" y="6658"/>
                  <a:pt x="15462" y="6652"/>
                  <a:pt x="15456" y="6652"/>
                </a:cubicBezTo>
                <a:cubicBezTo>
                  <a:pt x="15450" y="6652"/>
                  <a:pt x="15450" y="6652"/>
                  <a:pt x="15444" y="6652"/>
                </a:cubicBezTo>
                <a:cubicBezTo>
                  <a:pt x="15432" y="6647"/>
                  <a:pt x="15426" y="6641"/>
                  <a:pt x="15426" y="6629"/>
                </a:cubicBezTo>
                <a:cubicBezTo>
                  <a:pt x="15337" y="6629"/>
                  <a:pt x="15337" y="6629"/>
                  <a:pt x="15337" y="6629"/>
                </a:cubicBezTo>
                <a:cubicBezTo>
                  <a:pt x="15337" y="6629"/>
                  <a:pt x="15332" y="6623"/>
                  <a:pt x="15337" y="6617"/>
                </a:cubicBezTo>
                <a:cubicBezTo>
                  <a:pt x="15337" y="6611"/>
                  <a:pt x="15337" y="6611"/>
                  <a:pt x="15344" y="6605"/>
                </a:cubicBezTo>
                <a:lnTo>
                  <a:pt x="15349" y="6605"/>
                </a:lnTo>
                <a:cubicBezTo>
                  <a:pt x="15361" y="6599"/>
                  <a:pt x="15367" y="6605"/>
                  <a:pt x="15373" y="6605"/>
                </a:cubicBezTo>
                <a:cubicBezTo>
                  <a:pt x="15385" y="6605"/>
                  <a:pt x="15391" y="6599"/>
                  <a:pt x="15397" y="6593"/>
                </a:cubicBezTo>
                <a:cubicBezTo>
                  <a:pt x="15391" y="6593"/>
                  <a:pt x="15385" y="6593"/>
                  <a:pt x="15373" y="6587"/>
                </a:cubicBezTo>
                <a:cubicBezTo>
                  <a:pt x="15373" y="6587"/>
                  <a:pt x="15367" y="6587"/>
                  <a:pt x="15361" y="6581"/>
                </a:cubicBezTo>
                <a:cubicBezTo>
                  <a:pt x="15361" y="6581"/>
                  <a:pt x="15355" y="6587"/>
                  <a:pt x="15349" y="6581"/>
                </a:cubicBezTo>
                <a:cubicBezTo>
                  <a:pt x="15344" y="6581"/>
                  <a:pt x="15337" y="6575"/>
                  <a:pt x="15326" y="6575"/>
                </a:cubicBezTo>
                <a:cubicBezTo>
                  <a:pt x="15320" y="6575"/>
                  <a:pt x="15314" y="6581"/>
                  <a:pt x="15302" y="6581"/>
                </a:cubicBezTo>
                <a:cubicBezTo>
                  <a:pt x="15296" y="6581"/>
                  <a:pt x="15296" y="6575"/>
                  <a:pt x="15290" y="6575"/>
                </a:cubicBezTo>
                <a:cubicBezTo>
                  <a:pt x="15278" y="6575"/>
                  <a:pt x="15266" y="6581"/>
                  <a:pt x="15255" y="6575"/>
                </a:cubicBezTo>
                <a:cubicBezTo>
                  <a:pt x="15249" y="6575"/>
                  <a:pt x="15243" y="6569"/>
                  <a:pt x="15231" y="6563"/>
                </a:cubicBezTo>
                <a:cubicBezTo>
                  <a:pt x="15225" y="6563"/>
                  <a:pt x="15219" y="6558"/>
                  <a:pt x="15207" y="6558"/>
                </a:cubicBezTo>
                <a:lnTo>
                  <a:pt x="14917" y="6569"/>
                </a:lnTo>
                <a:close/>
                <a:moveTo>
                  <a:pt x="14739" y="6486"/>
                </a:moveTo>
                <a:lnTo>
                  <a:pt x="14739" y="6486"/>
                </a:lnTo>
                <a:cubicBezTo>
                  <a:pt x="14739" y="6486"/>
                  <a:pt x="14733" y="6492"/>
                  <a:pt x="14733" y="6498"/>
                </a:cubicBezTo>
                <a:lnTo>
                  <a:pt x="14733" y="6504"/>
                </a:lnTo>
                <a:cubicBezTo>
                  <a:pt x="14745" y="6516"/>
                  <a:pt x="14745" y="6516"/>
                  <a:pt x="14745" y="6516"/>
                </a:cubicBezTo>
                <a:cubicBezTo>
                  <a:pt x="14745" y="6504"/>
                  <a:pt x="14745" y="6504"/>
                  <a:pt x="14745" y="6504"/>
                </a:cubicBezTo>
                <a:cubicBezTo>
                  <a:pt x="14745" y="6498"/>
                  <a:pt x="14739" y="6498"/>
                  <a:pt x="14739" y="6498"/>
                </a:cubicBezTo>
                <a:lnTo>
                  <a:pt x="14739" y="6486"/>
                </a:lnTo>
                <a:close/>
                <a:moveTo>
                  <a:pt x="15148" y="6095"/>
                </a:moveTo>
                <a:lnTo>
                  <a:pt x="15148" y="6095"/>
                </a:lnTo>
                <a:cubicBezTo>
                  <a:pt x="15136" y="6095"/>
                  <a:pt x="15136" y="6095"/>
                  <a:pt x="15136" y="6095"/>
                </a:cubicBezTo>
                <a:cubicBezTo>
                  <a:pt x="15130" y="6095"/>
                  <a:pt x="15130" y="6095"/>
                  <a:pt x="15124" y="6101"/>
                </a:cubicBezTo>
                <a:cubicBezTo>
                  <a:pt x="15124" y="6119"/>
                  <a:pt x="15124" y="6131"/>
                  <a:pt x="15118" y="6142"/>
                </a:cubicBezTo>
                <a:cubicBezTo>
                  <a:pt x="15118" y="6149"/>
                  <a:pt x="15106" y="6149"/>
                  <a:pt x="15106" y="6154"/>
                </a:cubicBezTo>
                <a:cubicBezTo>
                  <a:pt x="15106" y="6154"/>
                  <a:pt x="15106" y="6160"/>
                  <a:pt x="15106" y="6166"/>
                </a:cubicBezTo>
                <a:cubicBezTo>
                  <a:pt x="15100" y="6172"/>
                  <a:pt x="15106" y="6178"/>
                  <a:pt x="15106" y="6190"/>
                </a:cubicBezTo>
                <a:cubicBezTo>
                  <a:pt x="15106" y="6202"/>
                  <a:pt x="15100" y="6208"/>
                  <a:pt x="15106" y="6214"/>
                </a:cubicBezTo>
                <a:cubicBezTo>
                  <a:pt x="15106" y="6220"/>
                  <a:pt x="15106" y="6226"/>
                  <a:pt x="15106" y="6226"/>
                </a:cubicBezTo>
                <a:cubicBezTo>
                  <a:pt x="15112" y="6231"/>
                  <a:pt x="15112" y="6231"/>
                  <a:pt x="15118" y="6237"/>
                </a:cubicBezTo>
                <a:cubicBezTo>
                  <a:pt x="15124" y="6243"/>
                  <a:pt x="15136" y="6243"/>
                  <a:pt x="15142" y="6249"/>
                </a:cubicBezTo>
                <a:cubicBezTo>
                  <a:pt x="15148" y="6249"/>
                  <a:pt x="15148" y="6255"/>
                  <a:pt x="15148" y="6261"/>
                </a:cubicBezTo>
                <a:cubicBezTo>
                  <a:pt x="15154" y="6261"/>
                  <a:pt x="15160" y="6261"/>
                  <a:pt x="15160" y="6267"/>
                </a:cubicBezTo>
                <a:cubicBezTo>
                  <a:pt x="15166" y="6273"/>
                  <a:pt x="15160" y="6279"/>
                  <a:pt x="15160" y="6285"/>
                </a:cubicBezTo>
                <a:cubicBezTo>
                  <a:pt x="15160" y="6285"/>
                  <a:pt x="15160" y="6285"/>
                  <a:pt x="15160" y="6291"/>
                </a:cubicBezTo>
                <a:cubicBezTo>
                  <a:pt x="15160" y="6303"/>
                  <a:pt x="15160" y="6303"/>
                  <a:pt x="15160" y="6303"/>
                </a:cubicBezTo>
                <a:cubicBezTo>
                  <a:pt x="15160" y="6309"/>
                  <a:pt x="15154" y="6309"/>
                  <a:pt x="15154" y="6320"/>
                </a:cubicBezTo>
                <a:cubicBezTo>
                  <a:pt x="15154" y="6326"/>
                  <a:pt x="15160" y="6332"/>
                  <a:pt x="15160" y="6338"/>
                </a:cubicBezTo>
                <a:lnTo>
                  <a:pt x="15160" y="6344"/>
                </a:lnTo>
                <a:cubicBezTo>
                  <a:pt x="15166" y="6350"/>
                  <a:pt x="15166" y="6356"/>
                  <a:pt x="15171" y="6356"/>
                </a:cubicBezTo>
                <a:cubicBezTo>
                  <a:pt x="15171" y="6362"/>
                  <a:pt x="15178" y="6362"/>
                  <a:pt x="15183" y="6362"/>
                </a:cubicBezTo>
                <a:cubicBezTo>
                  <a:pt x="15189" y="6368"/>
                  <a:pt x="15195" y="6368"/>
                  <a:pt x="15201" y="6368"/>
                </a:cubicBezTo>
                <a:cubicBezTo>
                  <a:pt x="15213" y="6368"/>
                  <a:pt x="15219" y="6368"/>
                  <a:pt x="15231" y="6368"/>
                </a:cubicBezTo>
                <a:cubicBezTo>
                  <a:pt x="15231" y="6368"/>
                  <a:pt x="15237" y="6368"/>
                  <a:pt x="15243" y="6368"/>
                </a:cubicBezTo>
                <a:cubicBezTo>
                  <a:pt x="15243" y="6374"/>
                  <a:pt x="15243" y="6380"/>
                  <a:pt x="15243" y="6380"/>
                </a:cubicBezTo>
                <a:cubicBezTo>
                  <a:pt x="15249" y="6386"/>
                  <a:pt x="15255" y="6397"/>
                  <a:pt x="15266" y="6397"/>
                </a:cubicBezTo>
                <a:cubicBezTo>
                  <a:pt x="15272" y="6397"/>
                  <a:pt x="15278" y="6397"/>
                  <a:pt x="15284" y="6397"/>
                </a:cubicBezTo>
                <a:cubicBezTo>
                  <a:pt x="15296" y="6397"/>
                  <a:pt x="15302" y="6397"/>
                  <a:pt x="15308" y="6397"/>
                </a:cubicBezTo>
                <a:cubicBezTo>
                  <a:pt x="15320" y="6397"/>
                  <a:pt x="15326" y="6386"/>
                  <a:pt x="15337" y="6386"/>
                </a:cubicBezTo>
                <a:cubicBezTo>
                  <a:pt x="15344" y="6386"/>
                  <a:pt x="15349" y="6386"/>
                  <a:pt x="15355" y="6386"/>
                </a:cubicBezTo>
                <a:cubicBezTo>
                  <a:pt x="15361" y="6392"/>
                  <a:pt x="15361" y="6392"/>
                  <a:pt x="15367" y="6397"/>
                </a:cubicBezTo>
                <a:cubicBezTo>
                  <a:pt x="15373" y="6397"/>
                  <a:pt x="15367" y="6409"/>
                  <a:pt x="15373" y="6409"/>
                </a:cubicBezTo>
                <a:cubicBezTo>
                  <a:pt x="15385" y="6409"/>
                  <a:pt x="15385" y="6397"/>
                  <a:pt x="15391" y="6397"/>
                </a:cubicBezTo>
                <a:cubicBezTo>
                  <a:pt x="15403" y="6397"/>
                  <a:pt x="15415" y="6409"/>
                  <a:pt x="15421" y="6415"/>
                </a:cubicBezTo>
                <a:cubicBezTo>
                  <a:pt x="15426" y="6421"/>
                  <a:pt x="15426" y="6427"/>
                  <a:pt x="15432" y="6427"/>
                </a:cubicBezTo>
                <a:cubicBezTo>
                  <a:pt x="15438" y="6427"/>
                  <a:pt x="15438" y="6427"/>
                  <a:pt x="15444" y="6427"/>
                </a:cubicBezTo>
                <a:cubicBezTo>
                  <a:pt x="15450" y="6433"/>
                  <a:pt x="15456" y="6427"/>
                  <a:pt x="15462" y="6427"/>
                </a:cubicBezTo>
                <a:cubicBezTo>
                  <a:pt x="15480" y="6427"/>
                  <a:pt x="15480" y="6427"/>
                  <a:pt x="15480" y="6427"/>
                </a:cubicBezTo>
                <a:cubicBezTo>
                  <a:pt x="15480" y="6427"/>
                  <a:pt x="15480" y="6427"/>
                  <a:pt x="15486" y="6427"/>
                </a:cubicBezTo>
                <a:cubicBezTo>
                  <a:pt x="15486" y="6403"/>
                  <a:pt x="15486" y="6403"/>
                  <a:pt x="15486" y="6403"/>
                </a:cubicBezTo>
                <a:cubicBezTo>
                  <a:pt x="15486" y="6397"/>
                  <a:pt x="15486" y="6397"/>
                  <a:pt x="15486" y="6392"/>
                </a:cubicBezTo>
                <a:cubicBezTo>
                  <a:pt x="15492" y="6392"/>
                  <a:pt x="15492" y="6392"/>
                  <a:pt x="15498" y="6386"/>
                </a:cubicBezTo>
                <a:cubicBezTo>
                  <a:pt x="15504" y="6386"/>
                  <a:pt x="15504" y="6386"/>
                  <a:pt x="15510" y="6380"/>
                </a:cubicBezTo>
                <a:cubicBezTo>
                  <a:pt x="15515" y="6380"/>
                  <a:pt x="15515" y="6374"/>
                  <a:pt x="15515" y="6362"/>
                </a:cubicBezTo>
                <a:cubicBezTo>
                  <a:pt x="15515" y="6356"/>
                  <a:pt x="15515" y="6350"/>
                  <a:pt x="15515" y="6344"/>
                </a:cubicBezTo>
                <a:cubicBezTo>
                  <a:pt x="15515" y="6344"/>
                  <a:pt x="15510" y="6338"/>
                  <a:pt x="15504" y="6338"/>
                </a:cubicBezTo>
                <a:cubicBezTo>
                  <a:pt x="15504" y="6332"/>
                  <a:pt x="15504" y="6326"/>
                  <a:pt x="15504" y="6320"/>
                </a:cubicBezTo>
                <a:cubicBezTo>
                  <a:pt x="15504" y="6315"/>
                  <a:pt x="15510" y="6315"/>
                  <a:pt x="15510" y="6309"/>
                </a:cubicBezTo>
                <a:cubicBezTo>
                  <a:pt x="15510" y="6309"/>
                  <a:pt x="15515" y="6303"/>
                  <a:pt x="15521" y="6303"/>
                </a:cubicBezTo>
                <a:cubicBezTo>
                  <a:pt x="15521" y="6297"/>
                  <a:pt x="15527" y="6291"/>
                  <a:pt x="15527" y="6291"/>
                </a:cubicBezTo>
                <a:cubicBezTo>
                  <a:pt x="15527" y="6285"/>
                  <a:pt x="15533" y="6279"/>
                  <a:pt x="15533" y="6273"/>
                </a:cubicBezTo>
                <a:cubicBezTo>
                  <a:pt x="15539" y="6261"/>
                  <a:pt x="15539" y="6255"/>
                  <a:pt x="15545" y="6243"/>
                </a:cubicBezTo>
                <a:cubicBezTo>
                  <a:pt x="15581" y="6243"/>
                  <a:pt x="15581" y="6243"/>
                  <a:pt x="15581" y="6243"/>
                </a:cubicBezTo>
                <a:cubicBezTo>
                  <a:pt x="15581" y="6184"/>
                  <a:pt x="15581" y="6184"/>
                  <a:pt x="15581" y="6184"/>
                </a:cubicBezTo>
                <a:cubicBezTo>
                  <a:pt x="15592" y="6184"/>
                  <a:pt x="15598" y="6184"/>
                  <a:pt x="15616" y="6184"/>
                </a:cubicBezTo>
                <a:cubicBezTo>
                  <a:pt x="15622" y="6184"/>
                  <a:pt x="15622" y="6178"/>
                  <a:pt x="15628" y="6178"/>
                </a:cubicBezTo>
                <a:cubicBezTo>
                  <a:pt x="15634" y="6178"/>
                  <a:pt x="15640" y="6172"/>
                  <a:pt x="15640" y="6166"/>
                </a:cubicBezTo>
                <a:cubicBezTo>
                  <a:pt x="15640" y="6166"/>
                  <a:pt x="15646" y="6160"/>
                  <a:pt x="15646" y="6154"/>
                </a:cubicBezTo>
                <a:cubicBezTo>
                  <a:pt x="15640" y="6154"/>
                  <a:pt x="15640" y="6142"/>
                  <a:pt x="15640" y="6142"/>
                </a:cubicBezTo>
                <a:cubicBezTo>
                  <a:pt x="15634" y="6142"/>
                  <a:pt x="15628" y="6142"/>
                  <a:pt x="15622" y="6142"/>
                </a:cubicBezTo>
                <a:cubicBezTo>
                  <a:pt x="15622" y="6142"/>
                  <a:pt x="15616" y="6142"/>
                  <a:pt x="15610" y="6142"/>
                </a:cubicBezTo>
                <a:cubicBezTo>
                  <a:pt x="15604" y="6142"/>
                  <a:pt x="15598" y="6142"/>
                  <a:pt x="15587" y="6142"/>
                </a:cubicBezTo>
                <a:cubicBezTo>
                  <a:pt x="15587" y="6137"/>
                  <a:pt x="15581" y="6131"/>
                  <a:pt x="15581" y="6125"/>
                </a:cubicBezTo>
                <a:cubicBezTo>
                  <a:pt x="15581" y="6119"/>
                  <a:pt x="15587" y="6119"/>
                  <a:pt x="15587" y="6113"/>
                </a:cubicBezTo>
                <a:cubicBezTo>
                  <a:pt x="15587" y="6095"/>
                  <a:pt x="15587" y="6095"/>
                  <a:pt x="15587" y="6095"/>
                </a:cubicBezTo>
                <a:cubicBezTo>
                  <a:pt x="15587" y="6089"/>
                  <a:pt x="15592" y="6083"/>
                  <a:pt x="15587" y="6077"/>
                </a:cubicBezTo>
                <a:cubicBezTo>
                  <a:pt x="15587" y="6071"/>
                  <a:pt x="15587" y="6071"/>
                  <a:pt x="15581" y="6065"/>
                </a:cubicBezTo>
                <a:cubicBezTo>
                  <a:pt x="15581" y="6060"/>
                  <a:pt x="15575" y="6054"/>
                  <a:pt x="15575" y="6048"/>
                </a:cubicBezTo>
                <a:cubicBezTo>
                  <a:pt x="15575" y="5988"/>
                  <a:pt x="15575" y="5988"/>
                  <a:pt x="15575" y="5988"/>
                </a:cubicBezTo>
                <a:cubicBezTo>
                  <a:pt x="15587" y="5988"/>
                  <a:pt x="15592" y="5988"/>
                  <a:pt x="15604" y="5988"/>
                </a:cubicBezTo>
                <a:cubicBezTo>
                  <a:pt x="15610" y="5988"/>
                  <a:pt x="15616" y="5988"/>
                  <a:pt x="15616" y="5988"/>
                </a:cubicBezTo>
                <a:cubicBezTo>
                  <a:pt x="15616" y="5983"/>
                  <a:pt x="15616" y="5976"/>
                  <a:pt x="15616" y="5971"/>
                </a:cubicBezTo>
                <a:cubicBezTo>
                  <a:pt x="15616" y="5971"/>
                  <a:pt x="15616" y="5965"/>
                  <a:pt x="15616" y="5959"/>
                </a:cubicBezTo>
                <a:cubicBezTo>
                  <a:pt x="15622" y="5959"/>
                  <a:pt x="15622" y="5953"/>
                  <a:pt x="15628" y="5953"/>
                </a:cubicBezTo>
                <a:cubicBezTo>
                  <a:pt x="15628" y="5947"/>
                  <a:pt x="15634" y="5953"/>
                  <a:pt x="15640" y="5953"/>
                </a:cubicBezTo>
                <a:cubicBezTo>
                  <a:pt x="15640" y="5947"/>
                  <a:pt x="15646" y="5941"/>
                  <a:pt x="15652" y="5941"/>
                </a:cubicBezTo>
                <a:cubicBezTo>
                  <a:pt x="15658" y="5935"/>
                  <a:pt x="15664" y="5935"/>
                  <a:pt x="15670" y="5929"/>
                </a:cubicBezTo>
                <a:cubicBezTo>
                  <a:pt x="15670" y="5923"/>
                  <a:pt x="15670" y="5911"/>
                  <a:pt x="15664" y="5905"/>
                </a:cubicBezTo>
                <a:cubicBezTo>
                  <a:pt x="15658" y="5899"/>
                  <a:pt x="15652" y="5899"/>
                  <a:pt x="15640" y="5899"/>
                </a:cubicBezTo>
                <a:cubicBezTo>
                  <a:pt x="15634" y="5899"/>
                  <a:pt x="15628" y="5899"/>
                  <a:pt x="15616" y="5899"/>
                </a:cubicBezTo>
                <a:cubicBezTo>
                  <a:pt x="15610" y="5899"/>
                  <a:pt x="15610" y="5905"/>
                  <a:pt x="15604" y="5899"/>
                </a:cubicBezTo>
                <a:cubicBezTo>
                  <a:pt x="15598" y="5899"/>
                  <a:pt x="15598" y="5894"/>
                  <a:pt x="15592" y="5894"/>
                </a:cubicBezTo>
                <a:cubicBezTo>
                  <a:pt x="15587" y="5894"/>
                  <a:pt x="15581" y="5894"/>
                  <a:pt x="15581" y="5888"/>
                </a:cubicBezTo>
                <a:cubicBezTo>
                  <a:pt x="15581" y="5882"/>
                  <a:pt x="15581" y="5882"/>
                  <a:pt x="15581" y="5876"/>
                </a:cubicBezTo>
                <a:cubicBezTo>
                  <a:pt x="15581" y="5870"/>
                  <a:pt x="15581" y="5870"/>
                  <a:pt x="15581" y="5864"/>
                </a:cubicBezTo>
                <a:cubicBezTo>
                  <a:pt x="15581" y="5858"/>
                  <a:pt x="15569" y="5858"/>
                  <a:pt x="15569" y="5858"/>
                </a:cubicBezTo>
                <a:cubicBezTo>
                  <a:pt x="15563" y="5846"/>
                  <a:pt x="15563" y="5840"/>
                  <a:pt x="15557" y="5834"/>
                </a:cubicBezTo>
                <a:cubicBezTo>
                  <a:pt x="15557" y="5828"/>
                  <a:pt x="15551" y="5834"/>
                  <a:pt x="15545" y="5828"/>
                </a:cubicBezTo>
                <a:cubicBezTo>
                  <a:pt x="15545" y="5828"/>
                  <a:pt x="15539" y="5828"/>
                  <a:pt x="15533" y="5828"/>
                </a:cubicBezTo>
                <a:cubicBezTo>
                  <a:pt x="15533" y="5828"/>
                  <a:pt x="15533" y="5834"/>
                  <a:pt x="15533" y="5840"/>
                </a:cubicBezTo>
                <a:cubicBezTo>
                  <a:pt x="15527" y="5846"/>
                  <a:pt x="15527" y="5846"/>
                  <a:pt x="15521" y="5852"/>
                </a:cubicBezTo>
                <a:cubicBezTo>
                  <a:pt x="15515" y="5852"/>
                  <a:pt x="15515" y="5858"/>
                  <a:pt x="15510" y="5864"/>
                </a:cubicBezTo>
                <a:cubicBezTo>
                  <a:pt x="15504" y="5864"/>
                  <a:pt x="15498" y="5864"/>
                  <a:pt x="15492" y="5870"/>
                </a:cubicBezTo>
                <a:cubicBezTo>
                  <a:pt x="15486" y="5870"/>
                  <a:pt x="15480" y="5876"/>
                  <a:pt x="15480" y="5882"/>
                </a:cubicBezTo>
                <a:cubicBezTo>
                  <a:pt x="15474" y="5882"/>
                  <a:pt x="15468" y="5888"/>
                  <a:pt x="15468" y="5888"/>
                </a:cubicBezTo>
                <a:cubicBezTo>
                  <a:pt x="15462" y="5894"/>
                  <a:pt x="15462" y="5899"/>
                  <a:pt x="15456" y="5899"/>
                </a:cubicBezTo>
                <a:cubicBezTo>
                  <a:pt x="15456" y="5905"/>
                  <a:pt x="15456" y="5911"/>
                  <a:pt x="15456" y="5911"/>
                </a:cubicBezTo>
                <a:cubicBezTo>
                  <a:pt x="15456" y="5917"/>
                  <a:pt x="15450" y="5923"/>
                  <a:pt x="15450" y="5923"/>
                </a:cubicBezTo>
                <a:cubicBezTo>
                  <a:pt x="15450" y="5929"/>
                  <a:pt x="15444" y="5929"/>
                  <a:pt x="15438" y="5935"/>
                </a:cubicBezTo>
                <a:cubicBezTo>
                  <a:pt x="15432" y="5941"/>
                  <a:pt x="15432" y="5941"/>
                  <a:pt x="15426" y="5947"/>
                </a:cubicBezTo>
                <a:cubicBezTo>
                  <a:pt x="15426" y="5953"/>
                  <a:pt x="15426" y="5959"/>
                  <a:pt x="15421" y="5959"/>
                </a:cubicBezTo>
                <a:cubicBezTo>
                  <a:pt x="15415" y="5959"/>
                  <a:pt x="15415" y="5965"/>
                  <a:pt x="15409" y="5965"/>
                </a:cubicBezTo>
                <a:cubicBezTo>
                  <a:pt x="15397" y="5971"/>
                  <a:pt x="15385" y="5965"/>
                  <a:pt x="15373" y="5971"/>
                </a:cubicBezTo>
                <a:cubicBezTo>
                  <a:pt x="15367" y="5971"/>
                  <a:pt x="15367" y="5976"/>
                  <a:pt x="15361" y="5983"/>
                </a:cubicBezTo>
                <a:cubicBezTo>
                  <a:pt x="15355" y="5983"/>
                  <a:pt x="15355" y="5988"/>
                  <a:pt x="15349" y="5988"/>
                </a:cubicBezTo>
                <a:cubicBezTo>
                  <a:pt x="15344" y="5994"/>
                  <a:pt x="15344" y="6000"/>
                  <a:pt x="15344" y="6006"/>
                </a:cubicBezTo>
                <a:cubicBezTo>
                  <a:pt x="15337" y="6006"/>
                  <a:pt x="15344" y="6012"/>
                  <a:pt x="15337" y="6018"/>
                </a:cubicBezTo>
                <a:cubicBezTo>
                  <a:pt x="15332" y="6018"/>
                  <a:pt x="15332" y="6018"/>
                  <a:pt x="15326" y="6024"/>
                </a:cubicBezTo>
                <a:cubicBezTo>
                  <a:pt x="15320" y="6024"/>
                  <a:pt x="15320" y="6030"/>
                  <a:pt x="15314" y="6030"/>
                </a:cubicBezTo>
                <a:cubicBezTo>
                  <a:pt x="15314" y="6036"/>
                  <a:pt x="15308" y="6036"/>
                  <a:pt x="15302" y="6036"/>
                </a:cubicBezTo>
                <a:cubicBezTo>
                  <a:pt x="15302" y="6042"/>
                  <a:pt x="15302" y="6048"/>
                  <a:pt x="15296" y="6048"/>
                </a:cubicBezTo>
                <a:cubicBezTo>
                  <a:pt x="15290" y="6054"/>
                  <a:pt x="15284" y="6054"/>
                  <a:pt x="15278" y="6054"/>
                </a:cubicBezTo>
                <a:cubicBezTo>
                  <a:pt x="15278" y="6060"/>
                  <a:pt x="15272" y="6060"/>
                  <a:pt x="15272" y="6060"/>
                </a:cubicBezTo>
                <a:cubicBezTo>
                  <a:pt x="15260" y="6060"/>
                  <a:pt x="15255" y="6060"/>
                  <a:pt x="15249" y="6060"/>
                </a:cubicBezTo>
                <a:cubicBezTo>
                  <a:pt x="15249" y="6119"/>
                  <a:pt x="15249" y="6119"/>
                  <a:pt x="15249" y="6119"/>
                </a:cubicBezTo>
                <a:cubicBezTo>
                  <a:pt x="15237" y="6119"/>
                  <a:pt x="15237" y="6113"/>
                  <a:pt x="15225" y="6113"/>
                </a:cubicBezTo>
                <a:cubicBezTo>
                  <a:pt x="15219" y="6119"/>
                  <a:pt x="15219" y="6119"/>
                  <a:pt x="15213" y="6119"/>
                </a:cubicBezTo>
                <a:cubicBezTo>
                  <a:pt x="15207" y="6125"/>
                  <a:pt x="15207" y="6119"/>
                  <a:pt x="15201" y="6119"/>
                </a:cubicBezTo>
                <a:cubicBezTo>
                  <a:pt x="15189" y="6119"/>
                  <a:pt x="15189" y="6125"/>
                  <a:pt x="15183" y="6119"/>
                </a:cubicBezTo>
                <a:cubicBezTo>
                  <a:pt x="15171" y="6119"/>
                  <a:pt x="15166" y="6113"/>
                  <a:pt x="15160" y="6101"/>
                </a:cubicBezTo>
                <a:lnTo>
                  <a:pt x="15148" y="6095"/>
                </a:lnTo>
                <a:close/>
                <a:moveTo>
                  <a:pt x="14543" y="6267"/>
                </a:moveTo>
                <a:lnTo>
                  <a:pt x="14543" y="6267"/>
                </a:lnTo>
                <a:cubicBezTo>
                  <a:pt x="14543" y="6273"/>
                  <a:pt x="14543" y="6279"/>
                  <a:pt x="14543" y="6285"/>
                </a:cubicBezTo>
                <a:cubicBezTo>
                  <a:pt x="14549" y="6297"/>
                  <a:pt x="14555" y="6303"/>
                  <a:pt x="14561" y="6309"/>
                </a:cubicBezTo>
                <a:cubicBezTo>
                  <a:pt x="14567" y="6320"/>
                  <a:pt x="14567" y="6326"/>
                  <a:pt x="14579" y="6332"/>
                </a:cubicBezTo>
                <a:cubicBezTo>
                  <a:pt x="14585" y="6344"/>
                  <a:pt x="14591" y="6350"/>
                  <a:pt x="14596" y="6356"/>
                </a:cubicBezTo>
                <a:cubicBezTo>
                  <a:pt x="14602" y="6362"/>
                  <a:pt x="14602" y="6362"/>
                  <a:pt x="14602" y="6368"/>
                </a:cubicBezTo>
                <a:cubicBezTo>
                  <a:pt x="14608" y="6368"/>
                  <a:pt x="14614" y="6368"/>
                  <a:pt x="14614" y="6368"/>
                </a:cubicBezTo>
                <a:cubicBezTo>
                  <a:pt x="14620" y="6374"/>
                  <a:pt x="14620" y="6380"/>
                  <a:pt x="14626" y="6380"/>
                </a:cubicBezTo>
                <a:cubicBezTo>
                  <a:pt x="14626" y="6386"/>
                  <a:pt x="14626" y="6392"/>
                  <a:pt x="14626" y="6392"/>
                </a:cubicBezTo>
                <a:cubicBezTo>
                  <a:pt x="14632" y="6397"/>
                  <a:pt x="14632" y="6397"/>
                  <a:pt x="14638" y="6403"/>
                </a:cubicBezTo>
                <a:cubicBezTo>
                  <a:pt x="14638" y="6409"/>
                  <a:pt x="14644" y="6403"/>
                  <a:pt x="14650" y="6403"/>
                </a:cubicBezTo>
                <a:cubicBezTo>
                  <a:pt x="14650" y="6356"/>
                  <a:pt x="14650" y="6356"/>
                  <a:pt x="14650" y="6356"/>
                </a:cubicBezTo>
                <a:cubicBezTo>
                  <a:pt x="14644" y="6356"/>
                  <a:pt x="14638" y="6356"/>
                  <a:pt x="14638" y="6350"/>
                </a:cubicBezTo>
                <a:cubicBezTo>
                  <a:pt x="14632" y="6350"/>
                  <a:pt x="14632" y="6344"/>
                  <a:pt x="14626" y="6344"/>
                </a:cubicBezTo>
                <a:cubicBezTo>
                  <a:pt x="14620" y="6338"/>
                  <a:pt x="14614" y="6338"/>
                  <a:pt x="14614" y="6338"/>
                </a:cubicBezTo>
                <a:cubicBezTo>
                  <a:pt x="14608" y="6338"/>
                  <a:pt x="14602" y="6338"/>
                  <a:pt x="14596" y="6338"/>
                </a:cubicBezTo>
                <a:cubicBezTo>
                  <a:pt x="14591" y="6338"/>
                  <a:pt x="14591" y="6332"/>
                  <a:pt x="14585" y="6326"/>
                </a:cubicBezTo>
                <a:cubicBezTo>
                  <a:pt x="14585" y="6320"/>
                  <a:pt x="14579" y="6320"/>
                  <a:pt x="14579" y="6315"/>
                </a:cubicBezTo>
                <a:cubicBezTo>
                  <a:pt x="14579" y="6315"/>
                  <a:pt x="14579" y="6309"/>
                  <a:pt x="14579" y="6303"/>
                </a:cubicBezTo>
                <a:cubicBezTo>
                  <a:pt x="14573" y="6297"/>
                  <a:pt x="14579" y="6291"/>
                  <a:pt x="14579" y="6279"/>
                </a:cubicBezTo>
                <a:cubicBezTo>
                  <a:pt x="14579" y="6273"/>
                  <a:pt x="14579" y="6267"/>
                  <a:pt x="14573" y="6261"/>
                </a:cubicBezTo>
                <a:cubicBezTo>
                  <a:pt x="14567" y="6249"/>
                  <a:pt x="14561" y="6249"/>
                  <a:pt x="14549" y="6249"/>
                </a:cubicBezTo>
                <a:cubicBezTo>
                  <a:pt x="14543" y="6261"/>
                  <a:pt x="14543" y="6261"/>
                  <a:pt x="14543" y="6261"/>
                </a:cubicBezTo>
                <a:cubicBezTo>
                  <a:pt x="14543" y="6261"/>
                  <a:pt x="14543" y="6261"/>
                  <a:pt x="14543" y="6267"/>
                </a:cubicBezTo>
                <a:close/>
                <a:moveTo>
                  <a:pt x="14454" y="6137"/>
                </a:moveTo>
                <a:lnTo>
                  <a:pt x="14454" y="6137"/>
                </a:lnTo>
                <a:cubicBezTo>
                  <a:pt x="14460" y="6149"/>
                  <a:pt x="14466" y="6154"/>
                  <a:pt x="14472" y="6166"/>
                </a:cubicBezTo>
                <a:cubicBezTo>
                  <a:pt x="14478" y="6166"/>
                  <a:pt x="14484" y="6172"/>
                  <a:pt x="14490" y="6178"/>
                </a:cubicBezTo>
                <a:cubicBezTo>
                  <a:pt x="14490" y="6178"/>
                  <a:pt x="14496" y="6178"/>
                  <a:pt x="14502" y="6184"/>
                </a:cubicBezTo>
                <a:cubicBezTo>
                  <a:pt x="14502" y="6190"/>
                  <a:pt x="14507" y="6196"/>
                  <a:pt x="14507" y="6202"/>
                </a:cubicBezTo>
                <a:lnTo>
                  <a:pt x="14507" y="6196"/>
                </a:lnTo>
                <a:cubicBezTo>
                  <a:pt x="14507" y="6184"/>
                  <a:pt x="14507" y="6184"/>
                  <a:pt x="14507" y="6184"/>
                </a:cubicBezTo>
                <a:cubicBezTo>
                  <a:pt x="14507" y="6178"/>
                  <a:pt x="14507" y="6166"/>
                  <a:pt x="14507" y="6160"/>
                </a:cubicBezTo>
                <a:cubicBezTo>
                  <a:pt x="14502" y="6154"/>
                  <a:pt x="14496" y="6154"/>
                  <a:pt x="14496" y="6154"/>
                </a:cubicBezTo>
                <a:cubicBezTo>
                  <a:pt x="14484" y="6142"/>
                  <a:pt x="14484" y="6137"/>
                  <a:pt x="14472" y="6131"/>
                </a:cubicBezTo>
                <a:cubicBezTo>
                  <a:pt x="14472" y="6131"/>
                  <a:pt x="14466" y="6131"/>
                  <a:pt x="14460" y="6125"/>
                </a:cubicBezTo>
                <a:cubicBezTo>
                  <a:pt x="14460" y="6131"/>
                  <a:pt x="14454" y="6131"/>
                  <a:pt x="14454" y="6137"/>
                </a:cubicBezTo>
                <a:cubicBezTo>
                  <a:pt x="14454" y="6142"/>
                  <a:pt x="14454" y="6149"/>
                  <a:pt x="14454" y="6149"/>
                </a:cubicBezTo>
                <a:lnTo>
                  <a:pt x="14454" y="6137"/>
                </a:lnTo>
                <a:close/>
                <a:moveTo>
                  <a:pt x="14413" y="6065"/>
                </a:moveTo>
                <a:lnTo>
                  <a:pt x="14413" y="6065"/>
                </a:lnTo>
                <a:cubicBezTo>
                  <a:pt x="14413" y="6060"/>
                  <a:pt x="14407" y="6060"/>
                  <a:pt x="14407" y="6054"/>
                </a:cubicBezTo>
                <a:cubicBezTo>
                  <a:pt x="14395" y="6042"/>
                  <a:pt x="14395" y="6042"/>
                  <a:pt x="14395" y="6042"/>
                </a:cubicBezTo>
                <a:cubicBezTo>
                  <a:pt x="14395" y="6048"/>
                  <a:pt x="14395" y="6054"/>
                  <a:pt x="14395" y="6060"/>
                </a:cubicBezTo>
                <a:lnTo>
                  <a:pt x="14401" y="6065"/>
                </a:lnTo>
                <a:cubicBezTo>
                  <a:pt x="14401" y="6071"/>
                  <a:pt x="14401" y="6077"/>
                  <a:pt x="14401" y="6077"/>
                </a:cubicBezTo>
                <a:cubicBezTo>
                  <a:pt x="14401" y="6083"/>
                  <a:pt x="14401" y="6089"/>
                  <a:pt x="14407" y="6089"/>
                </a:cubicBezTo>
                <a:cubicBezTo>
                  <a:pt x="14413" y="6095"/>
                  <a:pt x="14419" y="6095"/>
                  <a:pt x="14430" y="6095"/>
                </a:cubicBezTo>
                <a:cubicBezTo>
                  <a:pt x="14430" y="6083"/>
                  <a:pt x="14430" y="6083"/>
                  <a:pt x="14430" y="6083"/>
                </a:cubicBezTo>
                <a:cubicBezTo>
                  <a:pt x="14424" y="6077"/>
                  <a:pt x="14413" y="6071"/>
                  <a:pt x="14413" y="6065"/>
                </a:cubicBezTo>
                <a:close/>
                <a:moveTo>
                  <a:pt x="14430" y="5935"/>
                </a:moveTo>
                <a:lnTo>
                  <a:pt x="14430" y="5935"/>
                </a:lnTo>
                <a:cubicBezTo>
                  <a:pt x="14424" y="5935"/>
                  <a:pt x="14424" y="5935"/>
                  <a:pt x="14419" y="5935"/>
                </a:cubicBezTo>
                <a:cubicBezTo>
                  <a:pt x="14413" y="5929"/>
                  <a:pt x="14413" y="5929"/>
                  <a:pt x="14407" y="5923"/>
                </a:cubicBezTo>
                <a:cubicBezTo>
                  <a:pt x="14407" y="5923"/>
                  <a:pt x="14401" y="5923"/>
                  <a:pt x="14395" y="5923"/>
                </a:cubicBezTo>
                <a:cubicBezTo>
                  <a:pt x="14389" y="5917"/>
                  <a:pt x="14383" y="5905"/>
                  <a:pt x="14371" y="5905"/>
                </a:cubicBezTo>
                <a:cubicBezTo>
                  <a:pt x="14371" y="5905"/>
                  <a:pt x="14365" y="5899"/>
                  <a:pt x="14359" y="5899"/>
                </a:cubicBezTo>
                <a:lnTo>
                  <a:pt x="14353" y="5905"/>
                </a:lnTo>
                <a:cubicBezTo>
                  <a:pt x="14353" y="5911"/>
                  <a:pt x="14347" y="5911"/>
                  <a:pt x="14353" y="5917"/>
                </a:cubicBezTo>
                <a:cubicBezTo>
                  <a:pt x="14353" y="5923"/>
                  <a:pt x="14359" y="5929"/>
                  <a:pt x="14359" y="5941"/>
                </a:cubicBezTo>
                <a:cubicBezTo>
                  <a:pt x="14365" y="5941"/>
                  <a:pt x="14371" y="5947"/>
                  <a:pt x="14371" y="5953"/>
                </a:cubicBezTo>
                <a:cubicBezTo>
                  <a:pt x="14377" y="5953"/>
                  <a:pt x="14383" y="5959"/>
                  <a:pt x="14383" y="5965"/>
                </a:cubicBezTo>
                <a:cubicBezTo>
                  <a:pt x="14389" y="5971"/>
                  <a:pt x="14395" y="5971"/>
                  <a:pt x="14395" y="5976"/>
                </a:cubicBezTo>
                <a:cubicBezTo>
                  <a:pt x="14401" y="5983"/>
                  <a:pt x="14401" y="5983"/>
                  <a:pt x="14407" y="5988"/>
                </a:cubicBezTo>
                <a:cubicBezTo>
                  <a:pt x="14413" y="5994"/>
                  <a:pt x="14424" y="5994"/>
                  <a:pt x="14430" y="5994"/>
                </a:cubicBezTo>
                <a:cubicBezTo>
                  <a:pt x="14436" y="6000"/>
                  <a:pt x="14436" y="6000"/>
                  <a:pt x="14442" y="6006"/>
                </a:cubicBezTo>
                <a:cubicBezTo>
                  <a:pt x="14448" y="6012"/>
                  <a:pt x="14448" y="6012"/>
                  <a:pt x="14448" y="6018"/>
                </a:cubicBezTo>
                <a:cubicBezTo>
                  <a:pt x="14454" y="6024"/>
                  <a:pt x="14460" y="6024"/>
                  <a:pt x="14460" y="6030"/>
                </a:cubicBezTo>
                <a:cubicBezTo>
                  <a:pt x="14466" y="6036"/>
                  <a:pt x="14466" y="6042"/>
                  <a:pt x="14472" y="6054"/>
                </a:cubicBezTo>
                <a:cubicBezTo>
                  <a:pt x="14472" y="6060"/>
                  <a:pt x="14472" y="6065"/>
                  <a:pt x="14478" y="6065"/>
                </a:cubicBezTo>
                <a:cubicBezTo>
                  <a:pt x="14478" y="6071"/>
                  <a:pt x="14478" y="6077"/>
                  <a:pt x="14484" y="6077"/>
                </a:cubicBezTo>
                <a:cubicBezTo>
                  <a:pt x="14484" y="6077"/>
                  <a:pt x="14490" y="6083"/>
                  <a:pt x="14496" y="6083"/>
                </a:cubicBezTo>
                <a:cubicBezTo>
                  <a:pt x="14496" y="6083"/>
                  <a:pt x="14502" y="6083"/>
                  <a:pt x="14507" y="6083"/>
                </a:cubicBezTo>
                <a:lnTo>
                  <a:pt x="14513" y="6083"/>
                </a:lnTo>
                <a:cubicBezTo>
                  <a:pt x="14525" y="6089"/>
                  <a:pt x="14531" y="6095"/>
                  <a:pt x="14531" y="6107"/>
                </a:cubicBezTo>
                <a:cubicBezTo>
                  <a:pt x="14537" y="6113"/>
                  <a:pt x="14543" y="6119"/>
                  <a:pt x="14543" y="6125"/>
                </a:cubicBezTo>
                <a:cubicBezTo>
                  <a:pt x="14543" y="6137"/>
                  <a:pt x="14543" y="6142"/>
                  <a:pt x="14543" y="6149"/>
                </a:cubicBezTo>
                <a:cubicBezTo>
                  <a:pt x="14543" y="6160"/>
                  <a:pt x="14543" y="6160"/>
                  <a:pt x="14543" y="6160"/>
                </a:cubicBezTo>
                <a:cubicBezTo>
                  <a:pt x="14543" y="6166"/>
                  <a:pt x="14549" y="6166"/>
                  <a:pt x="14549" y="6172"/>
                </a:cubicBezTo>
                <a:cubicBezTo>
                  <a:pt x="14555" y="6184"/>
                  <a:pt x="14567" y="6184"/>
                  <a:pt x="14573" y="6190"/>
                </a:cubicBezTo>
                <a:cubicBezTo>
                  <a:pt x="14585" y="6202"/>
                  <a:pt x="14591" y="6208"/>
                  <a:pt x="14596" y="6214"/>
                </a:cubicBezTo>
                <a:cubicBezTo>
                  <a:pt x="14602" y="6214"/>
                  <a:pt x="14602" y="6220"/>
                  <a:pt x="14608" y="6220"/>
                </a:cubicBezTo>
                <a:cubicBezTo>
                  <a:pt x="14614" y="6231"/>
                  <a:pt x="14620" y="6237"/>
                  <a:pt x="14626" y="6243"/>
                </a:cubicBezTo>
                <a:cubicBezTo>
                  <a:pt x="14632" y="6255"/>
                  <a:pt x="14638" y="6255"/>
                  <a:pt x="14644" y="6267"/>
                </a:cubicBezTo>
                <a:cubicBezTo>
                  <a:pt x="14650" y="6273"/>
                  <a:pt x="14656" y="6279"/>
                  <a:pt x="14656" y="6291"/>
                </a:cubicBezTo>
                <a:cubicBezTo>
                  <a:pt x="14656" y="6297"/>
                  <a:pt x="14656" y="6309"/>
                  <a:pt x="14656" y="6315"/>
                </a:cubicBezTo>
                <a:cubicBezTo>
                  <a:pt x="14662" y="6320"/>
                  <a:pt x="14662" y="6320"/>
                  <a:pt x="14662" y="6326"/>
                </a:cubicBezTo>
                <a:cubicBezTo>
                  <a:pt x="14668" y="6338"/>
                  <a:pt x="14673" y="6344"/>
                  <a:pt x="14673" y="6350"/>
                </a:cubicBezTo>
                <a:cubicBezTo>
                  <a:pt x="14679" y="6356"/>
                  <a:pt x="14685" y="6356"/>
                  <a:pt x="14685" y="6362"/>
                </a:cubicBezTo>
                <a:cubicBezTo>
                  <a:pt x="14691" y="6368"/>
                  <a:pt x="14697" y="6368"/>
                  <a:pt x="14697" y="6374"/>
                </a:cubicBezTo>
                <a:cubicBezTo>
                  <a:pt x="14703" y="6380"/>
                  <a:pt x="14709" y="6380"/>
                  <a:pt x="14709" y="6386"/>
                </a:cubicBezTo>
                <a:cubicBezTo>
                  <a:pt x="14715" y="6392"/>
                  <a:pt x="14715" y="6397"/>
                  <a:pt x="14721" y="6397"/>
                </a:cubicBezTo>
                <a:cubicBezTo>
                  <a:pt x="14727" y="6409"/>
                  <a:pt x="14733" y="6409"/>
                  <a:pt x="14745" y="6421"/>
                </a:cubicBezTo>
                <a:cubicBezTo>
                  <a:pt x="14751" y="6427"/>
                  <a:pt x="14757" y="6433"/>
                  <a:pt x="14762" y="6439"/>
                </a:cubicBezTo>
                <a:cubicBezTo>
                  <a:pt x="14768" y="6445"/>
                  <a:pt x="14774" y="6445"/>
                  <a:pt x="14774" y="6451"/>
                </a:cubicBezTo>
                <a:cubicBezTo>
                  <a:pt x="14780" y="6457"/>
                  <a:pt x="14780" y="6463"/>
                  <a:pt x="14780" y="6463"/>
                </a:cubicBezTo>
                <a:cubicBezTo>
                  <a:pt x="14786" y="6475"/>
                  <a:pt x="14798" y="6480"/>
                  <a:pt x="14804" y="6486"/>
                </a:cubicBezTo>
                <a:cubicBezTo>
                  <a:pt x="14816" y="6492"/>
                  <a:pt x="14822" y="6498"/>
                  <a:pt x="14828" y="6504"/>
                </a:cubicBezTo>
                <a:cubicBezTo>
                  <a:pt x="14828" y="6510"/>
                  <a:pt x="14834" y="6510"/>
                  <a:pt x="14839" y="6510"/>
                </a:cubicBezTo>
                <a:cubicBezTo>
                  <a:pt x="14839" y="6516"/>
                  <a:pt x="14839" y="6522"/>
                  <a:pt x="14839" y="6522"/>
                </a:cubicBezTo>
                <a:cubicBezTo>
                  <a:pt x="14846" y="6522"/>
                  <a:pt x="14851" y="6516"/>
                  <a:pt x="14851" y="6516"/>
                </a:cubicBezTo>
                <a:cubicBezTo>
                  <a:pt x="14857" y="6516"/>
                  <a:pt x="14863" y="6516"/>
                  <a:pt x="14863" y="6516"/>
                </a:cubicBezTo>
                <a:cubicBezTo>
                  <a:pt x="14875" y="6516"/>
                  <a:pt x="14881" y="6516"/>
                  <a:pt x="14893" y="6516"/>
                </a:cubicBezTo>
                <a:cubicBezTo>
                  <a:pt x="14899" y="6516"/>
                  <a:pt x="14905" y="6516"/>
                  <a:pt x="14911" y="6516"/>
                </a:cubicBezTo>
                <a:cubicBezTo>
                  <a:pt x="14917" y="6516"/>
                  <a:pt x="14923" y="6510"/>
                  <a:pt x="14923" y="6504"/>
                </a:cubicBezTo>
                <a:cubicBezTo>
                  <a:pt x="14928" y="6498"/>
                  <a:pt x="14934" y="6498"/>
                  <a:pt x="14934" y="6492"/>
                </a:cubicBezTo>
                <a:cubicBezTo>
                  <a:pt x="14934" y="6480"/>
                  <a:pt x="14934" y="6480"/>
                  <a:pt x="14934" y="6480"/>
                </a:cubicBezTo>
                <a:cubicBezTo>
                  <a:pt x="14934" y="6469"/>
                  <a:pt x="14928" y="6463"/>
                  <a:pt x="14934" y="6445"/>
                </a:cubicBezTo>
                <a:cubicBezTo>
                  <a:pt x="14934" y="6445"/>
                  <a:pt x="14934" y="6439"/>
                  <a:pt x="14934" y="6433"/>
                </a:cubicBezTo>
                <a:cubicBezTo>
                  <a:pt x="14934" y="6427"/>
                  <a:pt x="14940" y="6421"/>
                  <a:pt x="14940" y="6415"/>
                </a:cubicBezTo>
                <a:cubicBezTo>
                  <a:pt x="14940" y="6403"/>
                  <a:pt x="14940" y="6403"/>
                  <a:pt x="14940" y="6403"/>
                </a:cubicBezTo>
                <a:cubicBezTo>
                  <a:pt x="14940" y="6397"/>
                  <a:pt x="14940" y="6392"/>
                  <a:pt x="14946" y="6392"/>
                </a:cubicBezTo>
                <a:cubicBezTo>
                  <a:pt x="14946" y="6386"/>
                  <a:pt x="14952" y="6380"/>
                  <a:pt x="14958" y="6380"/>
                </a:cubicBezTo>
                <a:cubicBezTo>
                  <a:pt x="14964" y="6380"/>
                  <a:pt x="14970" y="6380"/>
                  <a:pt x="14976" y="6380"/>
                </a:cubicBezTo>
                <a:cubicBezTo>
                  <a:pt x="14982" y="6380"/>
                  <a:pt x="14982" y="6386"/>
                  <a:pt x="14988" y="6386"/>
                </a:cubicBezTo>
                <a:cubicBezTo>
                  <a:pt x="14994" y="6386"/>
                  <a:pt x="14994" y="6380"/>
                  <a:pt x="15000" y="6380"/>
                </a:cubicBezTo>
                <a:cubicBezTo>
                  <a:pt x="15000" y="6374"/>
                  <a:pt x="15000" y="6368"/>
                  <a:pt x="15000" y="6368"/>
                </a:cubicBezTo>
                <a:cubicBezTo>
                  <a:pt x="15000" y="6362"/>
                  <a:pt x="14994" y="6356"/>
                  <a:pt x="14988" y="6350"/>
                </a:cubicBezTo>
                <a:cubicBezTo>
                  <a:pt x="14988" y="6350"/>
                  <a:pt x="14982" y="6344"/>
                  <a:pt x="14976" y="6344"/>
                </a:cubicBezTo>
                <a:cubicBezTo>
                  <a:pt x="14976" y="6338"/>
                  <a:pt x="14970" y="6344"/>
                  <a:pt x="14964" y="6344"/>
                </a:cubicBezTo>
                <a:cubicBezTo>
                  <a:pt x="14964" y="6338"/>
                  <a:pt x="14958" y="6338"/>
                  <a:pt x="14958" y="6338"/>
                </a:cubicBezTo>
                <a:cubicBezTo>
                  <a:pt x="14958" y="6332"/>
                  <a:pt x="14952" y="6326"/>
                  <a:pt x="14958" y="6326"/>
                </a:cubicBezTo>
                <a:cubicBezTo>
                  <a:pt x="14958" y="6320"/>
                  <a:pt x="14964" y="6315"/>
                  <a:pt x="14964" y="6315"/>
                </a:cubicBezTo>
                <a:cubicBezTo>
                  <a:pt x="14964" y="6309"/>
                  <a:pt x="14964" y="6303"/>
                  <a:pt x="14964" y="6303"/>
                </a:cubicBezTo>
                <a:cubicBezTo>
                  <a:pt x="14958" y="6297"/>
                  <a:pt x="14952" y="6297"/>
                  <a:pt x="14952" y="6297"/>
                </a:cubicBezTo>
                <a:cubicBezTo>
                  <a:pt x="14946" y="6297"/>
                  <a:pt x="14940" y="6291"/>
                  <a:pt x="14940" y="6291"/>
                </a:cubicBezTo>
                <a:cubicBezTo>
                  <a:pt x="14934" y="6291"/>
                  <a:pt x="14928" y="6291"/>
                  <a:pt x="14923" y="6291"/>
                </a:cubicBezTo>
                <a:cubicBezTo>
                  <a:pt x="14917" y="6291"/>
                  <a:pt x="14917" y="6291"/>
                  <a:pt x="14911" y="6291"/>
                </a:cubicBezTo>
                <a:cubicBezTo>
                  <a:pt x="14905" y="6291"/>
                  <a:pt x="14899" y="6291"/>
                  <a:pt x="14899" y="6297"/>
                </a:cubicBezTo>
                <a:cubicBezTo>
                  <a:pt x="14893" y="6297"/>
                  <a:pt x="14899" y="6303"/>
                  <a:pt x="14893" y="6309"/>
                </a:cubicBezTo>
                <a:cubicBezTo>
                  <a:pt x="14893" y="6309"/>
                  <a:pt x="14893" y="6315"/>
                  <a:pt x="14893" y="6320"/>
                </a:cubicBezTo>
                <a:cubicBezTo>
                  <a:pt x="14863" y="6320"/>
                  <a:pt x="14863" y="6320"/>
                  <a:pt x="14863" y="6320"/>
                </a:cubicBezTo>
                <a:cubicBezTo>
                  <a:pt x="14863" y="6309"/>
                  <a:pt x="14857" y="6303"/>
                  <a:pt x="14857" y="6297"/>
                </a:cubicBezTo>
                <a:cubicBezTo>
                  <a:pt x="14857" y="6285"/>
                  <a:pt x="14863" y="6279"/>
                  <a:pt x="14863" y="6273"/>
                </a:cubicBezTo>
                <a:cubicBezTo>
                  <a:pt x="14857" y="6273"/>
                  <a:pt x="14857" y="6267"/>
                  <a:pt x="14851" y="6267"/>
                </a:cubicBezTo>
                <a:cubicBezTo>
                  <a:pt x="14839" y="6267"/>
                  <a:pt x="14839" y="6267"/>
                  <a:pt x="14839" y="6267"/>
                </a:cubicBezTo>
                <a:cubicBezTo>
                  <a:pt x="14834" y="6261"/>
                  <a:pt x="14828" y="6267"/>
                  <a:pt x="14816" y="6267"/>
                </a:cubicBezTo>
                <a:cubicBezTo>
                  <a:pt x="14810" y="6261"/>
                  <a:pt x="14810" y="6255"/>
                  <a:pt x="14804" y="6255"/>
                </a:cubicBezTo>
                <a:cubicBezTo>
                  <a:pt x="14798" y="6255"/>
                  <a:pt x="14798" y="6249"/>
                  <a:pt x="14792" y="6249"/>
                </a:cubicBezTo>
                <a:cubicBezTo>
                  <a:pt x="14786" y="6243"/>
                  <a:pt x="14780" y="6243"/>
                  <a:pt x="14780" y="6243"/>
                </a:cubicBezTo>
                <a:cubicBezTo>
                  <a:pt x="14774" y="6237"/>
                  <a:pt x="14774" y="6231"/>
                  <a:pt x="14774" y="6226"/>
                </a:cubicBezTo>
                <a:cubicBezTo>
                  <a:pt x="14774" y="6172"/>
                  <a:pt x="14774" y="6172"/>
                  <a:pt x="14774" y="6172"/>
                </a:cubicBezTo>
                <a:cubicBezTo>
                  <a:pt x="14762" y="6172"/>
                  <a:pt x="14757" y="6172"/>
                  <a:pt x="14745" y="6172"/>
                </a:cubicBezTo>
                <a:cubicBezTo>
                  <a:pt x="14739" y="6172"/>
                  <a:pt x="14739" y="6172"/>
                  <a:pt x="14733" y="6172"/>
                </a:cubicBezTo>
                <a:cubicBezTo>
                  <a:pt x="14727" y="6166"/>
                  <a:pt x="14727" y="6160"/>
                  <a:pt x="14721" y="6160"/>
                </a:cubicBezTo>
                <a:cubicBezTo>
                  <a:pt x="14721" y="6154"/>
                  <a:pt x="14715" y="6154"/>
                  <a:pt x="14709" y="6149"/>
                </a:cubicBezTo>
                <a:cubicBezTo>
                  <a:pt x="14709" y="6149"/>
                  <a:pt x="14709" y="6142"/>
                  <a:pt x="14709" y="6137"/>
                </a:cubicBezTo>
                <a:cubicBezTo>
                  <a:pt x="14703" y="6137"/>
                  <a:pt x="14703" y="6131"/>
                  <a:pt x="14703" y="6125"/>
                </a:cubicBezTo>
                <a:cubicBezTo>
                  <a:pt x="14703" y="6125"/>
                  <a:pt x="14703" y="6119"/>
                  <a:pt x="14703" y="6113"/>
                </a:cubicBezTo>
                <a:lnTo>
                  <a:pt x="14703" y="6107"/>
                </a:lnTo>
                <a:cubicBezTo>
                  <a:pt x="14703" y="6101"/>
                  <a:pt x="14697" y="6095"/>
                  <a:pt x="14691" y="6095"/>
                </a:cubicBezTo>
                <a:cubicBezTo>
                  <a:pt x="14691" y="6095"/>
                  <a:pt x="14685" y="6101"/>
                  <a:pt x="14679" y="6101"/>
                </a:cubicBezTo>
                <a:cubicBezTo>
                  <a:pt x="14668" y="6101"/>
                  <a:pt x="14668" y="6101"/>
                  <a:pt x="14668" y="6101"/>
                </a:cubicBezTo>
                <a:cubicBezTo>
                  <a:pt x="14662" y="6101"/>
                  <a:pt x="14656" y="6095"/>
                  <a:pt x="14650" y="6095"/>
                </a:cubicBezTo>
                <a:cubicBezTo>
                  <a:pt x="14644" y="6095"/>
                  <a:pt x="14638" y="6089"/>
                  <a:pt x="14632" y="6089"/>
                </a:cubicBezTo>
                <a:cubicBezTo>
                  <a:pt x="14626" y="6083"/>
                  <a:pt x="14626" y="6083"/>
                  <a:pt x="14620" y="6077"/>
                </a:cubicBezTo>
                <a:cubicBezTo>
                  <a:pt x="14620" y="6071"/>
                  <a:pt x="14620" y="6065"/>
                  <a:pt x="14620" y="6065"/>
                </a:cubicBezTo>
                <a:cubicBezTo>
                  <a:pt x="14614" y="6060"/>
                  <a:pt x="14608" y="6065"/>
                  <a:pt x="14608" y="6060"/>
                </a:cubicBezTo>
                <a:cubicBezTo>
                  <a:pt x="14602" y="6060"/>
                  <a:pt x="14602" y="6054"/>
                  <a:pt x="14596" y="6048"/>
                </a:cubicBezTo>
                <a:cubicBezTo>
                  <a:pt x="14596" y="6048"/>
                  <a:pt x="14596" y="6042"/>
                  <a:pt x="14591" y="6036"/>
                </a:cubicBezTo>
                <a:cubicBezTo>
                  <a:pt x="14585" y="6036"/>
                  <a:pt x="14585" y="6036"/>
                  <a:pt x="14579" y="6030"/>
                </a:cubicBezTo>
                <a:cubicBezTo>
                  <a:pt x="14573" y="6024"/>
                  <a:pt x="14573" y="6024"/>
                  <a:pt x="14567" y="6018"/>
                </a:cubicBezTo>
                <a:cubicBezTo>
                  <a:pt x="14561" y="6018"/>
                  <a:pt x="14555" y="6012"/>
                  <a:pt x="14555" y="6012"/>
                </a:cubicBezTo>
                <a:cubicBezTo>
                  <a:pt x="14549" y="6006"/>
                  <a:pt x="14549" y="6000"/>
                  <a:pt x="14549" y="6000"/>
                </a:cubicBezTo>
                <a:cubicBezTo>
                  <a:pt x="14543" y="5994"/>
                  <a:pt x="14531" y="5994"/>
                  <a:pt x="14525" y="5988"/>
                </a:cubicBezTo>
                <a:cubicBezTo>
                  <a:pt x="14519" y="5988"/>
                  <a:pt x="14513" y="5988"/>
                  <a:pt x="14513" y="5988"/>
                </a:cubicBezTo>
                <a:cubicBezTo>
                  <a:pt x="14513" y="5983"/>
                  <a:pt x="14513" y="5983"/>
                  <a:pt x="14507" y="5976"/>
                </a:cubicBezTo>
                <a:cubicBezTo>
                  <a:pt x="14507" y="5971"/>
                  <a:pt x="14513" y="5971"/>
                  <a:pt x="14507" y="5965"/>
                </a:cubicBezTo>
                <a:cubicBezTo>
                  <a:pt x="14507" y="5959"/>
                  <a:pt x="14502" y="5965"/>
                  <a:pt x="14502" y="5959"/>
                </a:cubicBezTo>
                <a:cubicBezTo>
                  <a:pt x="14496" y="5959"/>
                  <a:pt x="14490" y="5953"/>
                  <a:pt x="14490" y="5947"/>
                </a:cubicBezTo>
                <a:cubicBezTo>
                  <a:pt x="14484" y="5941"/>
                  <a:pt x="14478" y="5935"/>
                  <a:pt x="14472" y="5923"/>
                </a:cubicBezTo>
                <a:cubicBezTo>
                  <a:pt x="14460" y="5923"/>
                  <a:pt x="14442" y="5935"/>
                  <a:pt x="14430" y="5935"/>
                </a:cubicBezTo>
                <a:close/>
                <a:moveTo>
                  <a:pt x="15907" y="5733"/>
                </a:moveTo>
                <a:lnTo>
                  <a:pt x="15907" y="5733"/>
                </a:lnTo>
                <a:cubicBezTo>
                  <a:pt x="15895" y="5739"/>
                  <a:pt x="15889" y="5733"/>
                  <a:pt x="15883" y="5739"/>
                </a:cubicBezTo>
                <a:cubicBezTo>
                  <a:pt x="15877" y="5739"/>
                  <a:pt x="15877" y="5739"/>
                  <a:pt x="15871" y="5739"/>
                </a:cubicBezTo>
                <a:cubicBezTo>
                  <a:pt x="15871" y="5745"/>
                  <a:pt x="15877" y="5751"/>
                  <a:pt x="15871" y="5751"/>
                </a:cubicBezTo>
                <a:cubicBezTo>
                  <a:pt x="15871" y="5757"/>
                  <a:pt x="15865" y="5757"/>
                  <a:pt x="15859" y="5757"/>
                </a:cubicBezTo>
                <a:cubicBezTo>
                  <a:pt x="15859" y="5763"/>
                  <a:pt x="15853" y="5757"/>
                  <a:pt x="15847" y="5757"/>
                </a:cubicBezTo>
                <a:cubicBezTo>
                  <a:pt x="15847" y="5757"/>
                  <a:pt x="15842" y="5757"/>
                  <a:pt x="15836" y="5757"/>
                </a:cubicBezTo>
                <a:cubicBezTo>
                  <a:pt x="15836" y="5763"/>
                  <a:pt x="15830" y="5763"/>
                  <a:pt x="15824" y="5763"/>
                </a:cubicBezTo>
                <a:cubicBezTo>
                  <a:pt x="15824" y="5769"/>
                  <a:pt x="15824" y="5769"/>
                  <a:pt x="15818" y="5775"/>
                </a:cubicBezTo>
                <a:cubicBezTo>
                  <a:pt x="15818" y="5781"/>
                  <a:pt x="15812" y="5781"/>
                  <a:pt x="15812" y="5787"/>
                </a:cubicBezTo>
                <a:cubicBezTo>
                  <a:pt x="15812" y="5846"/>
                  <a:pt x="15812" y="5846"/>
                  <a:pt x="15812" y="5846"/>
                </a:cubicBezTo>
                <a:cubicBezTo>
                  <a:pt x="15824" y="5852"/>
                  <a:pt x="15824" y="5852"/>
                  <a:pt x="15824" y="5852"/>
                </a:cubicBezTo>
                <a:cubicBezTo>
                  <a:pt x="15824" y="5846"/>
                  <a:pt x="15830" y="5846"/>
                  <a:pt x="15830" y="5840"/>
                </a:cubicBezTo>
                <a:cubicBezTo>
                  <a:pt x="15830" y="5828"/>
                  <a:pt x="15830" y="5828"/>
                  <a:pt x="15830" y="5828"/>
                </a:cubicBezTo>
                <a:cubicBezTo>
                  <a:pt x="15830" y="5817"/>
                  <a:pt x="15830" y="5817"/>
                  <a:pt x="15830" y="5817"/>
                </a:cubicBezTo>
                <a:cubicBezTo>
                  <a:pt x="15830" y="5817"/>
                  <a:pt x="15830" y="5810"/>
                  <a:pt x="15830" y="5805"/>
                </a:cubicBezTo>
                <a:cubicBezTo>
                  <a:pt x="15836" y="5805"/>
                  <a:pt x="15842" y="5805"/>
                  <a:pt x="15842" y="5805"/>
                </a:cubicBezTo>
                <a:cubicBezTo>
                  <a:pt x="15847" y="5805"/>
                  <a:pt x="15847" y="5799"/>
                  <a:pt x="15853" y="5799"/>
                </a:cubicBezTo>
                <a:cubicBezTo>
                  <a:pt x="15865" y="5793"/>
                  <a:pt x="15871" y="5793"/>
                  <a:pt x="15877" y="5793"/>
                </a:cubicBezTo>
                <a:cubicBezTo>
                  <a:pt x="15895" y="5793"/>
                  <a:pt x="15901" y="5793"/>
                  <a:pt x="15913" y="5799"/>
                </a:cubicBezTo>
                <a:cubicBezTo>
                  <a:pt x="15913" y="5817"/>
                  <a:pt x="15913" y="5817"/>
                  <a:pt x="15913" y="5817"/>
                </a:cubicBezTo>
                <a:cubicBezTo>
                  <a:pt x="15913" y="5828"/>
                  <a:pt x="15913" y="5834"/>
                  <a:pt x="15913" y="5840"/>
                </a:cubicBezTo>
                <a:cubicBezTo>
                  <a:pt x="15919" y="5846"/>
                  <a:pt x="15919" y="5852"/>
                  <a:pt x="15919" y="5852"/>
                </a:cubicBezTo>
                <a:cubicBezTo>
                  <a:pt x="15925" y="5858"/>
                  <a:pt x="15930" y="5858"/>
                  <a:pt x="15930" y="5858"/>
                </a:cubicBezTo>
                <a:cubicBezTo>
                  <a:pt x="15936" y="5858"/>
                  <a:pt x="15942" y="5858"/>
                  <a:pt x="15942" y="5858"/>
                </a:cubicBezTo>
                <a:cubicBezTo>
                  <a:pt x="15948" y="5858"/>
                  <a:pt x="15948" y="5864"/>
                  <a:pt x="15954" y="5870"/>
                </a:cubicBezTo>
                <a:cubicBezTo>
                  <a:pt x="15960" y="5870"/>
                  <a:pt x="15966" y="5876"/>
                  <a:pt x="15966" y="5876"/>
                </a:cubicBezTo>
                <a:cubicBezTo>
                  <a:pt x="15972" y="5876"/>
                  <a:pt x="15978" y="5870"/>
                  <a:pt x="15984" y="5876"/>
                </a:cubicBezTo>
                <a:cubicBezTo>
                  <a:pt x="15984" y="5882"/>
                  <a:pt x="15990" y="5882"/>
                  <a:pt x="15990" y="5888"/>
                </a:cubicBezTo>
                <a:cubicBezTo>
                  <a:pt x="15996" y="5888"/>
                  <a:pt x="15990" y="5894"/>
                  <a:pt x="15990" y="5899"/>
                </a:cubicBezTo>
                <a:cubicBezTo>
                  <a:pt x="15996" y="5899"/>
                  <a:pt x="16002" y="5899"/>
                  <a:pt x="16002" y="5899"/>
                </a:cubicBezTo>
                <a:cubicBezTo>
                  <a:pt x="16008" y="5899"/>
                  <a:pt x="16008" y="5905"/>
                  <a:pt x="16014" y="5905"/>
                </a:cubicBezTo>
                <a:cubicBezTo>
                  <a:pt x="16025" y="5905"/>
                  <a:pt x="16025" y="5905"/>
                  <a:pt x="16025" y="5905"/>
                </a:cubicBezTo>
                <a:cubicBezTo>
                  <a:pt x="16025" y="5882"/>
                  <a:pt x="16025" y="5882"/>
                  <a:pt x="16025" y="5882"/>
                </a:cubicBezTo>
                <a:cubicBezTo>
                  <a:pt x="16025" y="5876"/>
                  <a:pt x="16025" y="5876"/>
                  <a:pt x="16025" y="5870"/>
                </a:cubicBezTo>
                <a:cubicBezTo>
                  <a:pt x="16019" y="5864"/>
                  <a:pt x="16014" y="5870"/>
                  <a:pt x="16014" y="5864"/>
                </a:cubicBezTo>
                <a:cubicBezTo>
                  <a:pt x="16008" y="5864"/>
                  <a:pt x="16014" y="5858"/>
                  <a:pt x="16014" y="5852"/>
                </a:cubicBezTo>
                <a:cubicBezTo>
                  <a:pt x="16008" y="5846"/>
                  <a:pt x="16008" y="5840"/>
                  <a:pt x="16008" y="5828"/>
                </a:cubicBezTo>
                <a:cubicBezTo>
                  <a:pt x="16014" y="5828"/>
                  <a:pt x="16014" y="5822"/>
                  <a:pt x="16019" y="5822"/>
                </a:cubicBezTo>
                <a:cubicBezTo>
                  <a:pt x="16025" y="5822"/>
                  <a:pt x="16025" y="5828"/>
                  <a:pt x="16031" y="5828"/>
                </a:cubicBezTo>
                <a:cubicBezTo>
                  <a:pt x="16037" y="5828"/>
                  <a:pt x="16037" y="5828"/>
                  <a:pt x="16043" y="5828"/>
                </a:cubicBezTo>
                <a:cubicBezTo>
                  <a:pt x="16049" y="5828"/>
                  <a:pt x="16049" y="5828"/>
                  <a:pt x="16055" y="5828"/>
                </a:cubicBezTo>
                <a:cubicBezTo>
                  <a:pt x="16061" y="5817"/>
                  <a:pt x="16061" y="5817"/>
                  <a:pt x="16061" y="5817"/>
                </a:cubicBezTo>
                <a:cubicBezTo>
                  <a:pt x="16049" y="5799"/>
                  <a:pt x="16049" y="5799"/>
                  <a:pt x="16049" y="5799"/>
                </a:cubicBezTo>
                <a:cubicBezTo>
                  <a:pt x="16049" y="5710"/>
                  <a:pt x="16049" y="5710"/>
                  <a:pt x="16049" y="5710"/>
                </a:cubicBezTo>
                <a:cubicBezTo>
                  <a:pt x="16049" y="5704"/>
                  <a:pt x="16049" y="5704"/>
                  <a:pt x="16049" y="5698"/>
                </a:cubicBezTo>
                <a:cubicBezTo>
                  <a:pt x="16049" y="5692"/>
                  <a:pt x="16043" y="5692"/>
                  <a:pt x="16043" y="5686"/>
                </a:cubicBezTo>
                <a:cubicBezTo>
                  <a:pt x="16037" y="5680"/>
                  <a:pt x="16031" y="5674"/>
                  <a:pt x="16025" y="5674"/>
                </a:cubicBezTo>
                <a:cubicBezTo>
                  <a:pt x="16019" y="5674"/>
                  <a:pt x="16014" y="5680"/>
                  <a:pt x="16014" y="5686"/>
                </a:cubicBezTo>
                <a:cubicBezTo>
                  <a:pt x="16008" y="5698"/>
                  <a:pt x="16008" y="5698"/>
                  <a:pt x="16008" y="5698"/>
                </a:cubicBezTo>
                <a:cubicBezTo>
                  <a:pt x="16008" y="5698"/>
                  <a:pt x="16008" y="5704"/>
                  <a:pt x="16002" y="5710"/>
                </a:cubicBezTo>
                <a:cubicBezTo>
                  <a:pt x="15996" y="5716"/>
                  <a:pt x="15990" y="5716"/>
                  <a:pt x="15978" y="5722"/>
                </a:cubicBezTo>
                <a:cubicBezTo>
                  <a:pt x="15978" y="5722"/>
                  <a:pt x="15972" y="5716"/>
                  <a:pt x="15966" y="5716"/>
                </a:cubicBezTo>
                <a:cubicBezTo>
                  <a:pt x="15966" y="5716"/>
                  <a:pt x="15960" y="5722"/>
                  <a:pt x="15960" y="5728"/>
                </a:cubicBezTo>
                <a:cubicBezTo>
                  <a:pt x="15954" y="5728"/>
                  <a:pt x="15948" y="5733"/>
                  <a:pt x="15948" y="5733"/>
                </a:cubicBezTo>
                <a:cubicBezTo>
                  <a:pt x="15942" y="5739"/>
                  <a:pt x="15948" y="5745"/>
                  <a:pt x="15942" y="5745"/>
                </a:cubicBezTo>
                <a:cubicBezTo>
                  <a:pt x="15936" y="5751"/>
                  <a:pt x="15930" y="5751"/>
                  <a:pt x="15919" y="5751"/>
                </a:cubicBezTo>
                <a:cubicBezTo>
                  <a:pt x="15919" y="5751"/>
                  <a:pt x="15913" y="5751"/>
                  <a:pt x="15907" y="5751"/>
                </a:cubicBezTo>
                <a:cubicBezTo>
                  <a:pt x="15907" y="5751"/>
                  <a:pt x="15913" y="5739"/>
                  <a:pt x="15907" y="5733"/>
                </a:cubicBezTo>
                <a:close/>
                <a:moveTo>
                  <a:pt x="15741" y="5473"/>
                </a:moveTo>
                <a:lnTo>
                  <a:pt x="15741" y="5473"/>
                </a:lnTo>
                <a:cubicBezTo>
                  <a:pt x="15735" y="5478"/>
                  <a:pt x="15735" y="5478"/>
                  <a:pt x="15735" y="5490"/>
                </a:cubicBezTo>
                <a:cubicBezTo>
                  <a:pt x="15735" y="5496"/>
                  <a:pt x="15741" y="5502"/>
                  <a:pt x="15741" y="5508"/>
                </a:cubicBezTo>
                <a:cubicBezTo>
                  <a:pt x="15747" y="5514"/>
                  <a:pt x="15753" y="5514"/>
                  <a:pt x="15753" y="5514"/>
                </a:cubicBezTo>
                <a:cubicBezTo>
                  <a:pt x="15759" y="5520"/>
                  <a:pt x="15764" y="5514"/>
                  <a:pt x="15764" y="5514"/>
                </a:cubicBezTo>
                <a:cubicBezTo>
                  <a:pt x="15776" y="5520"/>
                  <a:pt x="15776" y="5514"/>
                  <a:pt x="15788" y="5514"/>
                </a:cubicBezTo>
                <a:cubicBezTo>
                  <a:pt x="15788" y="5532"/>
                  <a:pt x="15782" y="5538"/>
                  <a:pt x="15788" y="5550"/>
                </a:cubicBezTo>
                <a:cubicBezTo>
                  <a:pt x="15788" y="5556"/>
                  <a:pt x="15794" y="5556"/>
                  <a:pt x="15794" y="5562"/>
                </a:cubicBezTo>
                <a:cubicBezTo>
                  <a:pt x="15794" y="5573"/>
                  <a:pt x="15800" y="5579"/>
                  <a:pt x="15800" y="5591"/>
                </a:cubicBezTo>
                <a:cubicBezTo>
                  <a:pt x="15800" y="5597"/>
                  <a:pt x="15794" y="5603"/>
                  <a:pt x="15794" y="5609"/>
                </a:cubicBezTo>
                <a:cubicBezTo>
                  <a:pt x="15794" y="5615"/>
                  <a:pt x="15794" y="5615"/>
                  <a:pt x="15794" y="5621"/>
                </a:cubicBezTo>
                <a:cubicBezTo>
                  <a:pt x="15794" y="5621"/>
                  <a:pt x="15794" y="5621"/>
                  <a:pt x="15794" y="5627"/>
                </a:cubicBezTo>
                <a:cubicBezTo>
                  <a:pt x="15794" y="5627"/>
                  <a:pt x="15800" y="5633"/>
                  <a:pt x="15806" y="5633"/>
                </a:cubicBezTo>
                <a:cubicBezTo>
                  <a:pt x="15806" y="5639"/>
                  <a:pt x="15812" y="5639"/>
                  <a:pt x="15818" y="5644"/>
                </a:cubicBezTo>
                <a:cubicBezTo>
                  <a:pt x="15818" y="5644"/>
                  <a:pt x="15824" y="5644"/>
                  <a:pt x="15824" y="5651"/>
                </a:cubicBezTo>
                <a:cubicBezTo>
                  <a:pt x="15836" y="5651"/>
                  <a:pt x="15842" y="5644"/>
                  <a:pt x="15847" y="5644"/>
                </a:cubicBezTo>
                <a:cubicBezTo>
                  <a:pt x="15847" y="5651"/>
                  <a:pt x="15842" y="5651"/>
                  <a:pt x="15842" y="5656"/>
                </a:cubicBezTo>
                <a:cubicBezTo>
                  <a:pt x="15842" y="5662"/>
                  <a:pt x="15842" y="5662"/>
                  <a:pt x="15842" y="5668"/>
                </a:cubicBezTo>
                <a:cubicBezTo>
                  <a:pt x="15842" y="5674"/>
                  <a:pt x="15836" y="5674"/>
                  <a:pt x="15836" y="5680"/>
                </a:cubicBezTo>
                <a:cubicBezTo>
                  <a:pt x="15836" y="5686"/>
                  <a:pt x="15836" y="5686"/>
                  <a:pt x="15836" y="5692"/>
                </a:cubicBezTo>
                <a:cubicBezTo>
                  <a:pt x="15842" y="5692"/>
                  <a:pt x="15847" y="5692"/>
                  <a:pt x="15847" y="5698"/>
                </a:cubicBezTo>
                <a:cubicBezTo>
                  <a:pt x="15853" y="5698"/>
                  <a:pt x="15853" y="5704"/>
                  <a:pt x="15859" y="5704"/>
                </a:cubicBezTo>
                <a:cubicBezTo>
                  <a:pt x="15865" y="5704"/>
                  <a:pt x="15865" y="5704"/>
                  <a:pt x="15871" y="5704"/>
                </a:cubicBezTo>
                <a:cubicBezTo>
                  <a:pt x="15877" y="5704"/>
                  <a:pt x="15877" y="5704"/>
                  <a:pt x="15883" y="5704"/>
                </a:cubicBezTo>
                <a:cubicBezTo>
                  <a:pt x="15889" y="5698"/>
                  <a:pt x="15883" y="5692"/>
                  <a:pt x="15883" y="5692"/>
                </a:cubicBezTo>
                <a:cubicBezTo>
                  <a:pt x="15883" y="5686"/>
                  <a:pt x="15889" y="5686"/>
                  <a:pt x="15895" y="5686"/>
                </a:cubicBezTo>
                <a:cubicBezTo>
                  <a:pt x="15901" y="5686"/>
                  <a:pt x="15907" y="5686"/>
                  <a:pt x="15913" y="5686"/>
                </a:cubicBezTo>
                <a:cubicBezTo>
                  <a:pt x="15913" y="5656"/>
                  <a:pt x="15913" y="5656"/>
                  <a:pt x="15913" y="5656"/>
                </a:cubicBezTo>
                <a:cubicBezTo>
                  <a:pt x="15913" y="5644"/>
                  <a:pt x="15907" y="5639"/>
                  <a:pt x="15901" y="5633"/>
                </a:cubicBezTo>
                <a:cubicBezTo>
                  <a:pt x="15895" y="5633"/>
                  <a:pt x="15889" y="5633"/>
                  <a:pt x="15889" y="5633"/>
                </a:cubicBezTo>
                <a:cubicBezTo>
                  <a:pt x="15883" y="5627"/>
                  <a:pt x="15883" y="5627"/>
                  <a:pt x="15877" y="5621"/>
                </a:cubicBezTo>
                <a:cubicBezTo>
                  <a:pt x="15877" y="5621"/>
                  <a:pt x="15877" y="5615"/>
                  <a:pt x="15877" y="5609"/>
                </a:cubicBezTo>
                <a:cubicBezTo>
                  <a:pt x="15871" y="5609"/>
                  <a:pt x="15877" y="5603"/>
                  <a:pt x="15877" y="5597"/>
                </a:cubicBezTo>
                <a:cubicBezTo>
                  <a:pt x="15871" y="5597"/>
                  <a:pt x="15865" y="5591"/>
                  <a:pt x="15865" y="5591"/>
                </a:cubicBezTo>
                <a:cubicBezTo>
                  <a:pt x="15859" y="5591"/>
                  <a:pt x="15853" y="5585"/>
                  <a:pt x="15853" y="5585"/>
                </a:cubicBezTo>
                <a:cubicBezTo>
                  <a:pt x="15847" y="5585"/>
                  <a:pt x="15842" y="5585"/>
                  <a:pt x="15842" y="5579"/>
                </a:cubicBezTo>
                <a:cubicBezTo>
                  <a:pt x="15836" y="5579"/>
                  <a:pt x="15836" y="5573"/>
                  <a:pt x="15836" y="5573"/>
                </a:cubicBezTo>
                <a:cubicBezTo>
                  <a:pt x="15836" y="5567"/>
                  <a:pt x="15830" y="5562"/>
                  <a:pt x="15830" y="5562"/>
                </a:cubicBezTo>
                <a:cubicBezTo>
                  <a:pt x="15830" y="5550"/>
                  <a:pt x="15830" y="5544"/>
                  <a:pt x="15830" y="5538"/>
                </a:cubicBezTo>
                <a:cubicBezTo>
                  <a:pt x="15830" y="5532"/>
                  <a:pt x="15824" y="5532"/>
                  <a:pt x="15818" y="5526"/>
                </a:cubicBezTo>
                <a:cubicBezTo>
                  <a:pt x="15818" y="5514"/>
                  <a:pt x="15812" y="5508"/>
                  <a:pt x="15800" y="5502"/>
                </a:cubicBezTo>
                <a:cubicBezTo>
                  <a:pt x="15794" y="5502"/>
                  <a:pt x="15788" y="5496"/>
                  <a:pt x="15776" y="5496"/>
                </a:cubicBezTo>
                <a:cubicBezTo>
                  <a:pt x="15776" y="5490"/>
                  <a:pt x="15776" y="5485"/>
                  <a:pt x="15770" y="5485"/>
                </a:cubicBezTo>
                <a:cubicBezTo>
                  <a:pt x="15764" y="5478"/>
                  <a:pt x="15764" y="5478"/>
                  <a:pt x="15759" y="5473"/>
                </a:cubicBezTo>
                <a:cubicBezTo>
                  <a:pt x="15753" y="5473"/>
                  <a:pt x="15741" y="5473"/>
                  <a:pt x="15741" y="5473"/>
                </a:cubicBezTo>
                <a:close/>
                <a:moveTo>
                  <a:pt x="15818" y="5461"/>
                </a:moveTo>
                <a:lnTo>
                  <a:pt x="15818" y="5461"/>
                </a:lnTo>
                <a:cubicBezTo>
                  <a:pt x="15830" y="5467"/>
                  <a:pt x="15836" y="5473"/>
                  <a:pt x="15847" y="5478"/>
                </a:cubicBezTo>
                <a:cubicBezTo>
                  <a:pt x="15853" y="5478"/>
                  <a:pt x="15853" y="5485"/>
                  <a:pt x="15859" y="5490"/>
                </a:cubicBezTo>
                <a:cubicBezTo>
                  <a:pt x="15859" y="5490"/>
                  <a:pt x="15865" y="5490"/>
                  <a:pt x="15871" y="5496"/>
                </a:cubicBezTo>
                <a:cubicBezTo>
                  <a:pt x="15871" y="5496"/>
                  <a:pt x="15877" y="5490"/>
                  <a:pt x="15883" y="5496"/>
                </a:cubicBezTo>
                <a:cubicBezTo>
                  <a:pt x="15883" y="5496"/>
                  <a:pt x="15877" y="5502"/>
                  <a:pt x="15883" y="5502"/>
                </a:cubicBezTo>
                <a:cubicBezTo>
                  <a:pt x="15883" y="5508"/>
                  <a:pt x="15889" y="5508"/>
                  <a:pt x="15889" y="5508"/>
                </a:cubicBezTo>
                <a:cubicBezTo>
                  <a:pt x="15895" y="5514"/>
                  <a:pt x="15901" y="5514"/>
                  <a:pt x="15901" y="5520"/>
                </a:cubicBezTo>
                <a:cubicBezTo>
                  <a:pt x="15907" y="5526"/>
                  <a:pt x="15907" y="5532"/>
                  <a:pt x="15907" y="5532"/>
                </a:cubicBezTo>
                <a:cubicBezTo>
                  <a:pt x="15907" y="5538"/>
                  <a:pt x="15907" y="5544"/>
                  <a:pt x="15907" y="5544"/>
                </a:cubicBezTo>
                <a:cubicBezTo>
                  <a:pt x="15907" y="5550"/>
                  <a:pt x="15907" y="5556"/>
                  <a:pt x="15913" y="5556"/>
                </a:cubicBezTo>
                <a:cubicBezTo>
                  <a:pt x="15913" y="5562"/>
                  <a:pt x="15919" y="5562"/>
                  <a:pt x="15925" y="5562"/>
                </a:cubicBezTo>
                <a:cubicBezTo>
                  <a:pt x="15930" y="5567"/>
                  <a:pt x="15936" y="5573"/>
                  <a:pt x="15948" y="5579"/>
                </a:cubicBezTo>
                <a:cubicBezTo>
                  <a:pt x="15948" y="5585"/>
                  <a:pt x="15954" y="5585"/>
                  <a:pt x="15960" y="5585"/>
                </a:cubicBezTo>
                <a:cubicBezTo>
                  <a:pt x="15960" y="5591"/>
                  <a:pt x="15966" y="5597"/>
                  <a:pt x="15966" y="5597"/>
                </a:cubicBezTo>
                <a:cubicBezTo>
                  <a:pt x="15972" y="5609"/>
                  <a:pt x="15966" y="5615"/>
                  <a:pt x="15966" y="5621"/>
                </a:cubicBezTo>
                <a:cubicBezTo>
                  <a:pt x="16014" y="5621"/>
                  <a:pt x="16014" y="5621"/>
                  <a:pt x="16014" y="5621"/>
                </a:cubicBezTo>
                <a:cubicBezTo>
                  <a:pt x="16014" y="5621"/>
                  <a:pt x="16014" y="5615"/>
                  <a:pt x="16014" y="5609"/>
                </a:cubicBezTo>
                <a:cubicBezTo>
                  <a:pt x="16014" y="5603"/>
                  <a:pt x="16019" y="5597"/>
                  <a:pt x="16019" y="5585"/>
                </a:cubicBezTo>
                <a:lnTo>
                  <a:pt x="16014" y="5585"/>
                </a:lnTo>
                <a:cubicBezTo>
                  <a:pt x="16014" y="5567"/>
                  <a:pt x="16008" y="5556"/>
                  <a:pt x="15996" y="5550"/>
                </a:cubicBezTo>
                <a:cubicBezTo>
                  <a:pt x="15996" y="5544"/>
                  <a:pt x="15990" y="5544"/>
                  <a:pt x="15984" y="5544"/>
                </a:cubicBezTo>
                <a:cubicBezTo>
                  <a:pt x="15984" y="5538"/>
                  <a:pt x="15984" y="5532"/>
                  <a:pt x="15984" y="5532"/>
                </a:cubicBezTo>
                <a:cubicBezTo>
                  <a:pt x="15978" y="5526"/>
                  <a:pt x="15978" y="5520"/>
                  <a:pt x="15972" y="5514"/>
                </a:cubicBezTo>
                <a:cubicBezTo>
                  <a:pt x="15972" y="5514"/>
                  <a:pt x="15966" y="5508"/>
                  <a:pt x="15966" y="5502"/>
                </a:cubicBezTo>
                <a:cubicBezTo>
                  <a:pt x="15960" y="5502"/>
                  <a:pt x="15954" y="5496"/>
                  <a:pt x="15948" y="5496"/>
                </a:cubicBezTo>
                <a:lnTo>
                  <a:pt x="15936" y="5496"/>
                </a:lnTo>
                <a:cubicBezTo>
                  <a:pt x="15930" y="5485"/>
                  <a:pt x="15930" y="5485"/>
                  <a:pt x="15930" y="5485"/>
                </a:cubicBezTo>
                <a:cubicBezTo>
                  <a:pt x="15930" y="5478"/>
                  <a:pt x="15936" y="5473"/>
                  <a:pt x="15936" y="5473"/>
                </a:cubicBezTo>
                <a:cubicBezTo>
                  <a:pt x="15936" y="5437"/>
                  <a:pt x="15936" y="5437"/>
                  <a:pt x="15936" y="5437"/>
                </a:cubicBezTo>
                <a:cubicBezTo>
                  <a:pt x="15930" y="5437"/>
                  <a:pt x="15930" y="5437"/>
                  <a:pt x="15925" y="5437"/>
                </a:cubicBezTo>
                <a:cubicBezTo>
                  <a:pt x="15919" y="5437"/>
                  <a:pt x="15919" y="5437"/>
                  <a:pt x="15913" y="5437"/>
                </a:cubicBezTo>
                <a:cubicBezTo>
                  <a:pt x="15901" y="5437"/>
                  <a:pt x="15901" y="5437"/>
                  <a:pt x="15901" y="5437"/>
                </a:cubicBezTo>
                <a:cubicBezTo>
                  <a:pt x="15889" y="5437"/>
                  <a:pt x="15883" y="5437"/>
                  <a:pt x="15877" y="5437"/>
                </a:cubicBezTo>
                <a:cubicBezTo>
                  <a:pt x="15871" y="5443"/>
                  <a:pt x="15877" y="5449"/>
                  <a:pt x="15871" y="5449"/>
                </a:cubicBezTo>
                <a:cubicBezTo>
                  <a:pt x="15871" y="5455"/>
                  <a:pt x="15865" y="5455"/>
                  <a:pt x="15859" y="5455"/>
                </a:cubicBezTo>
                <a:cubicBezTo>
                  <a:pt x="15859" y="5455"/>
                  <a:pt x="15853" y="5455"/>
                  <a:pt x="15847" y="5455"/>
                </a:cubicBezTo>
                <a:cubicBezTo>
                  <a:pt x="15842" y="5455"/>
                  <a:pt x="15830" y="5461"/>
                  <a:pt x="15818" y="5461"/>
                </a:cubicBezTo>
                <a:close/>
                <a:moveTo>
                  <a:pt x="15711" y="5514"/>
                </a:moveTo>
                <a:lnTo>
                  <a:pt x="15711" y="5514"/>
                </a:lnTo>
                <a:cubicBezTo>
                  <a:pt x="15711" y="5520"/>
                  <a:pt x="15711" y="5520"/>
                  <a:pt x="15705" y="5526"/>
                </a:cubicBezTo>
                <a:cubicBezTo>
                  <a:pt x="15699" y="5538"/>
                  <a:pt x="15693" y="5538"/>
                  <a:pt x="15687" y="5550"/>
                </a:cubicBezTo>
                <a:cubicBezTo>
                  <a:pt x="15687" y="5556"/>
                  <a:pt x="15687" y="5556"/>
                  <a:pt x="15687" y="5562"/>
                </a:cubicBezTo>
                <a:cubicBezTo>
                  <a:pt x="15681" y="5567"/>
                  <a:pt x="15681" y="5567"/>
                  <a:pt x="15676" y="5573"/>
                </a:cubicBezTo>
                <a:cubicBezTo>
                  <a:pt x="15676" y="5579"/>
                  <a:pt x="15676" y="5579"/>
                  <a:pt x="15670" y="5585"/>
                </a:cubicBezTo>
                <a:cubicBezTo>
                  <a:pt x="15670" y="5591"/>
                  <a:pt x="15664" y="5591"/>
                  <a:pt x="15664" y="5591"/>
                </a:cubicBezTo>
                <a:cubicBezTo>
                  <a:pt x="15658" y="5597"/>
                  <a:pt x="15658" y="5603"/>
                  <a:pt x="15658" y="5603"/>
                </a:cubicBezTo>
                <a:cubicBezTo>
                  <a:pt x="15652" y="5609"/>
                  <a:pt x="15652" y="5615"/>
                  <a:pt x="15652" y="5615"/>
                </a:cubicBezTo>
                <a:cubicBezTo>
                  <a:pt x="15646" y="5621"/>
                  <a:pt x="15640" y="5621"/>
                  <a:pt x="15640" y="5627"/>
                </a:cubicBezTo>
                <a:cubicBezTo>
                  <a:pt x="15634" y="5627"/>
                  <a:pt x="15640" y="5633"/>
                  <a:pt x="15640" y="5639"/>
                </a:cubicBezTo>
                <a:cubicBezTo>
                  <a:pt x="15640" y="5639"/>
                  <a:pt x="15640" y="5644"/>
                  <a:pt x="15640" y="5651"/>
                </a:cubicBezTo>
                <a:cubicBezTo>
                  <a:pt x="15640" y="5651"/>
                  <a:pt x="15634" y="5656"/>
                  <a:pt x="15628" y="5656"/>
                </a:cubicBezTo>
                <a:cubicBezTo>
                  <a:pt x="15628" y="5662"/>
                  <a:pt x="15622" y="5668"/>
                  <a:pt x="15622" y="5668"/>
                </a:cubicBezTo>
                <a:cubicBezTo>
                  <a:pt x="15616" y="5674"/>
                  <a:pt x="15616" y="5680"/>
                  <a:pt x="15616" y="5680"/>
                </a:cubicBezTo>
                <a:cubicBezTo>
                  <a:pt x="15610" y="5686"/>
                  <a:pt x="15598" y="5680"/>
                  <a:pt x="15592" y="5686"/>
                </a:cubicBezTo>
                <a:cubicBezTo>
                  <a:pt x="15587" y="5692"/>
                  <a:pt x="15592" y="5698"/>
                  <a:pt x="15587" y="5698"/>
                </a:cubicBezTo>
                <a:cubicBezTo>
                  <a:pt x="15587" y="5704"/>
                  <a:pt x="15581" y="5704"/>
                  <a:pt x="15581" y="5710"/>
                </a:cubicBezTo>
                <a:cubicBezTo>
                  <a:pt x="15575" y="5710"/>
                  <a:pt x="15569" y="5710"/>
                  <a:pt x="15569" y="5710"/>
                </a:cubicBezTo>
                <a:cubicBezTo>
                  <a:pt x="15563" y="5710"/>
                  <a:pt x="15557" y="5710"/>
                  <a:pt x="15557" y="5710"/>
                </a:cubicBezTo>
                <a:cubicBezTo>
                  <a:pt x="15551" y="5710"/>
                  <a:pt x="15551" y="5716"/>
                  <a:pt x="15545" y="5722"/>
                </a:cubicBezTo>
                <a:cubicBezTo>
                  <a:pt x="15539" y="5728"/>
                  <a:pt x="15539" y="5733"/>
                  <a:pt x="15539" y="5745"/>
                </a:cubicBezTo>
                <a:cubicBezTo>
                  <a:pt x="15545" y="5745"/>
                  <a:pt x="15545" y="5745"/>
                  <a:pt x="15551" y="5745"/>
                </a:cubicBezTo>
                <a:cubicBezTo>
                  <a:pt x="15551" y="5745"/>
                  <a:pt x="15557" y="5745"/>
                  <a:pt x="15563" y="5745"/>
                </a:cubicBezTo>
                <a:cubicBezTo>
                  <a:pt x="15563" y="5745"/>
                  <a:pt x="15569" y="5745"/>
                  <a:pt x="15575" y="5745"/>
                </a:cubicBezTo>
                <a:cubicBezTo>
                  <a:pt x="15575" y="5745"/>
                  <a:pt x="15581" y="5739"/>
                  <a:pt x="15581" y="5733"/>
                </a:cubicBezTo>
                <a:cubicBezTo>
                  <a:pt x="15587" y="5733"/>
                  <a:pt x="15592" y="5728"/>
                  <a:pt x="15592" y="5728"/>
                </a:cubicBezTo>
                <a:cubicBezTo>
                  <a:pt x="15592" y="5722"/>
                  <a:pt x="15592" y="5716"/>
                  <a:pt x="15592" y="5716"/>
                </a:cubicBezTo>
                <a:cubicBezTo>
                  <a:pt x="15598" y="5704"/>
                  <a:pt x="15604" y="5698"/>
                  <a:pt x="15610" y="5692"/>
                </a:cubicBezTo>
                <a:cubicBezTo>
                  <a:pt x="15610" y="5692"/>
                  <a:pt x="15616" y="5692"/>
                  <a:pt x="15622" y="5692"/>
                </a:cubicBezTo>
                <a:cubicBezTo>
                  <a:pt x="15628" y="5686"/>
                  <a:pt x="15628" y="5686"/>
                  <a:pt x="15634" y="5686"/>
                </a:cubicBezTo>
                <a:cubicBezTo>
                  <a:pt x="15640" y="5680"/>
                  <a:pt x="15646" y="5686"/>
                  <a:pt x="15658" y="5686"/>
                </a:cubicBezTo>
                <a:cubicBezTo>
                  <a:pt x="15658" y="5674"/>
                  <a:pt x="15658" y="5668"/>
                  <a:pt x="15658" y="5662"/>
                </a:cubicBezTo>
                <a:cubicBezTo>
                  <a:pt x="15658" y="5651"/>
                  <a:pt x="15664" y="5644"/>
                  <a:pt x="15664" y="5639"/>
                </a:cubicBezTo>
                <a:cubicBezTo>
                  <a:pt x="15670" y="5633"/>
                  <a:pt x="15676" y="5621"/>
                  <a:pt x="15681" y="5615"/>
                </a:cubicBezTo>
                <a:cubicBezTo>
                  <a:pt x="15681" y="5615"/>
                  <a:pt x="15687" y="5615"/>
                  <a:pt x="15693" y="5609"/>
                </a:cubicBezTo>
                <a:cubicBezTo>
                  <a:pt x="15693" y="5609"/>
                  <a:pt x="15699" y="5609"/>
                  <a:pt x="15705" y="5603"/>
                </a:cubicBezTo>
                <a:cubicBezTo>
                  <a:pt x="15705" y="5603"/>
                  <a:pt x="15705" y="5597"/>
                  <a:pt x="15705" y="5591"/>
                </a:cubicBezTo>
                <a:cubicBezTo>
                  <a:pt x="15711" y="5579"/>
                  <a:pt x="15705" y="5573"/>
                  <a:pt x="15705" y="5567"/>
                </a:cubicBezTo>
                <a:cubicBezTo>
                  <a:pt x="15705" y="5562"/>
                  <a:pt x="15711" y="5556"/>
                  <a:pt x="15711" y="5556"/>
                </a:cubicBezTo>
                <a:cubicBezTo>
                  <a:pt x="15711" y="5544"/>
                  <a:pt x="15711" y="5526"/>
                  <a:pt x="15711" y="5514"/>
                </a:cubicBezTo>
                <a:close/>
                <a:moveTo>
                  <a:pt x="15759" y="5182"/>
                </a:moveTo>
                <a:lnTo>
                  <a:pt x="15759" y="5182"/>
                </a:lnTo>
                <a:cubicBezTo>
                  <a:pt x="15729" y="5182"/>
                  <a:pt x="15729" y="5182"/>
                  <a:pt x="15729" y="5182"/>
                </a:cubicBezTo>
                <a:cubicBezTo>
                  <a:pt x="15729" y="5182"/>
                  <a:pt x="15729" y="5182"/>
                  <a:pt x="15729" y="5188"/>
                </a:cubicBezTo>
                <a:lnTo>
                  <a:pt x="15729" y="5188"/>
                </a:lnTo>
                <a:cubicBezTo>
                  <a:pt x="15729" y="5194"/>
                  <a:pt x="15729" y="5194"/>
                  <a:pt x="15729" y="5200"/>
                </a:cubicBezTo>
                <a:lnTo>
                  <a:pt x="15729" y="5200"/>
                </a:lnTo>
                <a:cubicBezTo>
                  <a:pt x="15729" y="5206"/>
                  <a:pt x="15729" y="5206"/>
                  <a:pt x="15729" y="5212"/>
                </a:cubicBezTo>
                <a:cubicBezTo>
                  <a:pt x="15729" y="5212"/>
                  <a:pt x="15729" y="5212"/>
                  <a:pt x="15729" y="5218"/>
                </a:cubicBezTo>
                <a:cubicBezTo>
                  <a:pt x="15729" y="5218"/>
                  <a:pt x="15729" y="5218"/>
                  <a:pt x="15735" y="5224"/>
                </a:cubicBezTo>
                <a:lnTo>
                  <a:pt x="15735" y="5230"/>
                </a:lnTo>
                <a:cubicBezTo>
                  <a:pt x="15735" y="5235"/>
                  <a:pt x="15735" y="5235"/>
                  <a:pt x="15735" y="5235"/>
                </a:cubicBezTo>
                <a:cubicBezTo>
                  <a:pt x="15735" y="5241"/>
                  <a:pt x="15729" y="5241"/>
                  <a:pt x="15729" y="5247"/>
                </a:cubicBezTo>
                <a:cubicBezTo>
                  <a:pt x="15729" y="5247"/>
                  <a:pt x="15723" y="5247"/>
                  <a:pt x="15723" y="5253"/>
                </a:cubicBezTo>
                <a:cubicBezTo>
                  <a:pt x="15723" y="5253"/>
                  <a:pt x="15723" y="5259"/>
                  <a:pt x="15723" y="5265"/>
                </a:cubicBezTo>
                <a:cubicBezTo>
                  <a:pt x="15723" y="5271"/>
                  <a:pt x="15729" y="5277"/>
                  <a:pt x="15729" y="5289"/>
                </a:cubicBezTo>
                <a:cubicBezTo>
                  <a:pt x="15729" y="5295"/>
                  <a:pt x="15723" y="5295"/>
                  <a:pt x="15723" y="5295"/>
                </a:cubicBezTo>
                <a:cubicBezTo>
                  <a:pt x="15717" y="5295"/>
                  <a:pt x="15717" y="5301"/>
                  <a:pt x="15717" y="5301"/>
                </a:cubicBezTo>
                <a:cubicBezTo>
                  <a:pt x="15711" y="5301"/>
                  <a:pt x="15711" y="5301"/>
                  <a:pt x="15705" y="5307"/>
                </a:cubicBezTo>
                <a:cubicBezTo>
                  <a:pt x="15699" y="5307"/>
                  <a:pt x="15693" y="5307"/>
                  <a:pt x="15693" y="5312"/>
                </a:cubicBezTo>
                <a:cubicBezTo>
                  <a:pt x="15687" y="5312"/>
                  <a:pt x="15687" y="5318"/>
                  <a:pt x="15687" y="5318"/>
                </a:cubicBezTo>
                <a:cubicBezTo>
                  <a:pt x="15687" y="5324"/>
                  <a:pt x="15687" y="5324"/>
                  <a:pt x="15687" y="5324"/>
                </a:cubicBezTo>
                <a:cubicBezTo>
                  <a:pt x="15687" y="5330"/>
                  <a:pt x="15687" y="5330"/>
                  <a:pt x="15687" y="5336"/>
                </a:cubicBezTo>
                <a:cubicBezTo>
                  <a:pt x="15687" y="5336"/>
                  <a:pt x="15693" y="5336"/>
                  <a:pt x="15693" y="5342"/>
                </a:cubicBezTo>
                <a:cubicBezTo>
                  <a:pt x="15693" y="5348"/>
                  <a:pt x="15699" y="5348"/>
                  <a:pt x="15699" y="5354"/>
                </a:cubicBezTo>
                <a:cubicBezTo>
                  <a:pt x="15705" y="5354"/>
                  <a:pt x="15705" y="5354"/>
                  <a:pt x="15711" y="5360"/>
                </a:cubicBezTo>
                <a:lnTo>
                  <a:pt x="15717" y="5366"/>
                </a:lnTo>
                <a:cubicBezTo>
                  <a:pt x="15723" y="5366"/>
                  <a:pt x="15729" y="5372"/>
                  <a:pt x="15735" y="5378"/>
                </a:cubicBezTo>
                <a:cubicBezTo>
                  <a:pt x="15735" y="5378"/>
                  <a:pt x="15735" y="5378"/>
                  <a:pt x="15741" y="5378"/>
                </a:cubicBezTo>
                <a:lnTo>
                  <a:pt x="15741" y="5378"/>
                </a:lnTo>
                <a:cubicBezTo>
                  <a:pt x="15741" y="5390"/>
                  <a:pt x="15735" y="5390"/>
                  <a:pt x="15735" y="5401"/>
                </a:cubicBezTo>
                <a:cubicBezTo>
                  <a:pt x="15735" y="5407"/>
                  <a:pt x="15741" y="5407"/>
                  <a:pt x="15741" y="5413"/>
                </a:cubicBezTo>
                <a:cubicBezTo>
                  <a:pt x="15741" y="5419"/>
                  <a:pt x="15741" y="5419"/>
                  <a:pt x="15747" y="5425"/>
                </a:cubicBezTo>
                <a:cubicBezTo>
                  <a:pt x="15753" y="5425"/>
                  <a:pt x="15753" y="5425"/>
                  <a:pt x="15753" y="5425"/>
                </a:cubicBezTo>
                <a:cubicBezTo>
                  <a:pt x="15759" y="5425"/>
                  <a:pt x="15759" y="5425"/>
                  <a:pt x="15764" y="5425"/>
                </a:cubicBezTo>
                <a:cubicBezTo>
                  <a:pt x="15788" y="5425"/>
                  <a:pt x="15788" y="5425"/>
                  <a:pt x="15788" y="5425"/>
                </a:cubicBezTo>
                <a:cubicBezTo>
                  <a:pt x="15788" y="5407"/>
                  <a:pt x="15788" y="5407"/>
                  <a:pt x="15788" y="5407"/>
                </a:cubicBezTo>
                <a:cubicBezTo>
                  <a:pt x="15788" y="5401"/>
                  <a:pt x="15788" y="5401"/>
                  <a:pt x="15788" y="5396"/>
                </a:cubicBezTo>
                <a:cubicBezTo>
                  <a:pt x="15788" y="5372"/>
                  <a:pt x="15788" y="5372"/>
                  <a:pt x="15788" y="5372"/>
                </a:cubicBezTo>
                <a:cubicBezTo>
                  <a:pt x="15788" y="5366"/>
                  <a:pt x="15788" y="5360"/>
                  <a:pt x="15794" y="5354"/>
                </a:cubicBezTo>
                <a:cubicBezTo>
                  <a:pt x="15800" y="5348"/>
                  <a:pt x="15800" y="5348"/>
                  <a:pt x="15806" y="5342"/>
                </a:cubicBezTo>
                <a:lnTo>
                  <a:pt x="15812" y="5342"/>
                </a:lnTo>
                <a:cubicBezTo>
                  <a:pt x="15812" y="5342"/>
                  <a:pt x="15812" y="5336"/>
                  <a:pt x="15818" y="5336"/>
                </a:cubicBezTo>
                <a:lnTo>
                  <a:pt x="15818" y="5330"/>
                </a:lnTo>
                <a:cubicBezTo>
                  <a:pt x="15824" y="5324"/>
                  <a:pt x="15824" y="5324"/>
                  <a:pt x="15824" y="5324"/>
                </a:cubicBezTo>
                <a:cubicBezTo>
                  <a:pt x="15830" y="5318"/>
                  <a:pt x="15830" y="5318"/>
                  <a:pt x="15830" y="5312"/>
                </a:cubicBezTo>
                <a:cubicBezTo>
                  <a:pt x="15830" y="5307"/>
                  <a:pt x="15836" y="5307"/>
                  <a:pt x="15836" y="5301"/>
                </a:cubicBezTo>
                <a:cubicBezTo>
                  <a:pt x="15836" y="5295"/>
                  <a:pt x="15836" y="5295"/>
                  <a:pt x="15836" y="5289"/>
                </a:cubicBezTo>
                <a:cubicBezTo>
                  <a:pt x="15836" y="5283"/>
                  <a:pt x="15836" y="5283"/>
                  <a:pt x="15836" y="5283"/>
                </a:cubicBezTo>
                <a:cubicBezTo>
                  <a:pt x="15836" y="5277"/>
                  <a:pt x="15842" y="5277"/>
                  <a:pt x="15842" y="5271"/>
                </a:cubicBezTo>
                <a:cubicBezTo>
                  <a:pt x="15842" y="5265"/>
                  <a:pt x="15842" y="5265"/>
                  <a:pt x="15842" y="5265"/>
                </a:cubicBezTo>
                <a:cubicBezTo>
                  <a:pt x="15842" y="5265"/>
                  <a:pt x="15842" y="5259"/>
                  <a:pt x="15836" y="5253"/>
                </a:cubicBezTo>
                <a:cubicBezTo>
                  <a:pt x="15836" y="5253"/>
                  <a:pt x="15836" y="5253"/>
                  <a:pt x="15836" y="5247"/>
                </a:cubicBezTo>
                <a:cubicBezTo>
                  <a:pt x="15836" y="5247"/>
                  <a:pt x="15836" y="5247"/>
                  <a:pt x="15830" y="5241"/>
                </a:cubicBezTo>
                <a:cubicBezTo>
                  <a:pt x="15830" y="5241"/>
                  <a:pt x="15830" y="5241"/>
                  <a:pt x="15830" y="5235"/>
                </a:cubicBezTo>
                <a:cubicBezTo>
                  <a:pt x="15830" y="5235"/>
                  <a:pt x="15830" y="5235"/>
                  <a:pt x="15830" y="5230"/>
                </a:cubicBezTo>
                <a:lnTo>
                  <a:pt x="15824" y="5224"/>
                </a:lnTo>
                <a:lnTo>
                  <a:pt x="15824" y="5218"/>
                </a:lnTo>
                <a:lnTo>
                  <a:pt x="15818" y="5212"/>
                </a:lnTo>
                <a:cubicBezTo>
                  <a:pt x="15818" y="5212"/>
                  <a:pt x="15818" y="5206"/>
                  <a:pt x="15812" y="5206"/>
                </a:cubicBezTo>
                <a:cubicBezTo>
                  <a:pt x="15812" y="5206"/>
                  <a:pt x="15812" y="5200"/>
                  <a:pt x="15806" y="5200"/>
                </a:cubicBezTo>
                <a:lnTo>
                  <a:pt x="15800" y="5200"/>
                </a:lnTo>
                <a:cubicBezTo>
                  <a:pt x="15794" y="5200"/>
                  <a:pt x="15794" y="5200"/>
                  <a:pt x="15794" y="5200"/>
                </a:cubicBezTo>
                <a:cubicBezTo>
                  <a:pt x="15788" y="5200"/>
                  <a:pt x="15788" y="5200"/>
                  <a:pt x="15782" y="5194"/>
                </a:cubicBezTo>
                <a:lnTo>
                  <a:pt x="15776" y="5194"/>
                </a:lnTo>
                <a:lnTo>
                  <a:pt x="15776" y="5188"/>
                </a:lnTo>
                <a:cubicBezTo>
                  <a:pt x="15770" y="5188"/>
                  <a:pt x="15770" y="5182"/>
                  <a:pt x="15770" y="5182"/>
                </a:cubicBezTo>
                <a:cubicBezTo>
                  <a:pt x="15764" y="5182"/>
                  <a:pt x="15759" y="5182"/>
                  <a:pt x="15759" y="5182"/>
                </a:cubicBezTo>
                <a:close/>
                <a:moveTo>
                  <a:pt x="15812" y="4820"/>
                </a:moveTo>
                <a:lnTo>
                  <a:pt x="15812" y="4820"/>
                </a:lnTo>
                <a:cubicBezTo>
                  <a:pt x="15812" y="4814"/>
                  <a:pt x="15812" y="4809"/>
                  <a:pt x="15818" y="4803"/>
                </a:cubicBezTo>
                <a:cubicBezTo>
                  <a:pt x="15806" y="4803"/>
                  <a:pt x="15800" y="4803"/>
                  <a:pt x="15794" y="4803"/>
                </a:cubicBezTo>
                <a:cubicBezTo>
                  <a:pt x="15788" y="4803"/>
                  <a:pt x="15782" y="4803"/>
                  <a:pt x="15782" y="4803"/>
                </a:cubicBezTo>
                <a:cubicBezTo>
                  <a:pt x="15776" y="4803"/>
                  <a:pt x="15776" y="4809"/>
                  <a:pt x="15770" y="4814"/>
                </a:cubicBezTo>
                <a:cubicBezTo>
                  <a:pt x="15770" y="4814"/>
                  <a:pt x="15764" y="4820"/>
                  <a:pt x="15759" y="4820"/>
                </a:cubicBezTo>
                <a:cubicBezTo>
                  <a:pt x="15759" y="4826"/>
                  <a:pt x="15753" y="4826"/>
                  <a:pt x="15747" y="4832"/>
                </a:cubicBezTo>
                <a:cubicBezTo>
                  <a:pt x="15747" y="4838"/>
                  <a:pt x="15741" y="4838"/>
                  <a:pt x="15741" y="4844"/>
                </a:cubicBezTo>
                <a:cubicBezTo>
                  <a:pt x="15741" y="4844"/>
                  <a:pt x="15741" y="4850"/>
                  <a:pt x="15735" y="4856"/>
                </a:cubicBezTo>
                <a:lnTo>
                  <a:pt x="15723" y="4856"/>
                </a:lnTo>
                <a:cubicBezTo>
                  <a:pt x="15723" y="4862"/>
                  <a:pt x="15723" y="4862"/>
                  <a:pt x="15723" y="4868"/>
                </a:cubicBezTo>
                <a:cubicBezTo>
                  <a:pt x="15717" y="4874"/>
                  <a:pt x="15717" y="4880"/>
                  <a:pt x="15717" y="4892"/>
                </a:cubicBezTo>
                <a:cubicBezTo>
                  <a:pt x="15717" y="4986"/>
                  <a:pt x="15717" y="4986"/>
                  <a:pt x="15717" y="4986"/>
                </a:cubicBezTo>
                <a:cubicBezTo>
                  <a:pt x="15747" y="4986"/>
                  <a:pt x="15747" y="4986"/>
                  <a:pt x="15747" y="4986"/>
                </a:cubicBezTo>
                <a:cubicBezTo>
                  <a:pt x="15747" y="4980"/>
                  <a:pt x="15747" y="4975"/>
                  <a:pt x="15747" y="4963"/>
                </a:cubicBezTo>
                <a:cubicBezTo>
                  <a:pt x="15747" y="4957"/>
                  <a:pt x="15753" y="4957"/>
                  <a:pt x="15753" y="4951"/>
                </a:cubicBezTo>
                <a:cubicBezTo>
                  <a:pt x="15753" y="4945"/>
                  <a:pt x="15753" y="4945"/>
                  <a:pt x="15753" y="4939"/>
                </a:cubicBezTo>
                <a:cubicBezTo>
                  <a:pt x="15759" y="4933"/>
                  <a:pt x="15764" y="4933"/>
                  <a:pt x="15764" y="4933"/>
                </a:cubicBezTo>
                <a:cubicBezTo>
                  <a:pt x="15770" y="4921"/>
                  <a:pt x="15770" y="4921"/>
                  <a:pt x="15770" y="4921"/>
                </a:cubicBezTo>
                <a:cubicBezTo>
                  <a:pt x="15776" y="4915"/>
                  <a:pt x="15770" y="4909"/>
                  <a:pt x="15770" y="4909"/>
                </a:cubicBezTo>
                <a:cubicBezTo>
                  <a:pt x="15776" y="4903"/>
                  <a:pt x="15782" y="4903"/>
                  <a:pt x="15782" y="4897"/>
                </a:cubicBezTo>
                <a:cubicBezTo>
                  <a:pt x="15788" y="4892"/>
                  <a:pt x="15788" y="4892"/>
                  <a:pt x="15788" y="4886"/>
                </a:cubicBezTo>
                <a:cubicBezTo>
                  <a:pt x="15794" y="4874"/>
                  <a:pt x="15806" y="4874"/>
                  <a:pt x="15812" y="4862"/>
                </a:cubicBezTo>
                <a:cubicBezTo>
                  <a:pt x="15812" y="4856"/>
                  <a:pt x="15818" y="4856"/>
                  <a:pt x="15818" y="4850"/>
                </a:cubicBezTo>
                <a:cubicBezTo>
                  <a:pt x="15818" y="4838"/>
                  <a:pt x="15818" y="4838"/>
                  <a:pt x="15818" y="4838"/>
                </a:cubicBezTo>
                <a:cubicBezTo>
                  <a:pt x="15818" y="4826"/>
                  <a:pt x="15818" y="4826"/>
                  <a:pt x="15818" y="4826"/>
                </a:cubicBezTo>
                <a:cubicBezTo>
                  <a:pt x="15818" y="4826"/>
                  <a:pt x="15812" y="4826"/>
                  <a:pt x="15812" y="4820"/>
                </a:cubicBezTo>
                <a:close/>
                <a:moveTo>
                  <a:pt x="17270" y="3540"/>
                </a:moveTo>
                <a:lnTo>
                  <a:pt x="17270" y="3540"/>
                </a:lnTo>
                <a:cubicBezTo>
                  <a:pt x="17265" y="3540"/>
                  <a:pt x="17259" y="3540"/>
                  <a:pt x="17259" y="3540"/>
                </a:cubicBezTo>
                <a:cubicBezTo>
                  <a:pt x="17247" y="3546"/>
                  <a:pt x="17241" y="3546"/>
                  <a:pt x="17235" y="3557"/>
                </a:cubicBezTo>
                <a:cubicBezTo>
                  <a:pt x="17229" y="3557"/>
                  <a:pt x="17235" y="3563"/>
                  <a:pt x="17229" y="3569"/>
                </a:cubicBezTo>
                <a:cubicBezTo>
                  <a:pt x="17229" y="3569"/>
                  <a:pt x="17229" y="3575"/>
                  <a:pt x="17223" y="3575"/>
                </a:cubicBezTo>
                <a:cubicBezTo>
                  <a:pt x="17223" y="3581"/>
                  <a:pt x="17217" y="3581"/>
                  <a:pt x="17211" y="3581"/>
                </a:cubicBezTo>
                <a:cubicBezTo>
                  <a:pt x="17205" y="3587"/>
                  <a:pt x="17199" y="3593"/>
                  <a:pt x="17193" y="3599"/>
                </a:cubicBezTo>
                <a:cubicBezTo>
                  <a:pt x="17187" y="3599"/>
                  <a:pt x="17181" y="3599"/>
                  <a:pt x="17181" y="3599"/>
                </a:cubicBezTo>
                <a:cubicBezTo>
                  <a:pt x="17170" y="3599"/>
                  <a:pt x="17164" y="3599"/>
                  <a:pt x="17158" y="3599"/>
                </a:cubicBezTo>
                <a:cubicBezTo>
                  <a:pt x="17146" y="3599"/>
                  <a:pt x="17146" y="3599"/>
                  <a:pt x="17146" y="3599"/>
                </a:cubicBezTo>
                <a:cubicBezTo>
                  <a:pt x="17140" y="3599"/>
                  <a:pt x="17140" y="3605"/>
                  <a:pt x="17134" y="3605"/>
                </a:cubicBezTo>
                <a:cubicBezTo>
                  <a:pt x="17122" y="3605"/>
                  <a:pt x="17122" y="3605"/>
                  <a:pt x="17122" y="3605"/>
                </a:cubicBezTo>
                <a:cubicBezTo>
                  <a:pt x="17116" y="3605"/>
                  <a:pt x="17104" y="3599"/>
                  <a:pt x="17099" y="3605"/>
                </a:cubicBezTo>
                <a:cubicBezTo>
                  <a:pt x="17093" y="3605"/>
                  <a:pt x="17093" y="3611"/>
                  <a:pt x="17093" y="3617"/>
                </a:cubicBezTo>
                <a:cubicBezTo>
                  <a:pt x="17087" y="3617"/>
                  <a:pt x="17087" y="3617"/>
                  <a:pt x="17081" y="3623"/>
                </a:cubicBezTo>
                <a:cubicBezTo>
                  <a:pt x="17075" y="3623"/>
                  <a:pt x="17075" y="3623"/>
                  <a:pt x="17069" y="3629"/>
                </a:cubicBezTo>
                <a:cubicBezTo>
                  <a:pt x="17063" y="3629"/>
                  <a:pt x="17057" y="3635"/>
                  <a:pt x="17051" y="3635"/>
                </a:cubicBezTo>
                <a:cubicBezTo>
                  <a:pt x="17045" y="3635"/>
                  <a:pt x="17039" y="3629"/>
                  <a:pt x="17033" y="3629"/>
                </a:cubicBezTo>
                <a:cubicBezTo>
                  <a:pt x="17021" y="3623"/>
                  <a:pt x="17010" y="3617"/>
                  <a:pt x="16998" y="3611"/>
                </a:cubicBezTo>
                <a:cubicBezTo>
                  <a:pt x="16992" y="3605"/>
                  <a:pt x="16992" y="3605"/>
                  <a:pt x="16986" y="3599"/>
                </a:cubicBezTo>
                <a:cubicBezTo>
                  <a:pt x="16974" y="3593"/>
                  <a:pt x="16974" y="3587"/>
                  <a:pt x="16968" y="3575"/>
                </a:cubicBezTo>
                <a:cubicBezTo>
                  <a:pt x="16962" y="3575"/>
                  <a:pt x="16962" y="3575"/>
                  <a:pt x="16956" y="3569"/>
                </a:cubicBezTo>
                <a:cubicBezTo>
                  <a:pt x="16950" y="3569"/>
                  <a:pt x="16950" y="3563"/>
                  <a:pt x="16944" y="3563"/>
                </a:cubicBezTo>
                <a:cubicBezTo>
                  <a:pt x="16933" y="3557"/>
                  <a:pt x="16921" y="3557"/>
                  <a:pt x="16909" y="3557"/>
                </a:cubicBezTo>
                <a:cubicBezTo>
                  <a:pt x="16903" y="3552"/>
                  <a:pt x="16897" y="3552"/>
                  <a:pt x="16891" y="3546"/>
                </a:cubicBezTo>
                <a:cubicBezTo>
                  <a:pt x="16891" y="3552"/>
                  <a:pt x="16891" y="3552"/>
                  <a:pt x="16891" y="3557"/>
                </a:cubicBezTo>
                <a:cubicBezTo>
                  <a:pt x="16885" y="3569"/>
                  <a:pt x="16885" y="3575"/>
                  <a:pt x="16891" y="3581"/>
                </a:cubicBezTo>
                <a:cubicBezTo>
                  <a:pt x="16891" y="3587"/>
                  <a:pt x="16891" y="3593"/>
                  <a:pt x="16891" y="3593"/>
                </a:cubicBezTo>
                <a:cubicBezTo>
                  <a:pt x="16891" y="3605"/>
                  <a:pt x="16891" y="3611"/>
                  <a:pt x="16891" y="3617"/>
                </a:cubicBezTo>
                <a:cubicBezTo>
                  <a:pt x="16891" y="3623"/>
                  <a:pt x="16891" y="3629"/>
                  <a:pt x="16891" y="3629"/>
                </a:cubicBezTo>
                <a:cubicBezTo>
                  <a:pt x="16891" y="3635"/>
                  <a:pt x="16891" y="3635"/>
                  <a:pt x="16891" y="3641"/>
                </a:cubicBezTo>
                <a:cubicBezTo>
                  <a:pt x="16891" y="3646"/>
                  <a:pt x="16885" y="3646"/>
                  <a:pt x="16879" y="3652"/>
                </a:cubicBezTo>
                <a:cubicBezTo>
                  <a:pt x="16879" y="3652"/>
                  <a:pt x="16879" y="3658"/>
                  <a:pt x="16873" y="3658"/>
                </a:cubicBezTo>
                <a:cubicBezTo>
                  <a:pt x="16873" y="3664"/>
                  <a:pt x="16867" y="3664"/>
                  <a:pt x="16861" y="3664"/>
                </a:cubicBezTo>
                <a:cubicBezTo>
                  <a:pt x="16861" y="3670"/>
                  <a:pt x="16855" y="3670"/>
                  <a:pt x="16855" y="3676"/>
                </a:cubicBezTo>
                <a:cubicBezTo>
                  <a:pt x="16849" y="3688"/>
                  <a:pt x="16849" y="3700"/>
                  <a:pt x="16849" y="3712"/>
                </a:cubicBezTo>
                <a:cubicBezTo>
                  <a:pt x="16844" y="3712"/>
                  <a:pt x="16844" y="3718"/>
                  <a:pt x="16838" y="3718"/>
                </a:cubicBezTo>
                <a:cubicBezTo>
                  <a:pt x="16832" y="3718"/>
                  <a:pt x="16832" y="3712"/>
                  <a:pt x="16826" y="3706"/>
                </a:cubicBezTo>
                <a:cubicBezTo>
                  <a:pt x="16826" y="3706"/>
                  <a:pt x="16826" y="3700"/>
                  <a:pt x="16820" y="3694"/>
                </a:cubicBezTo>
                <a:cubicBezTo>
                  <a:pt x="16820" y="3700"/>
                  <a:pt x="16814" y="3706"/>
                  <a:pt x="16814" y="3712"/>
                </a:cubicBezTo>
                <a:cubicBezTo>
                  <a:pt x="16814" y="3712"/>
                  <a:pt x="16814" y="3718"/>
                  <a:pt x="16814" y="3723"/>
                </a:cubicBezTo>
                <a:cubicBezTo>
                  <a:pt x="16808" y="3723"/>
                  <a:pt x="16802" y="3718"/>
                  <a:pt x="16802" y="3723"/>
                </a:cubicBezTo>
                <a:cubicBezTo>
                  <a:pt x="16796" y="3723"/>
                  <a:pt x="16796" y="3730"/>
                  <a:pt x="16790" y="3730"/>
                </a:cubicBezTo>
                <a:cubicBezTo>
                  <a:pt x="16784" y="3741"/>
                  <a:pt x="16778" y="3747"/>
                  <a:pt x="16778" y="3759"/>
                </a:cubicBezTo>
                <a:cubicBezTo>
                  <a:pt x="16778" y="3765"/>
                  <a:pt x="16778" y="3771"/>
                  <a:pt x="16784" y="3777"/>
                </a:cubicBezTo>
                <a:cubicBezTo>
                  <a:pt x="16784" y="3783"/>
                  <a:pt x="16790" y="3783"/>
                  <a:pt x="16796" y="3783"/>
                </a:cubicBezTo>
                <a:cubicBezTo>
                  <a:pt x="16796" y="3789"/>
                  <a:pt x="16802" y="3789"/>
                  <a:pt x="16808" y="3795"/>
                </a:cubicBezTo>
                <a:cubicBezTo>
                  <a:pt x="16808" y="3801"/>
                  <a:pt x="16802" y="3807"/>
                  <a:pt x="16808" y="3807"/>
                </a:cubicBezTo>
                <a:cubicBezTo>
                  <a:pt x="16808" y="3812"/>
                  <a:pt x="16814" y="3812"/>
                  <a:pt x="16814" y="3812"/>
                </a:cubicBezTo>
                <a:cubicBezTo>
                  <a:pt x="16820" y="3812"/>
                  <a:pt x="16820" y="3812"/>
                  <a:pt x="16820" y="3812"/>
                </a:cubicBezTo>
                <a:cubicBezTo>
                  <a:pt x="16832" y="3812"/>
                  <a:pt x="16832" y="3807"/>
                  <a:pt x="16838" y="3807"/>
                </a:cubicBezTo>
                <a:cubicBezTo>
                  <a:pt x="16838" y="3836"/>
                  <a:pt x="16838" y="3836"/>
                  <a:pt x="16838" y="3836"/>
                </a:cubicBezTo>
                <a:cubicBezTo>
                  <a:pt x="16796" y="3836"/>
                  <a:pt x="16796" y="3836"/>
                  <a:pt x="16796" y="3836"/>
                </a:cubicBezTo>
                <a:cubicBezTo>
                  <a:pt x="16796" y="3842"/>
                  <a:pt x="16796" y="3848"/>
                  <a:pt x="16796" y="3860"/>
                </a:cubicBezTo>
                <a:cubicBezTo>
                  <a:pt x="16796" y="3872"/>
                  <a:pt x="16796" y="3872"/>
                  <a:pt x="16796" y="3872"/>
                </a:cubicBezTo>
                <a:cubicBezTo>
                  <a:pt x="16796" y="3878"/>
                  <a:pt x="16796" y="3884"/>
                  <a:pt x="16796" y="3884"/>
                </a:cubicBezTo>
                <a:cubicBezTo>
                  <a:pt x="16796" y="3889"/>
                  <a:pt x="16790" y="3895"/>
                  <a:pt x="16790" y="3895"/>
                </a:cubicBezTo>
                <a:cubicBezTo>
                  <a:pt x="16790" y="3901"/>
                  <a:pt x="16784" y="3901"/>
                  <a:pt x="16784" y="3907"/>
                </a:cubicBezTo>
                <a:cubicBezTo>
                  <a:pt x="16784" y="3913"/>
                  <a:pt x="16790" y="3913"/>
                  <a:pt x="16790" y="3919"/>
                </a:cubicBezTo>
                <a:cubicBezTo>
                  <a:pt x="16790" y="3961"/>
                  <a:pt x="16790" y="3961"/>
                  <a:pt x="16790" y="3961"/>
                </a:cubicBezTo>
                <a:cubicBezTo>
                  <a:pt x="16790" y="3967"/>
                  <a:pt x="16790" y="3973"/>
                  <a:pt x="16790" y="3984"/>
                </a:cubicBezTo>
                <a:cubicBezTo>
                  <a:pt x="16790" y="3984"/>
                  <a:pt x="16790" y="3990"/>
                  <a:pt x="16784" y="3996"/>
                </a:cubicBezTo>
                <a:cubicBezTo>
                  <a:pt x="16784" y="3996"/>
                  <a:pt x="16778" y="3996"/>
                  <a:pt x="16772" y="4002"/>
                </a:cubicBezTo>
                <a:cubicBezTo>
                  <a:pt x="16772" y="4002"/>
                  <a:pt x="16767" y="4002"/>
                  <a:pt x="16760" y="4002"/>
                </a:cubicBezTo>
                <a:cubicBezTo>
                  <a:pt x="16755" y="4002"/>
                  <a:pt x="16755" y="4008"/>
                  <a:pt x="16749" y="4014"/>
                </a:cubicBezTo>
                <a:cubicBezTo>
                  <a:pt x="16749" y="4020"/>
                  <a:pt x="16743" y="4026"/>
                  <a:pt x="16737" y="4038"/>
                </a:cubicBezTo>
                <a:cubicBezTo>
                  <a:pt x="16737" y="4044"/>
                  <a:pt x="16731" y="4044"/>
                  <a:pt x="16725" y="4050"/>
                </a:cubicBezTo>
                <a:cubicBezTo>
                  <a:pt x="16719" y="4055"/>
                  <a:pt x="16713" y="4062"/>
                  <a:pt x="16707" y="4067"/>
                </a:cubicBezTo>
                <a:cubicBezTo>
                  <a:pt x="16707" y="4067"/>
                  <a:pt x="16707" y="4062"/>
                  <a:pt x="16707" y="4055"/>
                </a:cubicBezTo>
                <a:cubicBezTo>
                  <a:pt x="16707" y="4055"/>
                  <a:pt x="16713" y="4050"/>
                  <a:pt x="16713" y="4044"/>
                </a:cubicBezTo>
                <a:cubicBezTo>
                  <a:pt x="16713" y="4038"/>
                  <a:pt x="16707" y="4032"/>
                  <a:pt x="16707" y="4026"/>
                </a:cubicBezTo>
                <a:lnTo>
                  <a:pt x="16701" y="4026"/>
                </a:lnTo>
                <a:cubicBezTo>
                  <a:pt x="16701" y="4032"/>
                  <a:pt x="16701" y="4038"/>
                  <a:pt x="16695" y="4038"/>
                </a:cubicBezTo>
                <a:cubicBezTo>
                  <a:pt x="16695" y="4050"/>
                  <a:pt x="16695" y="4055"/>
                  <a:pt x="16695" y="4062"/>
                </a:cubicBezTo>
                <a:cubicBezTo>
                  <a:pt x="16654" y="4062"/>
                  <a:pt x="16654" y="4062"/>
                  <a:pt x="16654" y="4062"/>
                </a:cubicBezTo>
                <a:cubicBezTo>
                  <a:pt x="16654" y="4109"/>
                  <a:pt x="16654" y="4109"/>
                  <a:pt x="16654" y="4109"/>
                </a:cubicBezTo>
                <a:cubicBezTo>
                  <a:pt x="16642" y="4109"/>
                  <a:pt x="16642" y="4109"/>
                  <a:pt x="16642" y="4109"/>
                </a:cubicBezTo>
                <a:cubicBezTo>
                  <a:pt x="16636" y="4109"/>
                  <a:pt x="16630" y="4109"/>
                  <a:pt x="16630" y="4109"/>
                </a:cubicBezTo>
                <a:cubicBezTo>
                  <a:pt x="16624" y="4103"/>
                  <a:pt x="16624" y="4097"/>
                  <a:pt x="16624" y="4097"/>
                </a:cubicBezTo>
                <a:cubicBezTo>
                  <a:pt x="16618" y="4085"/>
                  <a:pt x="16624" y="4079"/>
                  <a:pt x="16624" y="4073"/>
                </a:cubicBezTo>
                <a:cubicBezTo>
                  <a:pt x="16612" y="4067"/>
                  <a:pt x="16612" y="4067"/>
                  <a:pt x="16612" y="4067"/>
                </a:cubicBezTo>
                <a:cubicBezTo>
                  <a:pt x="16612" y="4073"/>
                  <a:pt x="16606" y="4073"/>
                  <a:pt x="16606" y="4079"/>
                </a:cubicBezTo>
                <a:cubicBezTo>
                  <a:pt x="16606" y="4085"/>
                  <a:pt x="16606" y="4091"/>
                  <a:pt x="16606" y="4097"/>
                </a:cubicBezTo>
                <a:cubicBezTo>
                  <a:pt x="16606" y="4103"/>
                  <a:pt x="16606" y="4109"/>
                  <a:pt x="16601" y="4115"/>
                </a:cubicBezTo>
                <a:cubicBezTo>
                  <a:pt x="16601" y="4121"/>
                  <a:pt x="16594" y="4121"/>
                  <a:pt x="16589" y="4121"/>
                </a:cubicBezTo>
                <a:cubicBezTo>
                  <a:pt x="16583" y="4121"/>
                  <a:pt x="16577" y="4121"/>
                  <a:pt x="16571" y="4121"/>
                </a:cubicBezTo>
                <a:cubicBezTo>
                  <a:pt x="16571" y="4192"/>
                  <a:pt x="16571" y="4192"/>
                  <a:pt x="16571" y="4192"/>
                </a:cubicBezTo>
                <a:cubicBezTo>
                  <a:pt x="16547" y="4192"/>
                  <a:pt x="16547" y="4192"/>
                  <a:pt x="16547" y="4192"/>
                </a:cubicBezTo>
                <a:cubicBezTo>
                  <a:pt x="16541" y="4186"/>
                  <a:pt x="16535" y="4186"/>
                  <a:pt x="16535" y="4186"/>
                </a:cubicBezTo>
                <a:cubicBezTo>
                  <a:pt x="16529" y="4180"/>
                  <a:pt x="16535" y="4174"/>
                  <a:pt x="16529" y="4174"/>
                </a:cubicBezTo>
                <a:cubicBezTo>
                  <a:pt x="16529" y="4168"/>
                  <a:pt x="16523" y="4168"/>
                  <a:pt x="16517" y="4162"/>
                </a:cubicBezTo>
                <a:lnTo>
                  <a:pt x="16512" y="4162"/>
                </a:lnTo>
                <a:cubicBezTo>
                  <a:pt x="16506" y="4168"/>
                  <a:pt x="16500" y="4180"/>
                  <a:pt x="16494" y="4186"/>
                </a:cubicBezTo>
                <a:cubicBezTo>
                  <a:pt x="16494" y="4186"/>
                  <a:pt x="16488" y="4186"/>
                  <a:pt x="16482" y="4186"/>
                </a:cubicBezTo>
                <a:cubicBezTo>
                  <a:pt x="16476" y="4186"/>
                  <a:pt x="16470" y="4186"/>
                  <a:pt x="16458" y="4186"/>
                </a:cubicBezTo>
                <a:cubicBezTo>
                  <a:pt x="16446" y="4180"/>
                  <a:pt x="16435" y="4180"/>
                  <a:pt x="16423" y="4186"/>
                </a:cubicBezTo>
                <a:cubicBezTo>
                  <a:pt x="16417" y="4186"/>
                  <a:pt x="16417" y="4180"/>
                  <a:pt x="16411" y="4186"/>
                </a:cubicBezTo>
                <a:cubicBezTo>
                  <a:pt x="16405" y="4186"/>
                  <a:pt x="16405" y="4186"/>
                  <a:pt x="16399" y="4192"/>
                </a:cubicBezTo>
                <a:cubicBezTo>
                  <a:pt x="16399" y="4192"/>
                  <a:pt x="16393" y="4192"/>
                  <a:pt x="16387" y="4192"/>
                </a:cubicBezTo>
                <a:cubicBezTo>
                  <a:pt x="16381" y="4192"/>
                  <a:pt x="16375" y="4192"/>
                  <a:pt x="16363" y="4192"/>
                </a:cubicBezTo>
                <a:cubicBezTo>
                  <a:pt x="16357" y="4198"/>
                  <a:pt x="16351" y="4204"/>
                  <a:pt x="16346" y="4210"/>
                </a:cubicBezTo>
                <a:cubicBezTo>
                  <a:pt x="16346" y="4216"/>
                  <a:pt x="16340" y="4221"/>
                  <a:pt x="16340" y="4221"/>
                </a:cubicBezTo>
                <a:cubicBezTo>
                  <a:pt x="16340" y="4228"/>
                  <a:pt x="16340" y="4228"/>
                  <a:pt x="16340" y="4233"/>
                </a:cubicBezTo>
                <a:cubicBezTo>
                  <a:pt x="16340" y="4245"/>
                  <a:pt x="16340" y="4251"/>
                  <a:pt x="16340" y="4257"/>
                </a:cubicBezTo>
                <a:cubicBezTo>
                  <a:pt x="16286" y="4257"/>
                  <a:pt x="16286" y="4257"/>
                  <a:pt x="16286" y="4257"/>
                </a:cubicBezTo>
                <a:cubicBezTo>
                  <a:pt x="16286" y="4263"/>
                  <a:pt x="16286" y="4269"/>
                  <a:pt x="16286" y="4269"/>
                </a:cubicBezTo>
                <a:cubicBezTo>
                  <a:pt x="16286" y="4281"/>
                  <a:pt x="16286" y="4287"/>
                  <a:pt x="16286" y="4293"/>
                </a:cubicBezTo>
                <a:cubicBezTo>
                  <a:pt x="16280" y="4293"/>
                  <a:pt x="16274" y="4293"/>
                  <a:pt x="16262" y="4299"/>
                </a:cubicBezTo>
                <a:cubicBezTo>
                  <a:pt x="16257" y="4299"/>
                  <a:pt x="16257" y="4299"/>
                  <a:pt x="16251" y="4299"/>
                </a:cubicBezTo>
                <a:cubicBezTo>
                  <a:pt x="16245" y="4305"/>
                  <a:pt x="16245" y="4305"/>
                  <a:pt x="16245" y="4310"/>
                </a:cubicBezTo>
                <a:cubicBezTo>
                  <a:pt x="16239" y="4316"/>
                  <a:pt x="16239" y="4316"/>
                  <a:pt x="16233" y="4322"/>
                </a:cubicBezTo>
                <a:cubicBezTo>
                  <a:pt x="16233" y="4328"/>
                  <a:pt x="16233" y="4328"/>
                  <a:pt x="16233" y="4334"/>
                </a:cubicBezTo>
                <a:cubicBezTo>
                  <a:pt x="16233" y="4340"/>
                  <a:pt x="16227" y="4340"/>
                  <a:pt x="16227" y="4346"/>
                </a:cubicBezTo>
                <a:cubicBezTo>
                  <a:pt x="16227" y="4352"/>
                  <a:pt x="16221" y="4352"/>
                  <a:pt x="16221" y="4358"/>
                </a:cubicBezTo>
                <a:cubicBezTo>
                  <a:pt x="16227" y="4358"/>
                  <a:pt x="16233" y="4364"/>
                  <a:pt x="16239" y="4364"/>
                </a:cubicBezTo>
                <a:cubicBezTo>
                  <a:pt x="16245" y="4364"/>
                  <a:pt x="16251" y="4364"/>
                  <a:pt x="16262" y="4364"/>
                </a:cubicBezTo>
                <a:cubicBezTo>
                  <a:pt x="16274" y="4364"/>
                  <a:pt x="16280" y="4364"/>
                  <a:pt x="16286" y="4364"/>
                </a:cubicBezTo>
                <a:cubicBezTo>
                  <a:pt x="16292" y="4364"/>
                  <a:pt x="16286" y="4358"/>
                  <a:pt x="16286" y="4358"/>
                </a:cubicBezTo>
                <a:cubicBezTo>
                  <a:pt x="16286" y="4364"/>
                  <a:pt x="16292" y="4370"/>
                  <a:pt x="16286" y="4370"/>
                </a:cubicBezTo>
                <a:cubicBezTo>
                  <a:pt x="16286" y="4376"/>
                  <a:pt x="16286" y="4382"/>
                  <a:pt x="16286" y="4382"/>
                </a:cubicBezTo>
                <a:cubicBezTo>
                  <a:pt x="16286" y="4387"/>
                  <a:pt x="16280" y="4387"/>
                  <a:pt x="16274" y="4394"/>
                </a:cubicBezTo>
                <a:cubicBezTo>
                  <a:pt x="16274" y="4405"/>
                  <a:pt x="16274" y="4405"/>
                  <a:pt x="16274" y="4405"/>
                </a:cubicBezTo>
                <a:cubicBezTo>
                  <a:pt x="16269" y="4411"/>
                  <a:pt x="16262" y="4411"/>
                  <a:pt x="16262" y="4417"/>
                </a:cubicBezTo>
                <a:cubicBezTo>
                  <a:pt x="16262" y="4423"/>
                  <a:pt x="16262" y="4429"/>
                  <a:pt x="16262" y="4435"/>
                </a:cubicBezTo>
                <a:cubicBezTo>
                  <a:pt x="16262" y="4453"/>
                  <a:pt x="16274" y="4465"/>
                  <a:pt x="16292" y="4465"/>
                </a:cubicBezTo>
                <a:cubicBezTo>
                  <a:pt x="16310" y="4465"/>
                  <a:pt x="16310" y="4465"/>
                  <a:pt x="16310" y="4465"/>
                </a:cubicBezTo>
                <a:cubicBezTo>
                  <a:pt x="16310" y="4447"/>
                  <a:pt x="16310" y="4441"/>
                  <a:pt x="16310" y="4429"/>
                </a:cubicBezTo>
                <a:cubicBezTo>
                  <a:pt x="16310" y="4423"/>
                  <a:pt x="16310" y="4411"/>
                  <a:pt x="16316" y="4405"/>
                </a:cubicBezTo>
                <a:cubicBezTo>
                  <a:pt x="16322" y="4399"/>
                  <a:pt x="16334" y="4399"/>
                  <a:pt x="16340" y="4399"/>
                </a:cubicBezTo>
                <a:cubicBezTo>
                  <a:pt x="16351" y="4394"/>
                  <a:pt x="16363" y="4387"/>
                  <a:pt x="16363" y="4376"/>
                </a:cubicBezTo>
                <a:cubicBezTo>
                  <a:pt x="16363" y="4364"/>
                  <a:pt x="16351" y="4358"/>
                  <a:pt x="16351" y="4346"/>
                </a:cubicBezTo>
                <a:cubicBezTo>
                  <a:pt x="16346" y="4340"/>
                  <a:pt x="16351" y="4340"/>
                  <a:pt x="16351" y="4334"/>
                </a:cubicBezTo>
                <a:cubicBezTo>
                  <a:pt x="16346" y="4328"/>
                  <a:pt x="16351" y="4322"/>
                  <a:pt x="16351" y="4310"/>
                </a:cubicBezTo>
                <a:cubicBezTo>
                  <a:pt x="16346" y="4310"/>
                  <a:pt x="16340" y="4316"/>
                  <a:pt x="16340" y="4316"/>
                </a:cubicBezTo>
                <a:cubicBezTo>
                  <a:pt x="16328" y="4316"/>
                  <a:pt x="16322" y="4316"/>
                  <a:pt x="16310" y="4310"/>
                </a:cubicBezTo>
                <a:cubicBezTo>
                  <a:pt x="16316" y="4310"/>
                  <a:pt x="16310" y="4305"/>
                  <a:pt x="16310" y="4299"/>
                </a:cubicBezTo>
                <a:cubicBezTo>
                  <a:pt x="16316" y="4299"/>
                  <a:pt x="16322" y="4299"/>
                  <a:pt x="16322" y="4293"/>
                </a:cubicBezTo>
                <a:cubicBezTo>
                  <a:pt x="16328" y="4293"/>
                  <a:pt x="16328" y="4287"/>
                  <a:pt x="16334" y="4287"/>
                </a:cubicBezTo>
                <a:cubicBezTo>
                  <a:pt x="16346" y="4287"/>
                  <a:pt x="16351" y="4287"/>
                  <a:pt x="16357" y="4287"/>
                </a:cubicBezTo>
                <a:cubicBezTo>
                  <a:pt x="16369" y="4287"/>
                  <a:pt x="16375" y="4281"/>
                  <a:pt x="16387" y="4275"/>
                </a:cubicBezTo>
                <a:cubicBezTo>
                  <a:pt x="16399" y="4269"/>
                  <a:pt x="16405" y="4257"/>
                  <a:pt x="16423" y="4257"/>
                </a:cubicBezTo>
                <a:cubicBezTo>
                  <a:pt x="16423" y="4251"/>
                  <a:pt x="16428" y="4257"/>
                  <a:pt x="16435" y="4257"/>
                </a:cubicBezTo>
                <a:lnTo>
                  <a:pt x="16440" y="4251"/>
                </a:lnTo>
                <a:cubicBezTo>
                  <a:pt x="16452" y="4251"/>
                  <a:pt x="16458" y="4251"/>
                  <a:pt x="16464" y="4251"/>
                </a:cubicBezTo>
                <a:cubicBezTo>
                  <a:pt x="16470" y="4251"/>
                  <a:pt x="16476" y="4251"/>
                  <a:pt x="16476" y="4251"/>
                </a:cubicBezTo>
                <a:cubicBezTo>
                  <a:pt x="16482" y="4251"/>
                  <a:pt x="16482" y="4245"/>
                  <a:pt x="16488" y="4245"/>
                </a:cubicBezTo>
                <a:cubicBezTo>
                  <a:pt x="16500" y="4245"/>
                  <a:pt x="16512" y="4245"/>
                  <a:pt x="16523" y="4245"/>
                </a:cubicBezTo>
                <a:cubicBezTo>
                  <a:pt x="16529" y="4245"/>
                  <a:pt x="16529" y="4245"/>
                  <a:pt x="16535" y="4245"/>
                </a:cubicBezTo>
                <a:cubicBezTo>
                  <a:pt x="16529" y="4245"/>
                  <a:pt x="16529" y="4251"/>
                  <a:pt x="16523" y="4257"/>
                </a:cubicBezTo>
                <a:cubicBezTo>
                  <a:pt x="16523" y="4257"/>
                  <a:pt x="16517" y="4257"/>
                  <a:pt x="16512" y="4257"/>
                </a:cubicBezTo>
                <a:cubicBezTo>
                  <a:pt x="16506" y="4257"/>
                  <a:pt x="16500" y="4251"/>
                  <a:pt x="16494" y="4257"/>
                </a:cubicBezTo>
                <a:cubicBezTo>
                  <a:pt x="16470" y="4257"/>
                  <a:pt x="16464" y="4275"/>
                  <a:pt x="16446" y="4275"/>
                </a:cubicBezTo>
                <a:cubicBezTo>
                  <a:pt x="16387" y="4275"/>
                  <a:pt x="16387" y="4275"/>
                  <a:pt x="16387" y="4275"/>
                </a:cubicBezTo>
                <a:cubicBezTo>
                  <a:pt x="16387" y="4352"/>
                  <a:pt x="16387" y="4352"/>
                  <a:pt x="16387" y="4352"/>
                </a:cubicBezTo>
                <a:cubicBezTo>
                  <a:pt x="16411" y="4352"/>
                  <a:pt x="16411" y="4352"/>
                  <a:pt x="16411" y="4352"/>
                </a:cubicBezTo>
                <a:cubicBezTo>
                  <a:pt x="16417" y="4352"/>
                  <a:pt x="16423" y="4352"/>
                  <a:pt x="16428" y="4346"/>
                </a:cubicBezTo>
                <a:cubicBezTo>
                  <a:pt x="16435" y="4346"/>
                  <a:pt x="16440" y="4340"/>
                  <a:pt x="16446" y="4340"/>
                </a:cubicBezTo>
                <a:cubicBezTo>
                  <a:pt x="16452" y="4334"/>
                  <a:pt x="16452" y="4328"/>
                  <a:pt x="16452" y="4328"/>
                </a:cubicBezTo>
                <a:cubicBezTo>
                  <a:pt x="16458" y="4322"/>
                  <a:pt x="16458" y="4316"/>
                  <a:pt x="16464" y="4316"/>
                </a:cubicBezTo>
                <a:cubicBezTo>
                  <a:pt x="16470" y="4310"/>
                  <a:pt x="16470" y="4305"/>
                  <a:pt x="16476" y="4305"/>
                </a:cubicBezTo>
                <a:cubicBezTo>
                  <a:pt x="16482" y="4305"/>
                  <a:pt x="16488" y="4305"/>
                  <a:pt x="16488" y="4305"/>
                </a:cubicBezTo>
                <a:cubicBezTo>
                  <a:pt x="16494" y="4305"/>
                  <a:pt x="16506" y="4305"/>
                  <a:pt x="16512" y="4305"/>
                </a:cubicBezTo>
                <a:cubicBezTo>
                  <a:pt x="16517" y="4299"/>
                  <a:pt x="16517" y="4293"/>
                  <a:pt x="16517" y="4293"/>
                </a:cubicBezTo>
                <a:cubicBezTo>
                  <a:pt x="16517" y="4287"/>
                  <a:pt x="16517" y="4287"/>
                  <a:pt x="16517" y="4281"/>
                </a:cubicBezTo>
                <a:cubicBezTo>
                  <a:pt x="16517" y="4275"/>
                  <a:pt x="16523" y="4275"/>
                  <a:pt x="16529" y="4275"/>
                </a:cubicBezTo>
                <a:cubicBezTo>
                  <a:pt x="16529" y="4281"/>
                  <a:pt x="16535" y="4281"/>
                  <a:pt x="16535" y="4287"/>
                </a:cubicBezTo>
                <a:cubicBezTo>
                  <a:pt x="16541" y="4287"/>
                  <a:pt x="16535" y="4293"/>
                  <a:pt x="16535" y="4299"/>
                </a:cubicBezTo>
                <a:cubicBezTo>
                  <a:pt x="16541" y="4305"/>
                  <a:pt x="16547" y="4305"/>
                  <a:pt x="16547" y="4305"/>
                </a:cubicBezTo>
                <a:cubicBezTo>
                  <a:pt x="16553" y="4310"/>
                  <a:pt x="16559" y="4310"/>
                  <a:pt x="16565" y="4310"/>
                </a:cubicBezTo>
                <a:cubicBezTo>
                  <a:pt x="16577" y="4310"/>
                  <a:pt x="16577" y="4305"/>
                  <a:pt x="16583" y="4299"/>
                </a:cubicBezTo>
                <a:cubicBezTo>
                  <a:pt x="16583" y="4293"/>
                  <a:pt x="16583" y="4287"/>
                  <a:pt x="16589" y="4287"/>
                </a:cubicBezTo>
                <a:cubicBezTo>
                  <a:pt x="16594" y="4275"/>
                  <a:pt x="16606" y="4281"/>
                  <a:pt x="16618" y="4281"/>
                </a:cubicBezTo>
                <a:cubicBezTo>
                  <a:pt x="16618" y="4275"/>
                  <a:pt x="16618" y="4275"/>
                  <a:pt x="16618" y="4269"/>
                </a:cubicBezTo>
                <a:cubicBezTo>
                  <a:pt x="16618" y="4263"/>
                  <a:pt x="16624" y="4263"/>
                  <a:pt x="16624" y="4257"/>
                </a:cubicBezTo>
                <a:cubicBezTo>
                  <a:pt x="16624" y="4251"/>
                  <a:pt x="16618" y="4251"/>
                  <a:pt x="16618" y="4245"/>
                </a:cubicBezTo>
                <a:cubicBezTo>
                  <a:pt x="16618" y="4245"/>
                  <a:pt x="16618" y="4239"/>
                  <a:pt x="16618" y="4233"/>
                </a:cubicBezTo>
                <a:cubicBezTo>
                  <a:pt x="16630" y="4228"/>
                  <a:pt x="16630" y="4228"/>
                  <a:pt x="16630" y="4228"/>
                </a:cubicBezTo>
                <a:cubicBezTo>
                  <a:pt x="16755" y="4233"/>
                  <a:pt x="16755" y="4233"/>
                  <a:pt x="16755" y="4233"/>
                </a:cubicBezTo>
                <a:cubicBezTo>
                  <a:pt x="16767" y="4228"/>
                  <a:pt x="16767" y="4216"/>
                  <a:pt x="16778" y="4216"/>
                </a:cubicBezTo>
                <a:cubicBezTo>
                  <a:pt x="16784" y="4210"/>
                  <a:pt x="16790" y="4216"/>
                  <a:pt x="16802" y="4216"/>
                </a:cubicBezTo>
                <a:cubicBezTo>
                  <a:pt x="16814" y="4216"/>
                  <a:pt x="16820" y="4210"/>
                  <a:pt x="16820" y="4204"/>
                </a:cubicBezTo>
                <a:cubicBezTo>
                  <a:pt x="16826" y="4198"/>
                  <a:pt x="16832" y="4192"/>
                  <a:pt x="16832" y="4180"/>
                </a:cubicBezTo>
                <a:cubicBezTo>
                  <a:pt x="16832" y="4127"/>
                  <a:pt x="16832" y="4127"/>
                  <a:pt x="16832" y="4127"/>
                </a:cubicBezTo>
                <a:cubicBezTo>
                  <a:pt x="16832" y="4121"/>
                  <a:pt x="16838" y="4121"/>
                  <a:pt x="16838" y="4115"/>
                </a:cubicBezTo>
                <a:cubicBezTo>
                  <a:pt x="16838" y="4109"/>
                  <a:pt x="16838" y="4109"/>
                  <a:pt x="16838" y="4103"/>
                </a:cubicBezTo>
                <a:cubicBezTo>
                  <a:pt x="16844" y="4091"/>
                  <a:pt x="16855" y="4091"/>
                  <a:pt x="16855" y="4079"/>
                </a:cubicBezTo>
                <a:cubicBezTo>
                  <a:pt x="16855" y="4067"/>
                  <a:pt x="16855" y="4067"/>
                  <a:pt x="16855" y="4067"/>
                </a:cubicBezTo>
                <a:cubicBezTo>
                  <a:pt x="16855" y="4062"/>
                  <a:pt x="16855" y="4055"/>
                  <a:pt x="16855" y="4044"/>
                </a:cubicBezTo>
                <a:cubicBezTo>
                  <a:pt x="16855" y="4026"/>
                  <a:pt x="16855" y="4026"/>
                  <a:pt x="16855" y="4026"/>
                </a:cubicBezTo>
                <a:cubicBezTo>
                  <a:pt x="16855" y="4020"/>
                  <a:pt x="16849" y="4014"/>
                  <a:pt x="16855" y="4008"/>
                </a:cubicBezTo>
                <a:cubicBezTo>
                  <a:pt x="16855" y="4002"/>
                  <a:pt x="16861" y="4002"/>
                  <a:pt x="16867" y="4002"/>
                </a:cubicBezTo>
                <a:cubicBezTo>
                  <a:pt x="16873" y="3996"/>
                  <a:pt x="16879" y="3996"/>
                  <a:pt x="16879" y="3996"/>
                </a:cubicBezTo>
                <a:cubicBezTo>
                  <a:pt x="16885" y="3984"/>
                  <a:pt x="16879" y="3973"/>
                  <a:pt x="16885" y="3961"/>
                </a:cubicBezTo>
                <a:cubicBezTo>
                  <a:pt x="16885" y="3955"/>
                  <a:pt x="16885" y="3955"/>
                  <a:pt x="16885" y="3949"/>
                </a:cubicBezTo>
                <a:cubicBezTo>
                  <a:pt x="16885" y="3943"/>
                  <a:pt x="16891" y="3937"/>
                  <a:pt x="16891" y="3925"/>
                </a:cubicBezTo>
                <a:cubicBezTo>
                  <a:pt x="16897" y="3919"/>
                  <a:pt x="16903" y="3919"/>
                  <a:pt x="16903" y="3913"/>
                </a:cubicBezTo>
                <a:cubicBezTo>
                  <a:pt x="16909" y="3907"/>
                  <a:pt x="16903" y="3901"/>
                  <a:pt x="16903" y="3889"/>
                </a:cubicBezTo>
                <a:cubicBezTo>
                  <a:pt x="16903" y="3884"/>
                  <a:pt x="16909" y="3872"/>
                  <a:pt x="16903" y="3866"/>
                </a:cubicBezTo>
                <a:cubicBezTo>
                  <a:pt x="16903" y="3860"/>
                  <a:pt x="16891" y="3860"/>
                  <a:pt x="16891" y="3860"/>
                </a:cubicBezTo>
                <a:cubicBezTo>
                  <a:pt x="16891" y="3854"/>
                  <a:pt x="16885" y="3848"/>
                  <a:pt x="16885" y="3848"/>
                </a:cubicBezTo>
                <a:cubicBezTo>
                  <a:pt x="16879" y="3836"/>
                  <a:pt x="16873" y="3830"/>
                  <a:pt x="16873" y="3824"/>
                </a:cubicBezTo>
                <a:cubicBezTo>
                  <a:pt x="16873" y="3818"/>
                  <a:pt x="16873" y="3818"/>
                  <a:pt x="16873" y="3812"/>
                </a:cubicBezTo>
                <a:cubicBezTo>
                  <a:pt x="16867" y="3801"/>
                  <a:pt x="16861" y="3801"/>
                  <a:pt x="16861" y="3789"/>
                </a:cubicBezTo>
                <a:cubicBezTo>
                  <a:pt x="16861" y="3783"/>
                  <a:pt x="16861" y="3783"/>
                  <a:pt x="16861" y="3777"/>
                </a:cubicBezTo>
                <a:cubicBezTo>
                  <a:pt x="16855" y="3771"/>
                  <a:pt x="16855" y="3771"/>
                  <a:pt x="16855" y="3765"/>
                </a:cubicBezTo>
                <a:cubicBezTo>
                  <a:pt x="16849" y="3765"/>
                  <a:pt x="16844" y="3765"/>
                  <a:pt x="16844" y="3765"/>
                </a:cubicBezTo>
                <a:cubicBezTo>
                  <a:pt x="16838" y="3759"/>
                  <a:pt x="16826" y="3759"/>
                  <a:pt x="16820" y="3759"/>
                </a:cubicBezTo>
                <a:cubicBezTo>
                  <a:pt x="16820" y="3741"/>
                  <a:pt x="16820" y="3741"/>
                  <a:pt x="16820" y="3741"/>
                </a:cubicBezTo>
                <a:cubicBezTo>
                  <a:pt x="16873" y="3741"/>
                  <a:pt x="16873" y="3741"/>
                  <a:pt x="16873" y="3741"/>
                </a:cubicBezTo>
                <a:cubicBezTo>
                  <a:pt x="16885" y="3741"/>
                  <a:pt x="16885" y="3730"/>
                  <a:pt x="16891" y="3730"/>
                </a:cubicBezTo>
                <a:cubicBezTo>
                  <a:pt x="16897" y="3730"/>
                  <a:pt x="16897" y="3730"/>
                  <a:pt x="16897" y="3730"/>
                </a:cubicBezTo>
                <a:cubicBezTo>
                  <a:pt x="16903" y="3730"/>
                  <a:pt x="16909" y="3741"/>
                  <a:pt x="16915" y="3741"/>
                </a:cubicBezTo>
                <a:cubicBezTo>
                  <a:pt x="16921" y="3741"/>
                  <a:pt x="16921" y="3747"/>
                  <a:pt x="16926" y="3747"/>
                </a:cubicBezTo>
                <a:cubicBezTo>
                  <a:pt x="16926" y="3747"/>
                  <a:pt x="16933" y="3747"/>
                  <a:pt x="16938" y="3747"/>
                </a:cubicBezTo>
                <a:cubicBezTo>
                  <a:pt x="16938" y="3747"/>
                  <a:pt x="16938" y="3759"/>
                  <a:pt x="16944" y="3759"/>
                </a:cubicBezTo>
                <a:cubicBezTo>
                  <a:pt x="16950" y="3759"/>
                  <a:pt x="16956" y="3759"/>
                  <a:pt x="16968" y="3759"/>
                </a:cubicBezTo>
                <a:cubicBezTo>
                  <a:pt x="16980" y="3759"/>
                  <a:pt x="16986" y="3765"/>
                  <a:pt x="16992" y="3765"/>
                </a:cubicBezTo>
                <a:cubicBezTo>
                  <a:pt x="16992" y="3759"/>
                  <a:pt x="16998" y="3759"/>
                  <a:pt x="16998" y="3753"/>
                </a:cubicBezTo>
                <a:cubicBezTo>
                  <a:pt x="16998" y="3741"/>
                  <a:pt x="16998" y="3730"/>
                  <a:pt x="16992" y="3718"/>
                </a:cubicBezTo>
                <a:cubicBezTo>
                  <a:pt x="17057" y="3718"/>
                  <a:pt x="17057" y="3718"/>
                  <a:pt x="17057" y="3718"/>
                </a:cubicBezTo>
                <a:cubicBezTo>
                  <a:pt x="17063" y="3718"/>
                  <a:pt x="17063" y="3712"/>
                  <a:pt x="17069" y="3712"/>
                </a:cubicBezTo>
                <a:cubicBezTo>
                  <a:pt x="17069" y="3706"/>
                  <a:pt x="17075" y="3706"/>
                  <a:pt x="17081" y="3706"/>
                </a:cubicBezTo>
                <a:cubicBezTo>
                  <a:pt x="17081" y="3706"/>
                  <a:pt x="17087" y="3706"/>
                  <a:pt x="17093" y="3706"/>
                </a:cubicBezTo>
                <a:cubicBezTo>
                  <a:pt x="17093" y="3700"/>
                  <a:pt x="17093" y="3694"/>
                  <a:pt x="17093" y="3694"/>
                </a:cubicBezTo>
                <a:cubicBezTo>
                  <a:pt x="17099" y="3682"/>
                  <a:pt x="17093" y="3676"/>
                  <a:pt x="17093" y="3670"/>
                </a:cubicBezTo>
                <a:cubicBezTo>
                  <a:pt x="17093" y="3664"/>
                  <a:pt x="17093" y="3664"/>
                  <a:pt x="17099" y="3658"/>
                </a:cubicBezTo>
                <a:cubicBezTo>
                  <a:pt x="17099" y="3652"/>
                  <a:pt x="17099" y="3652"/>
                  <a:pt x="17104" y="3646"/>
                </a:cubicBezTo>
                <a:cubicBezTo>
                  <a:pt x="17104" y="3646"/>
                  <a:pt x="17110" y="3646"/>
                  <a:pt x="17116" y="3646"/>
                </a:cubicBezTo>
                <a:cubicBezTo>
                  <a:pt x="17116" y="3641"/>
                  <a:pt x="17122" y="3641"/>
                  <a:pt x="17122" y="3641"/>
                </a:cubicBezTo>
                <a:cubicBezTo>
                  <a:pt x="17134" y="3635"/>
                  <a:pt x="17140" y="3641"/>
                  <a:pt x="17146" y="3641"/>
                </a:cubicBezTo>
                <a:cubicBezTo>
                  <a:pt x="17152" y="3635"/>
                  <a:pt x="17152" y="3629"/>
                  <a:pt x="17158" y="3629"/>
                </a:cubicBezTo>
                <a:cubicBezTo>
                  <a:pt x="17170" y="3623"/>
                  <a:pt x="17181" y="3623"/>
                  <a:pt x="17193" y="3623"/>
                </a:cubicBezTo>
                <a:cubicBezTo>
                  <a:pt x="17205" y="3623"/>
                  <a:pt x="17205" y="3623"/>
                  <a:pt x="17205" y="3623"/>
                </a:cubicBezTo>
                <a:cubicBezTo>
                  <a:pt x="17211" y="3623"/>
                  <a:pt x="17211" y="3617"/>
                  <a:pt x="17217" y="3617"/>
                </a:cubicBezTo>
                <a:cubicBezTo>
                  <a:pt x="17217" y="3617"/>
                  <a:pt x="17223" y="3617"/>
                  <a:pt x="17229" y="3617"/>
                </a:cubicBezTo>
                <a:cubicBezTo>
                  <a:pt x="17229" y="3611"/>
                  <a:pt x="17229" y="3605"/>
                  <a:pt x="17229" y="3605"/>
                </a:cubicBezTo>
                <a:cubicBezTo>
                  <a:pt x="17235" y="3599"/>
                  <a:pt x="17235" y="3593"/>
                  <a:pt x="17235" y="3593"/>
                </a:cubicBezTo>
                <a:cubicBezTo>
                  <a:pt x="17235" y="3587"/>
                  <a:pt x="17241" y="3587"/>
                  <a:pt x="17247" y="3587"/>
                </a:cubicBezTo>
                <a:cubicBezTo>
                  <a:pt x="17247" y="3581"/>
                  <a:pt x="17253" y="3581"/>
                  <a:pt x="17253" y="3575"/>
                </a:cubicBezTo>
                <a:cubicBezTo>
                  <a:pt x="17259" y="3569"/>
                  <a:pt x="17265" y="3569"/>
                  <a:pt x="17265" y="3569"/>
                </a:cubicBezTo>
                <a:cubicBezTo>
                  <a:pt x="17265" y="3563"/>
                  <a:pt x="17265" y="3557"/>
                  <a:pt x="17270" y="3557"/>
                </a:cubicBezTo>
                <a:cubicBezTo>
                  <a:pt x="17270" y="3552"/>
                  <a:pt x="17270" y="3546"/>
                  <a:pt x="17270" y="3540"/>
                </a:cubicBezTo>
                <a:close/>
                <a:moveTo>
                  <a:pt x="17371" y="3486"/>
                </a:moveTo>
                <a:lnTo>
                  <a:pt x="17371" y="3486"/>
                </a:lnTo>
                <a:cubicBezTo>
                  <a:pt x="17371" y="3486"/>
                  <a:pt x="17365" y="3486"/>
                  <a:pt x="17359" y="3486"/>
                </a:cubicBezTo>
                <a:lnTo>
                  <a:pt x="17353" y="3492"/>
                </a:lnTo>
                <a:cubicBezTo>
                  <a:pt x="17348" y="3498"/>
                  <a:pt x="17342" y="3498"/>
                  <a:pt x="17342" y="3498"/>
                </a:cubicBezTo>
                <a:cubicBezTo>
                  <a:pt x="17336" y="3504"/>
                  <a:pt x="17336" y="3510"/>
                  <a:pt x="17330" y="3510"/>
                </a:cubicBezTo>
                <a:cubicBezTo>
                  <a:pt x="17324" y="3516"/>
                  <a:pt x="17318" y="3516"/>
                  <a:pt x="17318" y="3516"/>
                </a:cubicBezTo>
                <a:cubicBezTo>
                  <a:pt x="17324" y="3522"/>
                  <a:pt x="17330" y="3528"/>
                  <a:pt x="17336" y="3528"/>
                </a:cubicBezTo>
                <a:cubicBezTo>
                  <a:pt x="17348" y="3528"/>
                  <a:pt x="17353" y="3528"/>
                  <a:pt x="17353" y="3522"/>
                </a:cubicBezTo>
                <a:cubicBezTo>
                  <a:pt x="17359" y="3522"/>
                  <a:pt x="17359" y="3516"/>
                  <a:pt x="17359" y="3510"/>
                </a:cubicBezTo>
                <a:cubicBezTo>
                  <a:pt x="17365" y="3504"/>
                  <a:pt x="17371" y="3498"/>
                  <a:pt x="17371" y="3486"/>
                </a:cubicBezTo>
                <a:close/>
                <a:moveTo>
                  <a:pt x="17656" y="3184"/>
                </a:moveTo>
                <a:lnTo>
                  <a:pt x="17656" y="3184"/>
                </a:lnTo>
                <a:cubicBezTo>
                  <a:pt x="17650" y="3184"/>
                  <a:pt x="17650" y="3190"/>
                  <a:pt x="17650" y="3196"/>
                </a:cubicBezTo>
                <a:cubicBezTo>
                  <a:pt x="17644" y="3202"/>
                  <a:pt x="17638" y="3202"/>
                  <a:pt x="17638" y="3208"/>
                </a:cubicBezTo>
                <a:cubicBezTo>
                  <a:pt x="17638" y="3208"/>
                  <a:pt x="17638" y="3214"/>
                  <a:pt x="17638" y="3220"/>
                </a:cubicBezTo>
                <a:cubicBezTo>
                  <a:pt x="17638" y="3225"/>
                  <a:pt x="17632" y="3231"/>
                  <a:pt x="17626" y="3237"/>
                </a:cubicBezTo>
                <a:cubicBezTo>
                  <a:pt x="17620" y="3249"/>
                  <a:pt x="17620" y="3249"/>
                  <a:pt x="17620" y="3249"/>
                </a:cubicBezTo>
                <a:cubicBezTo>
                  <a:pt x="17620" y="3243"/>
                  <a:pt x="17626" y="3249"/>
                  <a:pt x="17632" y="3249"/>
                </a:cubicBezTo>
                <a:cubicBezTo>
                  <a:pt x="17638" y="3243"/>
                  <a:pt x="17638" y="3237"/>
                  <a:pt x="17638" y="3231"/>
                </a:cubicBezTo>
                <a:cubicBezTo>
                  <a:pt x="17644" y="3225"/>
                  <a:pt x="17644" y="3225"/>
                  <a:pt x="17650" y="3220"/>
                </a:cubicBezTo>
                <a:cubicBezTo>
                  <a:pt x="17650" y="3220"/>
                  <a:pt x="17656" y="3220"/>
                  <a:pt x="17662" y="3214"/>
                </a:cubicBezTo>
                <a:cubicBezTo>
                  <a:pt x="17662" y="3214"/>
                  <a:pt x="17662" y="3208"/>
                  <a:pt x="17662" y="3202"/>
                </a:cubicBezTo>
                <a:cubicBezTo>
                  <a:pt x="17662" y="3202"/>
                  <a:pt x="17668" y="3196"/>
                  <a:pt x="17668" y="3190"/>
                </a:cubicBezTo>
                <a:lnTo>
                  <a:pt x="17668" y="3184"/>
                </a:lnTo>
                <a:cubicBezTo>
                  <a:pt x="17656" y="3178"/>
                  <a:pt x="17656" y="3178"/>
                  <a:pt x="17656" y="3178"/>
                </a:cubicBezTo>
                <a:lnTo>
                  <a:pt x="17656" y="3184"/>
                </a:lnTo>
                <a:close/>
                <a:moveTo>
                  <a:pt x="18338" y="2882"/>
                </a:moveTo>
                <a:lnTo>
                  <a:pt x="18338" y="2882"/>
                </a:lnTo>
                <a:cubicBezTo>
                  <a:pt x="18332" y="2870"/>
                  <a:pt x="18332" y="2870"/>
                  <a:pt x="18332" y="2870"/>
                </a:cubicBezTo>
                <a:cubicBezTo>
                  <a:pt x="18326" y="2864"/>
                  <a:pt x="18320" y="2864"/>
                  <a:pt x="18314" y="2864"/>
                </a:cubicBezTo>
                <a:cubicBezTo>
                  <a:pt x="18314" y="2864"/>
                  <a:pt x="18308" y="2864"/>
                  <a:pt x="18302" y="2864"/>
                </a:cubicBezTo>
                <a:cubicBezTo>
                  <a:pt x="18302" y="2870"/>
                  <a:pt x="18302" y="2876"/>
                  <a:pt x="18302" y="2882"/>
                </a:cubicBezTo>
                <a:cubicBezTo>
                  <a:pt x="18302" y="2887"/>
                  <a:pt x="18302" y="2887"/>
                  <a:pt x="18302" y="2899"/>
                </a:cubicBezTo>
                <a:cubicBezTo>
                  <a:pt x="18338" y="2899"/>
                  <a:pt x="18338" y="2899"/>
                  <a:pt x="18338" y="2899"/>
                </a:cubicBezTo>
                <a:cubicBezTo>
                  <a:pt x="18338" y="2893"/>
                  <a:pt x="18338" y="2887"/>
                  <a:pt x="18338" y="2882"/>
                </a:cubicBezTo>
                <a:close/>
                <a:moveTo>
                  <a:pt x="18260" y="2887"/>
                </a:moveTo>
                <a:lnTo>
                  <a:pt x="18260" y="2887"/>
                </a:lnTo>
                <a:cubicBezTo>
                  <a:pt x="18255" y="2887"/>
                  <a:pt x="18255" y="2882"/>
                  <a:pt x="18255" y="2882"/>
                </a:cubicBezTo>
                <a:cubicBezTo>
                  <a:pt x="18249" y="2870"/>
                  <a:pt x="18255" y="2864"/>
                  <a:pt x="18255" y="2852"/>
                </a:cubicBezTo>
                <a:cubicBezTo>
                  <a:pt x="18255" y="2846"/>
                  <a:pt x="18249" y="2846"/>
                  <a:pt x="18243" y="2840"/>
                </a:cubicBezTo>
                <a:cubicBezTo>
                  <a:pt x="18243" y="2834"/>
                  <a:pt x="18237" y="2834"/>
                  <a:pt x="18237" y="2828"/>
                </a:cubicBezTo>
                <a:cubicBezTo>
                  <a:pt x="18231" y="2822"/>
                  <a:pt x="18225" y="2822"/>
                  <a:pt x="18219" y="2816"/>
                </a:cubicBezTo>
                <a:cubicBezTo>
                  <a:pt x="18219" y="2828"/>
                  <a:pt x="18219" y="2834"/>
                  <a:pt x="18219" y="2846"/>
                </a:cubicBezTo>
                <a:cubicBezTo>
                  <a:pt x="18219" y="2846"/>
                  <a:pt x="18225" y="2852"/>
                  <a:pt x="18225" y="2858"/>
                </a:cubicBezTo>
                <a:cubicBezTo>
                  <a:pt x="18225" y="2864"/>
                  <a:pt x="18225" y="2870"/>
                  <a:pt x="18225" y="2882"/>
                </a:cubicBezTo>
                <a:cubicBezTo>
                  <a:pt x="18225" y="2887"/>
                  <a:pt x="18231" y="2893"/>
                  <a:pt x="18231" y="2905"/>
                </a:cubicBezTo>
                <a:cubicBezTo>
                  <a:pt x="18267" y="2905"/>
                  <a:pt x="18267" y="2905"/>
                  <a:pt x="18267" y="2905"/>
                </a:cubicBezTo>
                <a:cubicBezTo>
                  <a:pt x="18260" y="2899"/>
                  <a:pt x="18260" y="2893"/>
                  <a:pt x="18260" y="2887"/>
                </a:cubicBezTo>
                <a:close/>
                <a:moveTo>
                  <a:pt x="18106" y="2579"/>
                </a:moveTo>
                <a:lnTo>
                  <a:pt x="18106" y="2579"/>
                </a:lnTo>
                <a:cubicBezTo>
                  <a:pt x="18112" y="2579"/>
                  <a:pt x="18118" y="2573"/>
                  <a:pt x="18124" y="2573"/>
                </a:cubicBezTo>
                <a:lnTo>
                  <a:pt x="18130" y="2567"/>
                </a:lnTo>
                <a:cubicBezTo>
                  <a:pt x="18136" y="2561"/>
                  <a:pt x="18142" y="2567"/>
                  <a:pt x="18142" y="2561"/>
                </a:cubicBezTo>
                <a:cubicBezTo>
                  <a:pt x="18148" y="2555"/>
                  <a:pt x="18148" y="2550"/>
                  <a:pt x="18148" y="2538"/>
                </a:cubicBezTo>
                <a:cubicBezTo>
                  <a:pt x="18142" y="2538"/>
                  <a:pt x="18142" y="2532"/>
                  <a:pt x="18136" y="2532"/>
                </a:cubicBezTo>
                <a:cubicBezTo>
                  <a:pt x="18130" y="2532"/>
                  <a:pt x="18130" y="2532"/>
                  <a:pt x="18130" y="2532"/>
                </a:cubicBezTo>
                <a:cubicBezTo>
                  <a:pt x="18124" y="2532"/>
                  <a:pt x="18118" y="2538"/>
                  <a:pt x="18112" y="2538"/>
                </a:cubicBezTo>
                <a:cubicBezTo>
                  <a:pt x="18106" y="2538"/>
                  <a:pt x="18095" y="2538"/>
                  <a:pt x="18089" y="2538"/>
                </a:cubicBezTo>
                <a:cubicBezTo>
                  <a:pt x="18083" y="2544"/>
                  <a:pt x="18071" y="2550"/>
                  <a:pt x="18071" y="2555"/>
                </a:cubicBezTo>
                <a:cubicBezTo>
                  <a:pt x="18071" y="2579"/>
                  <a:pt x="18071" y="2579"/>
                  <a:pt x="18071" y="2579"/>
                </a:cubicBezTo>
                <a:cubicBezTo>
                  <a:pt x="18077" y="2579"/>
                  <a:pt x="18083" y="2579"/>
                  <a:pt x="18083" y="2579"/>
                </a:cubicBezTo>
                <a:cubicBezTo>
                  <a:pt x="18095" y="2579"/>
                  <a:pt x="18101" y="2579"/>
                  <a:pt x="18106" y="2579"/>
                </a:cubicBezTo>
                <a:close/>
                <a:moveTo>
                  <a:pt x="19429" y="2182"/>
                </a:moveTo>
                <a:lnTo>
                  <a:pt x="19429" y="2182"/>
                </a:lnTo>
                <a:cubicBezTo>
                  <a:pt x="19435" y="2182"/>
                  <a:pt x="19446" y="2182"/>
                  <a:pt x="19452" y="2182"/>
                </a:cubicBezTo>
                <a:cubicBezTo>
                  <a:pt x="19452" y="2182"/>
                  <a:pt x="19458" y="2182"/>
                  <a:pt x="19464" y="2182"/>
                </a:cubicBezTo>
                <a:cubicBezTo>
                  <a:pt x="19470" y="2182"/>
                  <a:pt x="19464" y="2194"/>
                  <a:pt x="19470" y="2194"/>
                </a:cubicBezTo>
                <a:cubicBezTo>
                  <a:pt x="19482" y="2200"/>
                  <a:pt x="19488" y="2194"/>
                  <a:pt x="19500" y="2194"/>
                </a:cubicBezTo>
                <a:cubicBezTo>
                  <a:pt x="19512" y="2194"/>
                  <a:pt x="19512" y="2194"/>
                  <a:pt x="19512" y="2194"/>
                </a:cubicBezTo>
                <a:cubicBezTo>
                  <a:pt x="19518" y="2194"/>
                  <a:pt x="19524" y="2188"/>
                  <a:pt x="19529" y="2188"/>
                </a:cubicBezTo>
                <a:cubicBezTo>
                  <a:pt x="19541" y="2188"/>
                  <a:pt x="19547" y="2194"/>
                  <a:pt x="19559" y="2200"/>
                </a:cubicBezTo>
                <a:cubicBezTo>
                  <a:pt x="19565" y="2200"/>
                  <a:pt x="19565" y="2206"/>
                  <a:pt x="19577" y="2206"/>
                </a:cubicBezTo>
                <a:cubicBezTo>
                  <a:pt x="19583" y="2206"/>
                  <a:pt x="19583" y="2206"/>
                  <a:pt x="19589" y="2206"/>
                </a:cubicBezTo>
                <a:cubicBezTo>
                  <a:pt x="19589" y="2182"/>
                  <a:pt x="19589" y="2182"/>
                  <a:pt x="19589" y="2182"/>
                </a:cubicBezTo>
                <a:lnTo>
                  <a:pt x="19583" y="2182"/>
                </a:lnTo>
                <a:cubicBezTo>
                  <a:pt x="19577" y="2176"/>
                  <a:pt x="19571" y="2176"/>
                  <a:pt x="19571" y="2176"/>
                </a:cubicBezTo>
                <a:cubicBezTo>
                  <a:pt x="19565" y="2170"/>
                  <a:pt x="19559" y="2170"/>
                  <a:pt x="19559" y="2170"/>
                </a:cubicBezTo>
                <a:cubicBezTo>
                  <a:pt x="19547" y="2170"/>
                  <a:pt x="19541" y="2164"/>
                  <a:pt x="19529" y="2164"/>
                </a:cubicBezTo>
                <a:cubicBezTo>
                  <a:pt x="19524" y="2164"/>
                  <a:pt x="19518" y="2164"/>
                  <a:pt x="19512" y="2164"/>
                </a:cubicBezTo>
                <a:cubicBezTo>
                  <a:pt x="19506" y="2164"/>
                  <a:pt x="19500" y="2158"/>
                  <a:pt x="19500" y="2158"/>
                </a:cubicBezTo>
                <a:cubicBezTo>
                  <a:pt x="19494" y="2158"/>
                  <a:pt x="19488" y="2158"/>
                  <a:pt x="19488" y="2158"/>
                </a:cubicBezTo>
                <a:cubicBezTo>
                  <a:pt x="19482" y="2158"/>
                  <a:pt x="19476" y="2152"/>
                  <a:pt x="19470" y="2152"/>
                </a:cubicBezTo>
                <a:cubicBezTo>
                  <a:pt x="19452" y="2152"/>
                  <a:pt x="19440" y="2158"/>
                  <a:pt x="19429" y="2164"/>
                </a:cubicBezTo>
                <a:cubicBezTo>
                  <a:pt x="19429" y="2164"/>
                  <a:pt x="19423" y="2182"/>
                  <a:pt x="19429" y="2182"/>
                </a:cubicBezTo>
                <a:close/>
                <a:moveTo>
                  <a:pt x="18925" y="1482"/>
                </a:moveTo>
                <a:lnTo>
                  <a:pt x="18925" y="1482"/>
                </a:lnTo>
                <a:cubicBezTo>
                  <a:pt x="18925" y="1482"/>
                  <a:pt x="18931" y="1482"/>
                  <a:pt x="18937" y="1482"/>
                </a:cubicBezTo>
                <a:cubicBezTo>
                  <a:pt x="18948" y="1482"/>
                  <a:pt x="18954" y="1482"/>
                  <a:pt x="18966" y="1482"/>
                </a:cubicBezTo>
                <a:cubicBezTo>
                  <a:pt x="18984" y="1482"/>
                  <a:pt x="18990" y="1482"/>
                  <a:pt x="19008" y="1482"/>
                </a:cubicBezTo>
                <a:cubicBezTo>
                  <a:pt x="19014" y="1482"/>
                  <a:pt x="19020" y="1476"/>
                  <a:pt x="19031" y="1476"/>
                </a:cubicBezTo>
                <a:cubicBezTo>
                  <a:pt x="19031" y="1470"/>
                  <a:pt x="19037" y="1470"/>
                  <a:pt x="19043" y="1470"/>
                </a:cubicBezTo>
                <a:cubicBezTo>
                  <a:pt x="19049" y="1465"/>
                  <a:pt x="19055" y="1470"/>
                  <a:pt x="19067" y="1470"/>
                </a:cubicBezTo>
                <a:cubicBezTo>
                  <a:pt x="19091" y="1470"/>
                  <a:pt x="19091" y="1470"/>
                  <a:pt x="19091" y="1470"/>
                </a:cubicBezTo>
                <a:cubicBezTo>
                  <a:pt x="19091" y="1470"/>
                  <a:pt x="19097" y="1470"/>
                  <a:pt x="19103" y="1470"/>
                </a:cubicBezTo>
                <a:cubicBezTo>
                  <a:pt x="19114" y="1470"/>
                  <a:pt x="19114" y="1470"/>
                  <a:pt x="19114" y="1470"/>
                </a:cubicBezTo>
                <a:cubicBezTo>
                  <a:pt x="19120" y="1470"/>
                  <a:pt x="19120" y="1470"/>
                  <a:pt x="19126" y="1470"/>
                </a:cubicBezTo>
                <a:cubicBezTo>
                  <a:pt x="19126" y="1453"/>
                  <a:pt x="19126" y="1453"/>
                  <a:pt x="19126" y="1453"/>
                </a:cubicBezTo>
                <a:cubicBezTo>
                  <a:pt x="19126" y="1447"/>
                  <a:pt x="19126" y="1441"/>
                  <a:pt x="19120" y="1441"/>
                </a:cubicBezTo>
                <a:cubicBezTo>
                  <a:pt x="19114" y="1435"/>
                  <a:pt x="19114" y="1435"/>
                  <a:pt x="19108" y="1429"/>
                </a:cubicBezTo>
                <a:cubicBezTo>
                  <a:pt x="19097" y="1423"/>
                  <a:pt x="19091" y="1429"/>
                  <a:pt x="19073" y="1429"/>
                </a:cubicBezTo>
                <a:cubicBezTo>
                  <a:pt x="19073" y="1429"/>
                  <a:pt x="19067" y="1423"/>
                  <a:pt x="19061" y="1423"/>
                </a:cubicBezTo>
                <a:cubicBezTo>
                  <a:pt x="19061" y="1423"/>
                  <a:pt x="19055" y="1429"/>
                  <a:pt x="19049" y="1423"/>
                </a:cubicBezTo>
                <a:cubicBezTo>
                  <a:pt x="19043" y="1423"/>
                  <a:pt x="19043" y="1423"/>
                  <a:pt x="19037" y="1417"/>
                </a:cubicBezTo>
                <a:cubicBezTo>
                  <a:pt x="19031" y="1417"/>
                  <a:pt x="19031" y="1411"/>
                  <a:pt x="19025" y="1411"/>
                </a:cubicBezTo>
                <a:cubicBezTo>
                  <a:pt x="19020" y="1405"/>
                  <a:pt x="19020" y="1411"/>
                  <a:pt x="19014" y="1411"/>
                </a:cubicBezTo>
                <a:cubicBezTo>
                  <a:pt x="19008" y="1411"/>
                  <a:pt x="19008" y="1405"/>
                  <a:pt x="19002" y="1411"/>
                </a:cubicBezTo>
                <a:cubicBezTo>
                  <a:pt x="18996" y="1411"/>
                  <a:pt x="18996" y="1417"/>
                  <a:pt x="18990" y="1417"/>
                </a:cubicBezTo>
                <a:cubicBezTo>
                  <a:pt x="18984" y="1417"/>
                  <a:pt x="18990" y="1429"/>
                  <a:pt x="18984" y="1429"/>
                </a:cubicBezTo>
                <a:cubicBezTo>
                  <a:pt x="18984" y="1429"/>
                  <a:pt x="18978" y="1429"/>
                  <a:pt x="18972" y="1429"/>
                </a:cubicBezTo>
                <a:cubicBezTo>
                  <a:pt x="18972" y="1429"/>
                  <a:pt x="18966" y="1429"/>
                  <a:pt x="18960" y="1429"/>
                </a:cubicBezTo>
                <a:cubicBezTo>
                  <a:pt x="18954" y="1429"/>
                  <a:pt x="18948" y="1429"/>
                  <a:pt x="18937" y="1429"/>
                </a:cubicBezTo>
                <a:cubicBezTo>
                  <a:pt x="18931" y="1429"/>
                  <a:pt x="18931" y="1435"/>
                  <a:pt x="18925" y="1435"/>
                </a:cubicBezTo>
                <a:cubicBezTo>
                  <a:pt x="18913" y="1441"/>
                  <a:pt x="18913" y="1453"/>
                  <a:pt x="18913" y="1470"/>
                </a:cubicBezTo>
                <a:cubicBezTo>
                  <a:pt x="18919" y="1476"/>
                  <a:pt x="18919" y="1482"/>
                  <a:pt x="18925" y="1482"/>
                </a:cubicBezTo>
                <a:close/>
                <a:moveTo>
                  <a:pt x="17140" y="1044"/>
                </a:moveTo>
                <a:lnTo>
                  <a:pt x="17140" y="1044"/>
                </a:lnTo>
                <a:cubicBezTo>
                  <a:pt x="17146" y="1050"/>
                  <a:pt x="17146" y="1050"/>
                  <a:pt x="17152" y="1050"/>
                </a:cubicBezTo>
                <a:cubicBezTo>
                  <a:pt x="17158" y="1050"/>
                  <a:pt x="17158" y="1050"/>
                  <a:pt x="17164" y="1055"/>
                </a:cubicBezTo>
                <a:cubicBezTo>
                  <a:pt x="17164" y="1055"/>
                  <a:pt x="17164" y="1061"/>
                  <a:pt x="17170" y="1067"/>
                </a:cubicBezTo>
                <a:cubicBezTo>
                  <a:pt x="17176" y="1073"/>
                  <a:pt x="17181" y="1073"/>
                  <a:pt x="17187" y="1073"/>
                </a:cubicBezTo>
                <a:cubicBezTo>
                  <a:pt x="17193" y="1073"/>
                  <a:pt x="17199" y="1073"/>
                  <a:pt x="17205" y="1067"/>
                </a:cubicBezTo>
                <a:cubicBezTo>
                  <a:pt x="17217" y="1067"/>
                  <a:pt x="17223" y="1061"/>
                  <a:pt x="17229" y="1061"/>
                </a:cubicBezTo>
                <a:cubicBezTo>
                  <a:pt x="17241" y="1061"/>
                  <a:pt x="17247" y="1067"/>
                  <a:pt x="17253" y="1073"/>
                </a:cubicBezTo>
                <a:cubicBezTo>
                  <a:pt x="17259" y="1073"/>
                  <a:pt x="17259" y="1079"/>
                  <a:pt x="17265" y="1085"/>
                </a:cubicBezTo>
                <a:cubicBezTo>
                  <a:pt x="17270" y="1085"/>
                  <a:pt x="17270" y="1085"/>
                  <a:pt x="17276" y="1085"/>
                </a:cubicBezTo>
                <a:cubicBezTo>
                  <a:pt x="17282" y="1085"/>
                  <a:pt x="17282" y="1091"/>
                  <a:pt x="17288" y="1091"/>
                </a:cubicBezTo>
                <a:cubicBezTo>
                  <a:pt x="17294" y="1091"/>
                  <a:pt x="17300" y="1091"/>
                  <a:pt x="17312" y="1091"/>
                </a:cubicBezTo>
                <a:cubicBezTo>
                  <a:pt x="17324" y="1091"/>
                  <a:pt x="17324" y="1091"/>
                  <a:pt x="17324" y="1091"/>
                </a:cubicBezTo>
                <a:cubicBezTo>
                  <a:pt x="17324" y="1091"/>
                  <a:pt x="17330" y="1091"/>
                  <a:pt x="17336" y="1091"/>
                </a:cubicBezTo>
                <a:cubicBezTo>
                  <a:pt x="17342" y="1091"/>
                  <a:pt x="17342" y="1085"/>
                  <a:pt x="17348" y="1079"/>
                </a:cubicBezTo>
                <a:cubicBezTo>
                  <a:pt x="17348" y="1079"/>
                  <a:pt x="17348" y="1067"/>
                  <a:pt x="17353" y="1067"/>
                </a:cubicBezTo>
                <a:cubicBezTo>
                  <a:pt x="17359" y="1067"/>
                  <a:pt x="17359" y="1067"/>
                  <a:pt x="17365" y="1067"/>
                </a:cubicBezTo>
                <a:cubicBezTo>
                  <a:pt x="17371" y="1067"/>
                  <a:pt x="17377" y="1067"/>
                  <a:pt x="17383" y="1067"/>
                </a:cubicBezTo>
                <a:cubicBezTo>
                  <a:pt x="17383" y="1044"/>
                  <a:pt x="17383" y="1044"/>
                  <a:pt x="17383" y="1044"/>
                </a:cubicBezTo>
                <a:cubicBezTo>
                  <a:pt x="17383" y="1044"/>
                  <a:pt x="17377" y="1038"/>
                  <a:pt x="17377" y="1032"/>
                </a:cubicBezTo>
                <a:lnTo>
                  <a:pt x="17383" y="1032"/>
                </a:lnTo>
                <a:cubicBezTo>
                  <a:pt x="17365" y="1032"/>
                  <a:pt x="17359" y="1032"/>
                  <a:pt x="17342" y="1032"/>
                </a:cubicBezTo>
                <a:cubicBezTo>
                  <a:pt x="17336" y="1032"/>
                  <a:pt x="17336" y="1032"/>
                  <a:pt x="17330" y="1032"/>
                </a:cubicBezTo>
                <a:cubicBezTo>
                  <a:pt x="17324" y="1032"/>
                  <a:pt x="17318" y="1032"/>
                  <a:pt x="17306" y="1032"/>
                </a:cubicBezTo>
                <a:cubicBezTo>
                  <a:pt x="17294" y="1032"/>
                  <a:pt x="17294" y="1032"/>
                  <a:pt x="17294" y="1032"/>
                </a:cubicBezTo>
                <a:cubicBezTo>
                  <a:pt x="17294" y="1032"/>
                  <a:pt x="17288" y="1032"/>
                  <a:pt x="17282" y="1032"/>
                </a:cubicBezTo>
                <a:cubicBezTo>
                  <a:pt x="17270" y="1032"/>
                  <a:pt x="17270" y="1032"/>
                  <a:pt x="17270" y="1032"/>
                </a:cubicBezTo>
                <a:cubicBezTo>
                  <a:pt x="17265" y="1032"/>
                  <a:pt x="17265" y="1032"/>
                  <a:pt x="17259" y="1032"/>
                </a:cubicBezTo>
                <a:cubicBezTo>
                  <a:pt x="17259" y="1002"/>
                  <a:pt x="17259" y="1002"/>
                  <a:pt x="17259" y="1002"/>
                </a:cubicBezTo>
                <a:cubicBezTo>
                  <a:pt x="17247" y="1002"/>
                  <a:pt x="17235" y="1002"/>
                  <a:pt x="17223" y="1002"/>
                </a:cubicBezTo>
                <a:cubicBezTo>
                  <a:pt x="17217" y="1002"/>
                  <a:pt x="17217" y="1002"/>
                  <a:pt x="17211" y="1002"/>
                </a:cubicBezTo>
                <a:cubicBezTo>
                  <a:pt x="17205" y="1002"/>
                  <a:pt x="17211" y="1014"/>
                  <a:pt x="17205" y="1014"/>
                </a:cubicBezTo>
                <a:cubicBezTo>
                  <a:pt x="17205" y="1020"/>
                  <a:pt x="17199" y="1014"/>
                  <a:pt x="17193" y="1014"/>
                </a:cubicBezTo>
                <a:cubicBezTo>
                  <a:pt x="17181" y="1014"/>
                  <a:pt x="17181" y="1014"/>
                  <a:pt x="17176" y="1014"/>
                </a:cubicBezTo>
                <a:cubicBezTo>
                  <a:pt x="17158" y="1008"/>
                  <a:pt x="17158" y="996"/>
                  <a:pt x="17146" y="984"/>
                </a:cubicBezTo>
                <a:cubicBezTo>
                  <a:pt x="17134" y="990"/>
                  <a:pt x="17134" y="990"/>
                  <a:pt x="17134" y="990"/>
                </a:cubicBezTo>
                <a:cubicBezTo>
                  <a:pt x="17134" y="1038"/>
                  <a:pt x="17134" y="1038"/>
                  <a:pt x="17134" y="1038"/>
                </a:cubicBezTo>
                <a:cubicBezTo>
                  <a:pt x="17140" y="1038"/>
                  <a:pt x="17134" y="1044"/>
                  <a:pt x="17140" y="1044"/>
                </a:cubicBezTo>
                <a:close/>
                <a:moveTo>
                  <a:pt x="16796" y="1227"/>
                </a:moveTo>
                <a:lnTo>
                  <a:pt x="16796" y="1227"/>
                </a:lnTo>
                <a:cubicBezTo>
                  <a:pt x="16808" y="1227"/>
                  <a:pt x="16814" y="1233"/>
                  <a:pt x="16820" y="1233"/>
                </a:cubicBezTo>
                <a:cubicBezTo>
                  <a:pt x="16826" y="1233"/>
                  <a:pt x="16832" y="1233"/>
                  <a:pt x="16844" y="1233"/>
                </a:cubicBezTo>
                <a:cubicBezTo>
                  <a:pt x="16855" y="1233"/>
                  <a:pt x="16855" y="1233"/>
                  <a:pt x="16855" y="1233"/>
                </a:cubicBezTo>
                <a:cubicBezTo>
                  <a:pt x="16861" y="1233"/>
                  <a:pt x="16861" y="1233"/>
                  <a:pt x="16867" y="1233"/>
                </a:cubicBezTo>
                <a:cubicBezTo>
                  <a:pt x="16879" y="1233"/>
                  <a:pt x="16891" y="1233"/>
                  <a:pt x="16903" y="1233"/>
                </a:cubicBezTo>
                <a:cubicBezTo>
                  <a:pt x="16909" y="1233"/>
                  <a:pt x="16915" y="1227"/>
                  <a:pt x="16921" y="1227"/>
                </a:cubicBezTo>
                <a:cubicBezTo>
                  <a:pt x="16926" y="1227"/>
                  <a:pt x="16926" y="1227"/>
                  <a:pt x="16926" y="1227"/>
                </a:cubicBezTo>
                <a:cubicBezTo>
                  <a:pt x="16933" y="1227"/>
                  <a:pt x="16933" y="1233"/>
                  <a:pt x="16938" y="1239"/>
                </a:cubicBezTo>
                <a:cubicBezTo>
                  <a:pt x="16944" y="1239"/>
                  <a:pt x="16950" y="1245"/>
                  <a:pt x="16962" y="1245"/>
                </a:cubicBezTo>
                <a:cubicBezTo>
                  <a:pt x="16962" y="1245"/>
                  <a:pt x="16968" y="1251"/>
                  <a:pt x="16974" y="1251"/>
                </a:cubicBezTo>
                <a:cubicBezTo>
                  <a:pt x="16992" y="1251"/>
                  <a:pt x="16992" y="1251"/>
                  <a:pt x="16992" y="1251"/>
                </a:cubicBezTo>
                <a:cubicBezTo>
                  <a:pt x="16998" y="1227"/>
                  <a:pt x="16998" y="1227"/>
                  <a:pt x="16998" y="1227"/>
                </a:cubicBezTo>
                <a:cubicBezTo>
                  <a:pt x="16992" y="1221"/>
                  <a:pt x="16992" y="1215"/>
                  <a:pt x="16992" y="1215"/>
                </a:cubicBezTo>
                <a:cubicBezTo>
                  <a:pt x="16986" y="1210"/>
                  <a:pt x="16986" y="1210"/>
                  <a:pt x="16980" y="1210"/>
                </a:cubicBezTo>
                <a:cubicBezTo>
                  <a:pt x="16974" y="1204"/>
                  <a:pt x="16974" y="1204"/>
                  <a:pt x="16968" y="1198"/>
                </a:cubicBezTo>
                <a:cubicBezTo>
                  <a:pt x="16962" y="1198"/>
                  <a:pt x="16962" y="1204"/>
                  <a:pt x="16956" y="1198"/>
                </a:cubicBezTo>
                <a:cubicBezTo>
                  <a:pt x="16950" y="1198"/>
                  <a:pt x="16950" y="1198"/>
                  <a:pt x="16944" y="1198"/>
                </a:cubicBezTo>
                <a:cubicBezTo>
                  <a:pt x="16938" y="1192"/>
                  <a:pt x="16938" y="1192"/>
                  <a:pt x="16933" y="1186"/>
                </a:cubicBezTo>
                <a:lnTo>
                  <a:pt x="16933" y="1180"/>
                </a:lnTo>
                <a:cubicBezTo>
                  <a:pt x="16926" y="1174"/>
                  <a:pt x="16921" y="1180"/>
                  <a:pt x="16921" y="1180"/>
                </a:cubicBezTo>
                <a:cubicBezTo>
                  <a:pt x="16909" y="1180"/>
                  <a:pt x="16909" y="1180"/>
                  <a:pt x="16909" y="1180"/>
                </a:cubicBezTo>
                <a:cubicBezTo>
                  <a:pt x="16897" y="1180"/>
                  <a:pt x="16885" y="1174"/>
                  <a:pt x="16873" y="1180"/>
                </a:cubicBezTo>
                <a:cubicBezTo>
                  <a:pt x="16867" y="1180"/>
                  <a:pt x="16867" y="1186"/>
                  <a:pt x="16861" y="1186"/>
                </a:cubicBezTo>
                <a:cubicBezTo>
                  <a:pt x="16861" y="1192"/>
                  <a:pt x="16861" y="1198"/>
                  <a:pt x="16855" y="1198"/>
                </a:cubicBezTo>
                <a:cubicBezTo>
                  <a:pt x="16855" y="1204"/>
                  <a:pt x="16849" y="1198"/>
                  <a:pt x="16844" y="1198"/>
                </a:cubicBezTo>
                <a:cubicBezTo>
                  <a:pt x="16826" y="1204"/>
                  <a:pt x="16820" y="1215"/>
                  <a:pt x="16808" y="1227"/>
                </a:cubicBezTo>
                <a:lnTo>
                  <a:pt x="16796" y="1227"/>
                </a:lnTo>
                <a:close/>
                <a:moveTo>
                  <a:pt x="16855" y="1156"/>
                </a:moveTo>
                <a:lnTo>
                  <a:pt x="16855" y="1156"/>
                </a:lnTo>
                <a:cubicBezTo>
                  <a:pt x="16861" y="1156"/>
                  <a:pt x="16861" y="1156"/>
                  <a:pt x="16867" y="1150"/>
                </a:cubicBezTo>
                <a:cubicBezTo>
                  <a:pt x="16867" y="1150"/>
                  <a:pt x="16867" y="1144"/>
                  <a:pt x="16867" y="1138"/>
                </a:cubicBezTo>
                <a:cubicBezTo>
                  <a:pt x="16861" y="1138"/>
                  <a:pt x="16861" y="1132"/>
                  <a:pt x="16855" y="1132"/>
                </a:cubicBezTo>
                <a:cubicBezTo>
                  <a:pt x="16855" y="1132"/>
                  <a:pt x="16849" y="1132"/>
                  <a:pt x="16844" y="1132"/>
                </a:cubicBezTo>
                <a:cubicBezTo>
                  <a:pt x="16838" y="1132"/>
                  <a:pt x="16832" y="1127"/>
                  <a:pt x="16820" y="1127"/>
                </a:cubicBezTo>
                <a:cubicBezTo>
                  <a:pt x="16802" y="1127"/>
                  <a:pt x="16802" y="1127"/>
                  <a:pt x="16802" y="1127"/>
                </a:cubicBezTo>
                <a:cubicBezTo>
                  <a:pt x="16802" y="1132"/>
                  <a:pt x="16796" y="1132"/>
                  <a:pt x="16796" y="1138"/>
                </a:cubicBezTo>
                <a:cubicBezTo>
                  <a:pt x="16796" y="1144"/>
                  <a:pt x="16802" y="1150"/>
                  <a:pt x="16808" y="1150"/>
                </a:cubicBezTo>
                <a:cubicBezTo>
                  <a:pt x="16808" y="1156"/>
                  <a:pt x="16814" y="1156"/>
                  <a:pt x="16814" y="1156"/>
                </a:cubicBezTo>
                <a:cubicBezTo>
                  <a:pt x="16826" y="1156"/>
                  <a:pt x="16832" y="1162"/>
                  <a:pt x="16838" y="1162"/>
                </a:cubicBezTo>
                <a:cubicBezTo>
                  <a:pt x="16844" y="1162"/>
                  <a:pt x="16849" y="1156"/>
                  <a:pt x="16855" y="1156"/>
                </a:cubicBezTo>
                <a:close/>
                <a:moveTo>
                  <a:pt x="16642" y="1032"/>
                </a:moveTo>
                <a:lnTo>
                  <a:pt x="16642" y="1032"/>
                </a:lnTo>
                <a:cubicBezTo>
                  <a:pt x="16642" y="1032"/>
                  <a:pt x="16642" y="1038"/>
                  <a:pt x="16648" y="1038"/>
                </a:cubicBezTo>
                <a:cubicBezTo>
                  <a:pt x="16654" y="1044"/>
                  <a:pt x="16648" y="1050"/>
                  <a:pt x="16654" y="1050"/>
                </a:cubicBezTo>
                <a:cubicBezTo>
                  <a:pt x="16660" y="1055"/>
                  <a:pt x="16660" y="1055"/>
                  <a:pt x="16666" y="1055"/>
                </a:cubicBezTo>
                <a:cubicBezTo>
                  <a:pt x="16672" y="1055"/>
                  <a:pt x="16672" y="1061"/>
                  <a:pt x="16678" y="1061"/>
                </a:cubicBezTo>
                <a:cubicBezTo>
                  <a:pt x="16683" y="1067"/>
                  <a:pt x="16683" y="1067"/>
                  <a:pt x="16689" y="1067"/>
                </a:cubicBezTo>
                <a:cubicBezTo>
                  <a:pt x="16695" y="1067"/>
                  <a:pt x="16701" y="1073"/>
                  <a:pt x="16701" y="1079"/>
                </a:cubicBezTo>
                <a:cubicBezTo>
                  <a:pt x="16707" y="1079"/>
                  <a:pt x="16707" y="1085"/>
                  <a:pt x="16707" y="1091"/>
                </a:cubicBezTo>
                <a:cubicBezTo>
                  <a:pt x="16713" y="1091"/>
                  <a:pt x="16713" y="1097"/>
                  <a:pt x="16713" y="1103"/>
                </a:cubicBezTo>
                <a:cubicBezTo>
                  <a:pt x="16719" y="1103"/>
                  <a:pt x="16725" y="1103"/>
                  <a:pt x="16731" y="1103"/>
                </a:cubicBezTo>
                <a:cubicBezTo>
                  <a:pt x="16743" y="1103"/>
                  <a:pt x="16749" y="1103"/>
                  <a:pt x="16760" y="1103"/>
                </a:cubicBezTo>
                <a:cubicBezTo>
                  <a:pt x="16760" y="1091"/>
                  <a:pt x="16767" y="1091"/>
                  <a:pt x="16767" y="1085"/>
                </a:cubicBezTo>
                <a:cubicBezTo>
                  <a:pt x="16767" y="1079"/>
                  <a:pt x="16767" y="1073"/>
                  <a:pt x="16767" y="1073"/>
                </a:cubicBezTo>
                <a:cubicBezTo>
                  <a:pt x="16767" y="1067"/>
                  <a:pt x="16772" y="1067"/>
                  <a:pt x="16772" y="1061"/>
                </a:cubicBezTo>
                <a:cubicBezTo>
                  <a:pt x="16784" y="1067"/>
                  <a:pt x="16796" y="1073"/>
                  <a:pt x="16808" y="1073"/>
                </a:cubicBezTo>
                <a:cubicBezTo>
                  <a:pt x="16820" y="1073"/>
                  <a:pt x="16832" y="1073"/>
                  <a:pt x="16844" y="1073"/>
                </a:cubicBezTo>
                <a:cubicBezTo>
                  <a:pt x="16855" y="1073"/>
                  <a:pt x="16861" y="1073"/>
                  <a:pt x="16867" y="1067"/>
                </a:cubicBezTo>
                <a:cubicBezTo>
                  <a:pt x="16873" y="1067"/>
                  <a:pt x="16867" y="1061"/>
                  <a:pt x="16873" y="1055"/>
                </a:cubicBezTo>
                <a:cubicBezTo>
                  <a:pt x="16873" y="1055"/>
                  <a:pt x="16879" y="1055"/>
                  <a:pt x="16885" y="1055"/>
                </a:cubicBezTo>
                <a:lnTo>
                  <a:pt x="16891" y="1055"/>
                </a:lnTo>
                <a:cubicBezTo>
                  <a:pt x="16897" y="1061"/>
                  <a:pt x="16897" y="1067"/>
                  <a:pt x="16903" y="1067"/>
                </a:cubicBezTo>
                <a:cubicBezTo>
                  <a:pt x="16909" y="1067"/>
                  <a:pt x="16909" y="1073"/>
                  <a:pt x="16915" y="1073"/>
                </a:cubicBezTo>
                <a:cubicBezTo>
                  <a:pt x="16926" y="1073"/>
                  <a:pt x="16926" y="1061"/>
                  <a:pt x="16938" y="1055"/>
                </a:cubicBezTo>
                <a:cubicBezTo>
                  <a:pt x="16938" y="1055"/>
                  <a:pt x="16938" y="1050"/>
                  <a:pt x="16944" y="1044"/>
                </a:cubicBezTo>
                <a:cubicBezTo>
                  <a:pt x="16950" y="1044"/>
                  <a:pt x="16956" y="1044"/>
                  <a:pt x="16962" y="1044"/>
                </a:cubicBezTo>
                <a:cubicBezTo>
                  <a:pt x="16968" y="1044"/>
                  <a:pt x="16968" y="1044"/>
                  <a:pt x="16968" y="1044"/>
                </a:cubicBezTo>
                <a:cubicBezTo>
                  <a:pt x="16974" y="1044"/>
                  <a:pt x="16974" y="1050"/>
                  <a:pt x="16980" y="1050"/>
                </a:cubicBezTo>
                <a:cubicBezTo>
                  <a:pt x="16986" y="1055"/>
                  <a:pt x="16986" y="1055"/>
                  <a:pt x="16992" y="1055"/>
                </a:cubicBezTo>
                <a:cubicBezTo>
                  <a:pt x="16998" y="1055"/>
                  <a:pt x="16998" y="1055"/>
                  <a:pt x="17004" y="1055"/>
                </a:cubicBezTo>
                <a:cubicBezTo>
                  <a:pt x="17045" y="1055"/>
                  <a:pt x="17045" y="1055"/>
                  <a:pt x="17045" y="1055"/>
                </a:cubicBezTo>
                <a:cubicBezTo>
                  <a:pt x="17045" y="1044"/>
                  <a:pt x="17045" y="1038"/>
                  <a:pt x="17045" y="1026"/>
                </a:cubicBezTo>
                <a:cubicBezTo>
                  <a:pt x="17051" y="1020"/>
                  <a:pt x="17051" y="1020"/>
                  <a:pt x="17051" y="1014"/>
                </a:cubicBezTo>
                <a:cubicBezTo>
                  <a:pt x="17057" y="1008"/>
                  <a:pt x="17063" y="1008"/>
                  <a:pt x="17063" y="1002"/>
                </a:cubicBezTo>
                <a:cubicBezTo>
                  <a:pt x="17069" y="996"/>
                  <a:pt x="17075" y="996"/>
                  <a:pt x="17075" y="990"/>
                </a:cubicBezTo>
                <a:cubicBezTo>
                  <a:pt x="17075" y="990"/>
                  <a:pt x="17075" y="984"/>
                  <a:pt x="17075" y="978"/>
                </a:cubicBezTo>
                <a:cubicBezTo>
                  <a:pt x="17069" y="978"/>
                  <a:pt x="17063" y="978"/>
                  <a:pt x="17063" y="978"/>
                </a:cubicBezTo>
                <a:cubicBezTo>
                  <a:pt x="17057" y="978"/>
                  <a:pt x="17057" y="978"/>
                  <a:pt x="17051" y="978"/>
                </a:cubicBezTo>
                <a:cubicBezTo>
                  <a:pt x="17045" y="978"/>
                  <a:pt x="17051" y="966"/>
                  <a:pt x="17045" y="966"/>
                </a:cubicBezTo>
                <a:cubicBezTo>
                  <a:pt x="17039" y="966"/>
                  <a:pt x="17039" y="966"/>
                  <a:pt x="17033" y="966"/>
                </a:cubicBezTo>
                <a:cubicBezTo>
                  <a:pt x="17021" y="966"/>
                  <a:pt x="17015" y="966"/>
                  <a:pt x="16998" y="966"/>
                </a:cubicBezTo>
                <a:cubicBezTo>
                  <a:pt x="16992" y="966"/>
                  <a:pt x="16992" y="961"/>
                  <a:pt x="16980" y="961"/>
                </a:cubicBezTo>
                <a:cubicBezTo>
                  <a:pt x="16974" y="961"/>
                  <a:pt x="16974" y="961"/>
                  <a:pt x="16974" y="961"/>
                </a:cubicBezTo>
                <a:cubicBezTo>
                  <a:pt x="16974" y="966"/>
                  <a:pt x="16968" y="966"/>
                  <a:pt x="16968" y="966"/>
                </a:cubicBezTo>
                <a:cubicBezTo>
                  <a:pt x="16962" y="972"/>
                  <a:pt x="16962" y="978"/>
                  <a:pt x="16962" y="978"/>
                </a:cubicBezTo>
                <a:cubicBezTo>
                  <a:pt x="16956" y="984"/>
                  <a:pt x="16950" y="984"/>
                  <a:pt x="16950" y="990"/>
                </a:cubicBezTo>
                <a:cubicBezTo>
                  <a:pt x="16950" y="996"/>
                  <a:pt x="16950" y="1002"/>
                  <a:pt x="16950" y="1002"/>
                </a:cubicBezTo>
                <a:cubicBezTo>
                  <a:pt x="16944" y="1014"/>
                  <a:pt x="16950" y="1020"/>
                  <a:pt x="16950" y="1026"/>
                </a:cubicBezTo>
                <a:cubicBezTo>
                  <a:pt x="16938" y="1026"/>
                  <a:pt x="16933" y="1026"/>
                  <a:pt x="16926" y="1026"/>
                </a:cubicBezTo>
                <a:cubicBezTo>
                  <a:pt x="16921" y="1026"/>
                  <a:pt x="16921" y="1026"/>
                  <a:pt x="16915" y="1026"/>
                </a:cubicBezTo>
                <a:cubicBezTo>
                  <a:pt x="16915" y="996"/>
                  <a:pt x="16915" y="996"/>
                  <a:pt x="16915" y="996"/>
                </a:cubicBezTo>
                <a:cubicBezTo>
                  <a:pt x="16915" y="990"/>
                  <a:pt x="16921" y="984"/>
                  <a:pt x="16921" y="984"/>
                </a:cubicBezTo>
                <a:cubicBezTo>
                  <a:pt x="16926" y="972"/>
                  <a:pt x="16933" y="972"/>
                  <a:pt x="16933" y="961"/>
                </a:cubicBezTo>
                <a:cubicBezTo>
                  <a:pt x="16933" y="955"/>
                  <a:pt x="16926" y="955"/>
                  <a:pt x="16926" y="949"/>
                </a:cubicBezTo>
                <a:cubicBezTo>
                  <a:pt x="16921" y="949"/>
                  <a:pt x="16915" y="949"/>
                  <a:pt x="16903" y="949"/>
                </a:cubicBezTo>
                <a:cubicBezTo>
                  <a:pt x="16903" y="949"/>
                  <a:pt x="16897" y="949"/>
                  <a:pt x="16891" y="949"/>
                </a:cubicBezTo>
                <a:cubicBezTo>
                  <a:pt x="16885" y="943"/>
                  <a:pt x="16879" y="949"/>
                  <a:pt x="16873" y="949"/>
                </a:cubicBezTo>
                <a:cubicBezTo>
                  <a:pt x="16867" y="949"/>
                  <a:pt x="16861" y="949"/>
                  <a:pt x="16861" y="949"/>
                </a:cubicBezTo>
                <a:cubicBezTo>
                  <a:pt x="16861" y="978"/>
                  <a:pt x="16861" y="978"/>
                  <a:pt x="16861" y="978"/>
                </a:cubicBezTo>
                <a:cubicBezTo>
                  <a:pt x="16849" y="978"/>
                  <a:pt x="16844" y="978"/>
                  <a:pt x="16838" y="978"/>
                </a:cubicBezTo>
                <a:cubicBezTo>
                  <a:pt x="16826" y="978"/>
                  <a:pt x="16820" y="978"/>
                  <a:pt x="16814" y="978"/>
                </a:cubicBezTo>
                <a:cubicBezTo>
                  <a:pt x="16808" y="978"/>
                  <a:pt x="16808" y="978"/>
                  <a:pt x="16802" y="978"/>
                </a:cubicBezTo>
                <a:cubicBezTo>
                  <a:pt x="16796" y="978"/>
                  <a:pt x="16796" y="966"/>
                  <a:pt x="16796" y="966"/>
                </a:cubicBezTo>
                <a:cubicBezTo>
                  <a:pt x="16790" y="961"/>
                  <a:pt x="16790" y="961"/>
                  <a:pt x="16784" y="955"/>
                </a:cubicBezTo>
                <a:cubicBezTo>
                  <a:pt x="16784" y="949"/>
                  <a:pt x="16778" y="955"/>
                  <a:pt x="16772" y="949"/>
                </a:cubicBezTo>
                <a:cubicBezTo>
                  <a:pt x="16772" y="949"/>
                  <a:pt x="16778" y="937"/>
                  <a:pt x="16772" y="937"/>
                </a:cubicBezTo>
                <a:cubicBezTo>
                  <a:pt x="16767" y="931"/>
                  <a:pt x="16760" y="937"/>
                  <a:pt x="16755" y="937"/>
                </a:cubicBezTo>
                <a:cubicBezTo>
                  <a:pt x="16737" y="937"/>
                  <a:pt x="16737" y="937"/>
                  <a:pt x="16737" y="937"/>
                </a:cubicBezTo>
                <a:lnTo>
                  <a:pt x="16731" y="943"/>
                </a:lnTo>
                <a:cubicBezTo>
                  <a:pt x="16707" y="943"/>
                  <a:pt x="16695" y="943"/>
                  <a:pt x="16672" y="943"/>
                </a:cubicBezTo>
                <a:cubicBezTo>
                  <a:pt x="16672" y="949"/>
                  <a:pt x="16678" y="955"/>
                  <a:pt x="16672" y="966"/>
                </a:cubicBezTo>
                <a:cubicBezTo>
                  <a:pt x="16672" y="972"/>
                  <a:pt x="16666" y="978"/>
                  <a:pt x="16660" y="990"/>
                </a:cubicBezTo>
                <a:cubicBezTo>
                  <a:pt x="16660" y="990"/>
                  <a:pt x="16660" y="996"/>
                  <a:pt x="16660" y="1002"/>
                </a:cubicBezTo>
                <a:cubicBezTo>
                  <a:pt x="16660" y="1008"/>
                  <a:pt x="16654" y="1008"/>
                  <a:pt x="16654" y="1014"/>
                </a:cubicBezTo>
                <a:cubicBezTo>
                  <a:pt x="16648" y="1020"/>
                  <a:pt x="16654" y="1020"/>
                  <a:pt x="16654" y="1026"/>
                </a:cubicBezTo>
                <a:cubicBezTo>
                  <a:pt x="16648" y="1032"/>
                  <a:pt x="16648" y="1032"/>
                  <a:pt x="16648" y="1038"/>
                </a:cubicBezTo>
                <a:lnTo>
                  <a:pt x="16642" y="1032"/>
                </a:lnTo>
                <a:close/>
                <a:moveTo>
                  <a:pt x="16583" y="1008"/>
                </a:moveTo>
                <a:lnTo>
                  <a:pt x="16583" y="1008"/>
                </a:lnTo>
                <a:cubicBezTo>
                  <a:pt x="16577" y="1002"/>
                  <a:pt x="16577" y="996"/>
                  <a:pt x="16577" y="996"/>
                </a:cubicBezTo>
                <a:cubicBezTo>
                  <a:pt x="16577" y="984"/>
                  <a:pt x="16577" y="978"/>
                  <a:pt x="16583" y="972"/>
                </a:cubicBezTo>
                <a:cubicBezTo>
                  <a:pt x="16577" y="972"/>
                  <a:pt x="16571" y="972"/>
                  <a:pt x="16565" y="972"/>
                </a:cubicBezTo>
                <a:cubicBezTo>
                  <a:pt x="16559" y="972"/>
                  <a:pt x="16559" y="966"/>
                  <a:pt x="16553" y="966"/>
                </a:cubicBezTo>
                <a:cubicBezTo>
                  <a:pt x="16547" y="966"/>
                  <a:pt x="16547" y="972"/>
                  <a:pt x="16541" y="978"/>
                </a:cubicBezTo>
                <a:cubicBezTo>
                  <a:pt x="16541" y="978"/>
                  <a:pt x="16541" y="984"/>
                  <a:pt x="16541" y="990"/>
                </a:cubicBezTo>
                <a:cubicBezTo>
                  <a:pt x="16541" y="996"/>
                  <a:pt x="16541" y="996"/>
                  <a:pt x="16541" y="1002"/>
                </a:cubicBezTo>
                <a:cubicBezTo>
                  <a:pt x="16541" y="1008"/>
                  <a:pt x="16547" y="1008"/>
                  <a:pt x="16553" y="1008"/>
                </a:cubicBezTo>
                <a:cubicBezTo>
                  <a:pt x="16559" y="1014"/>
                  <a:pt x="16559" y="1020"/>
                  <a:pt x="16565" y="1020"/>
                </a:cubicBezTo>
                <a:cubicBezTo>
                  <a:pt x="16571" y="1020"/>
                  <a:pt x="16577" y="1008"/>
                  <a:pt x="16583" y="1008"/>
                </a:cubicBezTo>
                <a:close/>
                <a:moveTo>
                  <a:pt x="16547" y="1127"/>
                </a:moveTo>
                <a:lnTo>
                  <a:pt x="16547" y="1127"/>
                </a:lnTo>
                <a:cubicBezTo>
                  <a:pt x="16547" y="1132"/>
                  <a:pt x="16547" y="1138"/>
                  <a:pt x="16553" y="1138"/>
                </a:cubicBezTo>
                <a:cubicBezTo>
                  <a:pt x="16553" y="1150"/>
                  <a:pt x="16565" y="1156"/>
                  <a:pt x="16565" y="1162"/>
                </a:cubicBezTo>
                <a:cubicBezTo>
                  <a:pt x="16565" y="1168"/>
                  <a:pt x="16571" y="1168"/>
                  <a:pt x="16571" y="1174"/>
                </a:cubicBezTo>
                <a:cubicBezTo>
                  <a:pt x="16571" y="1180"/>
                  <a:pt x="16571" y="1186"/>
                  <a:pt x="16571" y="1198"/>
                </a:cubicBezTo>
                <a:cubicBezTo>
                  <a:pt x="16624" y="1198"/>
                  <a:pt x="16624" y="1198"/>
                  <a:pt x="16624" y="1198"/>
                </a:cubicBezTo>
                <a:cubicBezTo>
                  <a:pt x="16618" y="1192"/>
                  <a:pt x="16624" y="1186"/>
                  <a:pt x="16618" y="1186"/>
                </a:cubicBezTo>
                <a:cubicBezTo>
                  <a:pt x="16612" y="1180"/>
                  <a:pt x="16606" y="1180"/>
                  <a:pt x="16601" y="1180"/>
                </a:cubicBezTo>
                <a:cubicBezTo>
                  <a:pt x="16601" y="1180"/>
                  <a:pt x="16594" y="1180"/>
                  <a:pt x="16589" y="1174"/>
                </a:cubicBezTo>
                <a:cubicBezTo>
                  <a:pt x="16583" y="1168"/>
                  <a:pt x="16583" y="1162"/>
                  <a:pt x="16577" y="1150"/>
                </a:cubicBezTo>
                <a:cubicBezTo>
                  <a:pt x="16571" y="1138"/>
                  <a:pt x="16571" y="1138"/>
                  <a:pt x="16571" y="1138"/>
                </a:cubicBezTo>
                <a:cubicBezTo>
                  <a:pt x="16571" y="1132"/>
                  <a:pt x="16565" y="1132"/>
                  <a:pt x="16565" y="1127"/>
                </a:cubicBezTo>
                <a:lnTo>
                  <a:pt x="16547" y="1127"/>
                </a:lnTo>
                <a:close/>
                <a:moveTo>
                  <a:pt x="15029" y="711"/>
                </a:moveTo>
                <a:lnTo>
                  <a:pt x="15029" y="711"/>
                </a:lnTo>
                <a:cubicBezTo>
                  <a:pt x="15029" y="706"/>
                  <a:pt x="15023" y="706"/>
                  <a:pt x="15017" y="700"/>
                </a:cubicBezTo>
                <a:cubicBezTo>
                  <a:pt x="15017" y="700"/>
                  <a:pt x="15023" y="694"/>
                  <a:pt x="15017" y="688"/>
                </a:cubicBezTo>
                <a:cubicBezTo>
                  <a:pt x="15017" y="688"/>
                  <a:pt x="15012" y="688"/>
                  <a:pt x="15005" y="688"/>
                </a:cubicBezTo>
                <a:cubicBezTo>
                  <a:pt x="15000" y="688"/>
                  <a:pt x="15000" y="682"/>
                  <a:pt x="14994" y="682"/>
                </a:cubicBezTo>
                <a:cubicBezTo>
                  <a:pt x="14982" y="682"/>
                  <a:pt x="14982" y="682"/>
                  <a:pt x="14982" y="682"/>
                </a:cubicBezTo>
                <a:cubicBezTo>
                  <a:pt x="14976" y="682"/>
                  <a:pt x="14976" y="676"/>
                  <a:pt x="14970" y="676"/>
                </a:cubicBezTo>
                <a:cubicBezTo>
                  <a:pt x="14964" y="676"/>
                  <a:pt x="14964" y="676"/>
                  <a:pt x="14958" y="676"/>
                </a:cubicBezTo>
                <a:cubicBezTo>
                  <a:pt x="14946" y="676"/>
                  <a:pt x="14946" y="676"/>
                  <a:pt x="14946" y="676"/>
                </a:cubicBezTo>
                <a:cubicBezTo>
                  <a:pt x="14940" y="676"/>
                  <a:pt x="14940" y="682"/>
                  <a:pt x="14934" y="688"/>
                </a:cubicBezTo>
                <a:cubicBezTo>
                  <a:pt x="14934" y="700"/>
                  <a:pt x="14934" y="700"/>
                  <a:pt x="14934" y="700"/>
                </a:cubicBezTo>
                <a:cubicBezTo>
                  <a:pt x="14940" y="700"/>
                  <a:pt x="14946" y="700"/>
                  <a:pt x="14946" y="700"/>
                </a:cubicBezTo>
                <a:cubicBezTo>
                  <a:pt x="14952" y="700"/>
                  <a:pt x="14952" y="700"/>
                  <a:pt x="14958" y="700"/>
                </a:cubicBezTo>
                <a:cubicBezTo>
                  <a:pt x="14964" y="706"/>
                  <a:pt x="14964" y="706"/>
                  <a:pt x="14970" y="711"/>
                </a:cubicBezTo>
                <a:cubicBezTo>
                  <a:pt x="14976" y="711"/>
                  <a:pt x="14976" y="718"/>
                  <a:pt x="14976" y="723"/>
                </a:cubicBezTo>
                <a:cubicBezTo>
                  <a:pt x="14988" y="723"/>
                  <a:pt x="14994" y="723"/>
                  <a:pt x="15005" y="723"/>
                </a:cubicBezTo>
                <a:cubicBezTo>
                  <a:pt x="15017" y="723"/>
                  <a:pt x="15017" y="723"/>
                  <a:pt x="15017" y="723"/>
                </a:cubicBezTo>
                <a:cubicBezTo>
                  <a:pt x="15023" y="723"/>
                  <a:pt x="15023" y="723"/>
                  <a:pt x="15029" y="723"/>
                </a:cubicBezTo>
                <a:cubicBezTo>
                  <a:pt x="15029" y="718"/>
                  <a:pt x="15029" y="711"/>
                  <a:pt x="15029" y="711"/>
                </a:cubicBezTo>
                <a:close/>
                <a:moveTo>
                  <a:pt x="14365" y="842"/>
                </a:moveTo>
                <a:lnTo>
                  <a:pt x="14365" y="842"/>
                </a:lnTo>
                <a:cubicBezTo>
                  <a:pt x="14371" y="842"/>
                  <a:pt x="14371" y="836"/>
                  <a:pt x="14377" y="836"/>
                </a:cubicBezTo>
                <a:cubicBezTo>
                  <a:pt x="14383" y="836"/>
                  <a:pt x="14389" y="842"/>
                  <a:pt x="14401" y="842"/>
                </a:cubicBezTo>
                <a:cubicBezTo>
                  <a:pt x="14401" y="842"/>
                  <a:pt x="14407" y="848"/>
                  <a:pt x="14413" y="848"/>
                </a:cubicBezTo>
                <a:cubicBezTo>
                  <a:pt x="14424" y="848"/>
                  <a:pt x="14424" y="848"/>
                  <a:pt x="14424" y="848"/>
                </a:cubicBezTo>
                <a:lnTo>
                  <a:pt x="14424" y="842"/>
                </a:lnTo>
                <a:cubicBezTo>
                  <a:pt x="14424" y="836"/>
                  <a:pt x="14424" y="830"/>
                  <a:pt x="14424" y="824"/>
                </a:cubicBezTo>
                <a:cubicBezTo>
                  <a:pt x="14419" y="818"/>
                  <a:pt x="14424" y="812"/>
                  <a:pt x="14424" y="812"/>
                </a:cubicBezTo>
                <a:cubicBezTo>
                  <a:pt x="14419" y="806"/>
                  <a:pt x="14413" y="806"/>
                  <a:pt x="14407" y="806"/>
                </a:cubicBezTo>
                <a:cubicBezTo>
                  <a:pt x="14401" y="806"/>
                  <a:pt x="14401" y="806"/>
                  <a:pt x="14401" y="806"/>
                </a:cubicBezTo>
                <a:cubicBezTo>
                  <a:pt x="14395" y="806"/>
                  <a:pt x="14395" y="812"/>
                  <a:pt x="14389" y="818"/>
                </a:cubicBezTo>
                <a:cubicBezTo>
                  <a:pt x="14383" y="824"/>
                  <a:pt x="14377" y="824"/>
                  <a:pt x="14365" y="830"/>
                </a:cubicBezTo>
                <a:lnTo>
                  <a:pt x="14365" y="842"/>
                </a:lnTo>
                <a:close/>
                <a:moveTo>
                  <a:pt x="14614" y="741"/>
                </a:moveTo>
                <a:lnTo>
                  <a:pt x="14614" y="741"/>
                </a:lnTo>
                <a:cubicBezTo>
                  <a:pt x="14626" y="741"/>
                  <a:pt x="14632" y="729"/>
                  <a:pt x="14644" y="723"/>
                </a:cubicBezTo>
                <a:cubicBezTo>
                  <a:pt x="14644" y="718"/>
                  <a:pt x="14650" y="718"/>
                  <a:pt x="14656" y="711"/>
                </a:cubicBezTo>
                <a:cubicBezTo>
                  <a:pt x="14656" y="706"/>
                  <a:pt x="14656" y="706"/>
                  <a:pt x="14662" y="700"/>
                </a:cubicBezTo>
                <a:cubicBezTo>
                  <a:pt x="14668" y="700"/>
                  <a:pt x="14673" y="700"/>
                  <a:pt x="14673" y="700"/>
                </a:cubicBezTo>
                <a:cubicBezTo>
                  <a:pt x="14679" y="700"/>
                  <a:pt x="14685" y="694"/>
                  <a:pt x="14691" y="694"/>
                </a:cubicBezTo>
                <a:cubicBezTo>
                  <a:pt x="14697" y="694"/>
                  <a:pt x="14697" y="700"/>
                  <a:pt x="14703" y="700"/>
                </a:cubicBezTo>
                <a:cubicBezTo>
                  <a:pt x="14762" y="700"/>
                  <a:pt x="14762" y="700"/>
                  <a:pt x="14762" y="700"/>
                </a:cubicBezTo>
                <a:cubicBezTo>
                  <a:pt x="14768" y="700"/>
                  <a:pt x="14768" y="694"/>
                  <a:pt x="14774" y="694"/>
                </a:cubicBezTo>
                <a:cubicBezTo>
                  <a:pt x="14780" y="688"/>
                  <a:pt x="14780" y="688"/>
                  <a:pt x="14786" y="688"/>
                </a:cubicBezTo>
                <a:cubicBezTo>
                  <a:pt x="14792" y="688"/>
                  <a:pt x="14792" y="688"/>
                  <a:pt x="14798" y="688"/>
                </a:cubicBezTo>
                <a:cubicBezTo>
                  <a:pt x="14810" y="688"/>
                  <a:pt x="14816" y="688"/>
                  <a:pt x="14822" y="688"/>
                </a:cubicBezTo>
                <a:cubicBezTo>
                  <a:pt x="14828" y="688"/>
                  <a:pt x="14828" y="688"/>
                  <a:pt x="14834" y="688"/>
                </a:cubicBezTo>
                <a:cubicBezTo>
                  <a:pt x="14839" y="688"/>
                  <a:pt x="14846" y="676"/>
                  <a:pt x="14851" y="676"/>
                </a:cubicBezTo>
                <a:cubicBezTo>
                  <a:pt x="14863" y="676"/>
                  <a:pt x="14869" y="682"/>
                  <a:pt x="14881" y="682"/>
                </a:cubicBezTo>
                <a:cubicBezTo>
                  <a:pt x="14887" y="682"/>
                  <a:pt x="14893" y="682"/>
                  <a:pt x="14899" y="676"/>
                </a:cubicBezTo>
                <a:cubicBezTo>
                  <a:pt x="14905" y="670"/>
                  <a:pt x="14905" y="670"/>
                  <a:pt x="14905" y="664"/>
                </a:cubicBezTo>
                <a:cubicBezTo>
                  <a:pt x="14911" y="658"/>
                  <a:pt x="14911" y="658"/>
                  <a:pt x="14911" y="652"/>
                </a:cubicBezTo>
                <a:cubicBezTo>
                  <a:pt x="14911" y="646"/>
                  <a:pt x="14905" y="646"/>
                  <a:pt x="14905" y="640"/>
                </a:cubicBezTo>
                <a:cubicBezTo>
                  <a:pt x="14905" y="629"/>
                  <a:pt x="14905" y="629"/>
                  <a:pt x="14905" y="629"/>
                </a:cubicBezTo>
                <a:cubicBezTo>
                  <a:pt x="14857" y="629"/>
                  <a:pt x="14857" y="629"/>
                  <a:pt x="14857" y="629"/>
                </a:cubicBezTo>
                <a:cubicBezTo>
                  <a:pt x="14857" y="617"/>
                  <a:pt x="14857" y="611"/>
                  <a:pt x="14857" y="599"/>
                </a:cubicBezTo>
                <a:cubicBezTo>
                  <a:pt x="14857" y="599"/>
                  <a:pt x="14857" y="593"/>
                  <a:pt x="14857" y="587"/>
                </a:cubicBezTo>
                <a:cubicBezTo>
                  <a:pt x="14857" y="587"/>
                  <a:pt x="14851" y="587"/>
                  <a:pt x="14846" y="581"/>
                </a:cubicBezTo>
                <a:cubicBezTo>
                  <a:pt x="14846" y="581"/>
                  <a:pt x="14839" y="581"/>
                  <a:pt x="14834" y="581"/>
                </a:cubicBezTo>
                <a:cubicBezTo>
                  <a:pt x="14822" y="575"/>
                  <a:pt x="14816" y="575"/>
                  <a:pt x="14798" y="575"/>
                </a:cubicBezTo>
                <a:cubicBezTo>
                  <a:pt x="14792" y="575"/>
                  <a:pt x="14792" y="575"/>
                  <a:pt x="14786" y="575"/>
                </a:cubicBezTo>
                <a:cubicBezTo>
                  <a:pt x="14780" y="575"/>
                  <a:pt x="14786" y="581"/>
                  <a:pt x="14780" y="587"/>
                </a:cubicBezTo>
                <a:cubicBezTo>
                  <a:pt x="14774" y="593"/>
                  <a:pt x="14774" y="599"/>
                  <a:pt x="14768" y="599"/>
                </a:cubicBezTo>
                <a:cubicBezTo>
                  <a:pt x="14762" y="599"/>
                  <a:pt x="14762" y="599"/>
                  <a:pt x="14762" y="599"/>
                </a:cubicBezTo>
                <a:cubicBezTo>
                  <a:pt x="14757" y="599"/>
                  <a:pt x="14757" y="593"/>
                  <a:pt x="14751" y="587"/>
                </a:cubicBezTo>
                <a:cubicBezTo>
                  <a:pt x="14757" y="587"/>
                  <a:pt x="14762" y="581"/>
                  <a:pt x="14762" y="575"/>
                </a:cubicBezTo>
                <a:cubicBezTo>
                  <a:pt x="14768" y="575"/>
                  <a:pt x="14774" y="575"/>
                  <a:pt x="14774" y="569"/>
                </a:cubicBezTo>
                <a:cubicBezTo>
                  <a:pt x="14774" y="563"/>
                  <a:pt x="14774" y="563"/>
                  <a:pt x="14774" y="557"/>
                </a:cubicBezTo>
                <a:cubicBezTo>
                  <a:pt x="14774" y="557"/>
                  <a:pt x="14768" y="557"/>
                  <a:pt x="14762" y="557"/>
                </a:cubicBezTo>
                <a:cubicBezTo>
                  <a:pt x="14762" y="552"/>
                  <a:pt x="14757" y="552"/>
                  <a:pt x="14751" y="552"/>
                </a:cubicBezTo>
                <a:cubicBezTo>
                  <a:pt x="14745" y="552"/>
                  <a:pt x="14751" y="540"/>
                  <a:pt x="14739" y="540"/>
                </a:cubicBezTo>
                <a:cubicBezTo>
                  <a:pt x="14733" y="540"/>
                  <a:pt x="14733" y="540"/>
                  <a:pt x="14733" y="540"/>
                </a:cubicBezTo>
                <a:cubicBezTo>
                  <a:pt x="14733" y="540"/>
                  <a:pt x="14727" y="545"/>
                  <a:pt x="14727" y="552"/>
                </a:cubicBezTo>
                <a:cubicBezTo>
                  <a:pt x="14721" y="552"/>
                  <a:pt x="14715" y="552"/>
                  <a:pt x="14709" y="552"/>
                </a:cubicBezTo>
                <a:cubicBezTo>
                  <a:pt x="14709" y="552"/>
                  <a:pt x="14703" y="552"/>
                  <a:pt x="14697" y="557"/>
                </a:cubicBezTo>
                <a:cubicBezTo>
                  <a:pt x="14697" y="557"/>
                  <a:pt x="14691" y="563"/>
                  <a:pt x="14691" y="569"/>
                </a:cubicBezTo>
                <a:cubicBezTo>
                  <a:pt x="14685" y="569"/>
                  <a:pt x="14679" y="569"/>
                  <a:pt x="14679" y="575"/>
                </a:cubicBezTo>
                <a:cubicBezTo>
                  <a:pt x="14679" y="581"/>
                  <a:pt x="14673" y="581"/>
                  <a:pt x="14673" y="587"/>
                </a:cubicBezTo>
                <a:cubicBezTo>
                  <a:pt x="14673" y="593"/>
                  <a:pt x="14673" y="593"/>
                  <a:pt x="14668" y="599"/>
                </a:cubicBezTo>
                <a:cubicBezTo>
                  <a:pt x="14668" y="605"/>
                  <a:pt x="14668" y="605"/>
                  <a:pt x="14662" y="611"/>
                </a:cubicBezTo>
                <a:cubicBezTo>
                  <a:pt x="14662" y="611"/>
                  <a:pt x="14656" y="605"/>
                  <a:pt x="14656" y="611"/>
                </a:cubicBezTo>
                <a:cubicBezTo>
                  <a:pt x="14650" y="611"/>
                  <a:pt x="14644" y="611"/>
                  <a:pt x="14644" y="617"/>
                </a:cubicBezTo>
                <a:cubicBezTo>
                  <a:pt x="14638" y="623"/>
                  <a:pt x="14644" y="623"/>
                  <a:pt x="14644" y="629"/>
                </a:cubicBezTo>
                <a:cubicBezTo>
                  <a:pt x="14638" y="634"/>
                  <a:pt x="14644" y="646"/>
                  <a:pt x="14644" y="652"/>
                </a:cubicBezTo>
                <a:cubicBezTo>
                  <a:pt x="14638" y="658"/>
                  <a:pt x="14638" y="658"/>
                  <a:pt x="14638" y="664"/>
                </a:cubicBezTo>
                <a:cubicBezTo>
                  <a:pt x="14632" y="670"/>
                  <a:pt x="14626" y="664"/>
                  <a:pt x="14626" y="670"/>
                </a:cubicBezTo>
                <a:cubicBezTo>
                  <a:pt x="14620" y="670"/>
                  <a:pt x="14614" y="670"/>
                  <a:pt x="14608" y="676"/>
                </a:cubicBezTo>
                <a:cubicBezTo>
                  <a:pt x="14608" y="676"/>
                  <a:pt x="14602" y="676"/>
                  <a:pt x="14596" y="682"/>
                </a:cubicBezTo>
                <a:cubicBezTo>
                  <a:pt x="14596" y="688"/>
                  <a:pt x="14591" y="688"/>
                  <a:pt x="14591" y="694"/>
                </a:cubicBezTo>
                <a:cubicBezTo>
                  <a:pt x="14591" y="700"/>
                  <a:pt x="14591" y="700"/>
                  <a:pt x="14591" y="706"/>
                </a:cubicBezTo>
                <a:cubicBezTo>
                  <a:pt x="14591" y="711"/>
                  <a:pt x="14591" y="718"/>
                  <a:pt x="14591" y="723"/>
                </a:cubicBezTo>
                <a:cubicBezTo>
                  <a:pt x="14596" y="723"/>
                  <a:pt x="14608" y="741"/>
                  <a:pt x="14614" y="741"/>
                </a:cubicBezTo>
                <a:close/>
                <a:moveTo>
                  <a:pt x="14430" y="457"/>
                </a:moveTo>
                <a:lnTo>
                  <a:pt x="14430" y="457"/>
                </a:lnTo>
                <a:cubicBezTo>
                  <a:pt x="14424" y="457"/>
                  <a:pt x="14424" y="463"/>
                  <a:pt x="14419" y="463"/>
                </a:cubicBezTo>
                <a:cubicBezTo>
                  <a:pt x="14413" y="468"/>
                  <a:pt x="14413" y="468"/>
                  <a:pt x="14407" y="468"/>
                </a:cubicBezTo>
                <a:cubicBezTo>
                  <a:pt x="14401" y="474"/>
                  <a:pt x="14407" y="480"/>
                  <a:pt x="14401" y="480"/>
                </a:cubicBezTo>
                <a:cubicBezTo>
                  <a:pt x="14395" y="480"/>
                  <a:pt x="14389" y="480"/>
                  <a:pt x="14389" y="486"/>
                </a:cubicBezTo>
                <a:cubicBezTo>
                  <a:pt x="14377" y="486"/>
                  <a:pt x="14365" y="480"/>
                  <a:pt x="14353" y="486"/>
                </a:cubicBezTo>
                <a:cubicBezTo>
                  <a:pt x="14347" y="486"/>
                  <a:pt x="14347" y="486"/>
                  <a:pt x="14341" y="486"/>
                </a:cubicBezTo>
                <a:cubicBezTo>
                  <a:pt x="14336" y="486"/>
                  <a:pt x="14336" y="486"/>
                  <a:pt x="14330" y="486"/>
                </a:cubicBezTo>
                <a:cubicBezTo>
                  <a:pt x="14324" y="486"/>
                  <a:pt x="14324" y="492"/>
                  <a:pt x="14318" y="492"/>
                </a:cubicBezTo>
                <a:cubicBezTo>
                  <a:pt x="14312" y="498"/>
                  <a:pt x="14318" y="504"/>
                  <a:pt x="14312" y="504"/>
                </a:cubicBezTo>
                <a:cubicBezTo>
                  <a:pt x="14306" y="510"/>
                  <a:pt x="14300" y="504"/>
                  <a:pt x="14300" y="504"/>
                </a:cubicBezTo>
                <a:cubicBezTo>
                  <a:pt x="14294" y="510"/>
                  <a:pt x="14294" y="510"/>
                  <a:pt x="14288" y="510"/>
                </a:cubicBezTo>
                <a:cubicBezTo>
                  <a:pt x="14282" y="510"/>
                  <a:pt x="14276" y="516"/>
                  <a:pt x="14276" y="522"/>
                </a:cubicBezTo>
                <a:cubicBezTo>
                  <a:pt x="14270" y="528"/>
                  <a:pt x="14270" y="528"/>
                  <a:pt x="14270" y="534"/>
                </a:cubicBezTo>
                <a:cubicBezTo>
                  <a:pt x="14264" y="534"/>
                  <a:pt x="14270" y="540"/>
                  <a:pt x="14270" y="540"/>
                </a:cubicBezTo>
                <a:cubicBezTo>
                  <a:pt x="14276" y="545"/>
                  <a:pt x="14282" y="545"/>
                  <a:pt x="14288" y="552"/>
                </a:cubicBezTo>
                <a:cubicBezTo>
                  <a:pt x="14294" y="552"/>
                  <a:pt x="14300" y="552"/>
                  <a:pt x="14300" y="557"/>
                </a:cubicBezTo>
                <a:cubicBezTo>
                  <a:pt x="14306" y="557"/>
                  <a:pt x="14300" y="563"/>
                  <a:pt x="14300" y="569"/>
                </a:cubicBezTo>
                <a:lnTo>
                  <a:pt x="14300" y="575"/>
                </a:lnTo>
                <a:cubicBezTo>
                  <a:pt x="14300" y="587"/>
                  <a:pt x="14306" y="587"/>
                  <a:pt x="14306" y="593"/>
                </a:cubicBezTo>
                <a:cubicBezTo>
                  <a:pt x="14407" y="593"/>
                  <a:pt x="14407" y="593"/>
                  <a:pt x="14407" y="593"/>
                </a:cubicBezTo>
                <a:cubicBezTo>
                  <a:pt x="14413" y="593"/>
                  <a:pt x="14413" y="599"/>
                  <a:pt x="14419" y="599"/>
                </a:cubicBezTo>
                <a:cubicBezTo>
                  <a:pt x="14424" y="599"/>
                  <a:pt x="14424" y="599"/>
                  <a:pt x="14430" y="599"/>
                </a:cubicBezTo>
                <a:cubicBezTo>
                  <a:pt x="14436" y="599"/>
                  <a:pt x="14436" y="605"/>
                  <a:pt x="14436" y="611"/>
                </a:cubicBezTo>
                <a:cubicBezTo>
                  <a:pt x="14442" y="611"/>
                  <a:pt x="14442" y="617"/>
                  <a:pt x="14448" y="623"/>
                </a:cubicBezTo>
                <a:cubicBezTo>
                  <a:pt x="14478" y="623"/>
                  <a:pt x="14490" y="623"/>
                  <a:pt x="14519" y="623"/>
                </a:cubicBezTo>
                <a:cubicBezTo>
                  <a:pt x="14525" y="623"/>
                  <a:pt x="14531" y="623"/>
                  <a:pt x="14531" y="623"/>
                </a:cubicBezTo>
                <a:cubicBezTo>
                  <a:pt x="14549" y="623"/>
                  <a:pt x="14549" y="623"/>
                  <a:pt x="14549" y="623"/>
                </a:cubicBezTo>
                <a:cubicBezTo>
                  <a:pt x="14561" y="623"/>
                  <a:pt x="14561" y="623"/>
                  <a:pt x="14573" y="623"/>
                </a:cubicBezTo>
                <a:cubicBezTo>
                  <a:pt x="14573" y="623"/>
                  <a:pt x="14579" y="623"/>
                  <a:pt x="14585" y="623"/>
                </a:cubicBezTo>
                <a:cubicBezTo>
                  <a:pt x="14591" y="617"/>
                  <a:pt x="14596" y="617"/>
                  <a:pt x="14602" y="611"/>
                </a:cubicBezTo>
                <a:cubicBezTo>
                  <a:pt x="14608" y="611"/>
                  <a:pt x="14608" y="605"/>
                  <a:pt x="14608" y="599"/>
                </a:cubicBezTo>
                <a:cubicBezTo>
                  <a:pt x="14608" y="575"/>
                  <a:pt x="14608" y="575"/>
                  <a:pt x="14608" y="575"/>
                </a:cubicBezTo>
                <a:cubicBezTo>
                  <a:pt x="14602" y="575"/>
                  <a:pt x="14602" y="581"/>
                  <a:pt x="14591" y="575"/>
                </a:cubicBezTo>
                <a:cubicBezTo>
                  <a:pt x="14591" y="575"/>
                  <a:pt x="14585" y="575"/>
                  <a:pt x="14585" y="569"/>
                </a:cubicBezTo>
                <a:cubicBezTo>
                  <a:pt x="14585" y="563"/>
                  <a:pt x="14585" y="557"/>
                  <a:pt x="14585" y="552"/>
                </a:cubicBezTo>
                <a:cubicBezTo>
                  <a:pt x="14585" y="545"/>
                  <a:pt x="14591" y="540"/>
                  <a:pt x="14591" y="540"/>
                </a:cubicBezTo>
                <a:cubicBezTo>
                  <a:pt x="14591" y="534"/>
                  <a:pt x="14596" y="534"/>
                  <a:pt x="14596" y="528"/>
                </a:cubicBezTo>
                <a:cubicBezTo>
                  <a:pt x="14602" y="522"/>
                  <a:pt x="14608" y="522"/>
                  <a:pt x="14608" y="510"/>
                </a:cubicBezTo>
                <a:cubicBezTo>
                  <a:pt x="14608" y="504"/>
                  <a:pt x="14602" y="498"/>
                  <a:pt x="14602" y="492"/>
                </a:cubicBezTo>
                <a:cubicBezTo>
                  <a:pt x="14602" y="486"/>
                  <a:pt x="14596" y="486"/>
                  <a:pt x="14596" y="480"/>
                </a:cubicBezTo>
                <a:cubicBezTo>
                  <a:pt x="14591" y="474"/>
                  <a:pt x="14591" y="474"/>
                  <a:pt x="14585" y="468"/>
                </a:cubicBezTo>
                <a:cubicBezTo>
                  <a:pt x="14579" y="463"/>
                  <a:pt x="14573" y="468"/>
                  <a:pt x="14561" y="468"/>
                </a:cubicBezTo>
                <a:cubicBezTo>
                  <a:pt x="14555" y="468"/>
                  <a:pt x="14549" y="463"/>
                  <a:pt x="14543" y="468"/>
                </a:cubicBezTo>
                <a:cubicBezTo>
                  <a:pt x="14537" y="468"/>
                  <a:pt x="14531" y="468"/>
                  <a:pt x="14531" y="474"/>
                </a:cubicBezTo>
                <a:cubicBezTo>
                  <a:pt x="14525" y="474"/>
                  <a:pt x="14525" y="480"/>
                  <a:pt x="14525" y="486"/>
                </a:cubicBezTo>
                <a:cubicBezTo>
                  <a:pt x="14519" y="486"/>
                  <a:pt x="14519" y="492"/>
                  <a:pt x="14513" y="492"/>
                </a:cubicBezTo>
                <a:cubicBezTo>
                  <a:pt x="14507" y="492"/>
                  <a:pt x="14507" y="492"/>
                  <a:pt x="14502" y="492"/>
                </a:cubicBezTo>
                <a:cubicBezTo>
                  <a:pt x="14496" y="492"/>
                  <a:pt x="14490" y="492"/>
                  <a:pt x="14478" y="492"/>
                </a:cubicBezTo>
                <a:cubicBezTo>
                  <a:pt x="14484" y="486"/>
                  <a:pt x="14484" y="486"/>
                  <a:pt x="14484" y="480"/>
                </a:cubicBezTo>
                <a:cubicBezTo>
                  <a:pt x="14490" y="474"/>
                  <a:pt x="14490" y="474"/>
                  <a:pt x="14496" y="474"/>
                </a:cubicBezTo>
                <a:cubicBezTo>
                  <a:pt x="14496" y="457"/>
                  <a:pt x="14496" y="457"/>
                  <a:pt x="14496" y="457"/>
                </a:cubicBezTo>
                <a:cubicBezTo>
                  <a:pt x="14478" y="457"/>
                  <a:pt x="14472" y="457"/>
                  <a:pt x="14454" y="457"/>
                </a:cubicBezTo>
                <a:cubicBezTo>
                  <a:pt x="14448" y="457"/>
                  <a:pt x="14442" y="457"/>
                  <a:pt x="14430" y="457"/>
                </a:cubicBezTo>
                <a:close/>
                <a:moveTo>
                  <a:pt x="14258" y="468"/>
                </a:moveTo>
                <a:lnTo>
                  <a:pt x="14258" y="468"/>
                </a:lnTo>
                <a:cubicBezTo>
                  <a:pt x="14264" y="474"/>
                  <a:pt x="14264" y="474"/>
                  <a:pt x="14270" y="474"/>
                </a:cubicBezTo>
                <a:cubicBezTo>
                  <a:pt x="14276" y="474"/>
                  <a:pt x="14282" y="474"/>
                  <a:pt x="14288" y="474"/>
                </a:cubicBezTo>
                <a:cubicBezTo>
                  <a:pt x="14294" y="474"/>
                  <a:pt x="14300" y="474"/>
                  <a:pt x="14306" y="474"/>
                </a:cubicBezTo>
                <a:cubicBezTo>
                  <a:pt x="14312" y="474"/>
                  <a:pt x="14312" y="468"/>
                  <a:pt x="14318" y="468"/>
                </a:cubicBezTo>
                <a:cubicBezTo>
                  <a:pt x="14324" y="463"/>
                  <a:pt x="14324" y="457"/>
                  <a:pt x="14330" y="457"/>
                </a:cubicBezTo>
                <a:cubicBezTo>
                  <a:pt x="14330" y="457"/>
                  <a:pt x="14336" y="457"/>
                  <a:pt x="14341" y="457"/>
                </a:cubicBezTo>
                <a:cubicBezTo>
                  <a:pt x="14347" y="457"/>
                  <a:pt x="14353" y="457"/>
                  <a:pt x="14359" y="457"/>
                </a:cubicBezTo>
                <a:cubicBezTo>
                  <a:pt x="14365" y="457"/>
                  <a:pt x="14371" y="457"/>
                  <a:pt x="14371" y="451"/>
                </a:cubicBezTo>
                <a:cubicBezTo>
                  <a:pt x="14377" y="451"/>
                  <a:pt x="14377" y="445"/>
                  <a:pt x="14383" y="439"/>
                </a:cubicBezTo>
                <a:cubicBezTo>
                  <a:pt x="14389" y="439"/>
                  <a:pt x="14395" y="439"/>
                  <a:pt x="14407" y="439"/>
                </a:cubicBezTo>
                <a:cubicBezTo>
                  <a:pt x="14424" y="439"/>
                  <a:pt x="14430" y="439"/>
                  <a:pt x="14448" y="439"/>
                </a:cubicBezTo>
                <a:cubicBezTo>
                  <a:pt x="14448" y="433"/>
                  <a:pt x="14454" y="427"/>
                  <a:pt x="14454" y="421"/>
                </a:cubicBezTo>
                <a:cubicBezTo>
                  <a:pt x="14454" y="415"/>
                  <a:pt x="14454" y="409"/>
                  <a:pt x="14454" y="403"/>
                </a:cubicBezTo>
                <a:cubicBezTo>
                  <a:pt x="14460" y="397"/>
                  <a:pt x="14460" y="391"/>
                  <a:pt x="14466" y="391"/>
                </a:cubicBezTo>
                <a:cubicBezTo>
                  <a:pt x="14466" y="386"/>
                  <a:pt x="14472" y="391"/>
                  <a:pt x="14478" y="391"/>
                </a:cubicBezTo>
                <a:cubicBezTo>
                  <a:pt x="14478" y="386"/>
                  <a:pt x="14478" y="379"/>
                  <a:pt x="14484" y="379"/>
                </a:cubicBezTo>
                <a:cubicBezTo>
                  <a:pt x="14490" y="374"/>
                  <a:pt x="14490" y="374"/>
                  <a:pt x="14496" y="374"/>
                </a:cubicBezTo>
                <a:cubicBezTo>
                  <a:pt x="14490" y="368"/>
                  <a:pt x="14490" y="368"/>
                  <a:pt x="14484" y="368"/>
                </a:cubicBezTo>
                <a:lnTo>
                  <a:pt x="14484" y="362"/>
                </a:lnTo>
                <a:cubicBezTo>
                  <a:pt x="14413" y="362"/>
                  <a:pt x="14413" y="362"/>
                  <a:pt x="14413" y="362"/>
                </a:cubicBezTo>
                <a:cubicBezTo>
                  <a:pt x="14413" y="350"/>
                  <a:pt x="14413" y="344"/>
                  <a:pt x="14407" y="338"/>
                </a:cubicBezTo>
                <a:cubicBezTo>
                  <a:pt x="14401" y="332"/>
                  <a:pt x="14401" y="326"/>
                  <a:pt x="14401" y="326"/>
                </a:cubicBezTo>
                <a:cubicBezTo>
                  <a:pt x="14395" y="320"/>
                  <a:pt x="14389" y="326"/>
                  <a:pt x="14389" y="326"/>
                </a:cubicBezTo>
                <a:cubicBezTo>
                  <a:pt x="14383" y="320"/>
                  <a:pt x="14383" y="320"/>
                  <a:pt x="14377" y="320"/>
                </a:cubicBezTo>
                <a:cubicBezTo>
                  <a:pt x="14365" y="320"/>
                  <a:pt x="14359" y="320"/>
                  <a:pt x="14353" y="326"/>
                </a:cubicBezTo>
                <a:cubicBezTo>
                  <a:pt x="14347" y="326"/>
                  <a:pt x="14347" y="326"/>
                  <a:pt x="14341" y="332"/>
                </a:cubicBezTo>
                <a:cubicBezTo>
                  <a:pt x="14336" y="332"/>
                  <a:pt x="14336" y="338"/>
                  <a:pt x="14336" y="338"/>
                </a:cubicBezTo>
                <a:cubicBezTo>
                  <a:pt x="14324" y="344"/>
                  <a:pt x="14318" y="344"/>
                  <a:pt x="14306" y="344"/>
                </a:cubicBezTo>
                <a:cubicBezTo>
                  <a:pt x="14306" y="344"/>
                  <a:pt x="14300" y="350"/>
                  <a:pt x="14294" y="350"/>
                </a:cubicBezTo>
                <a:cubicBezTo>
                  <a:pt x="14288" y="350"/>
                  <a:pt x="14282" y="356"/>
                  <a:pt x="14270" y="356"/>
                </a:cubicBezTo>
                <a:cubicBezTo>
                  <a:pt x="14264" y="362"/>
                  <a:pt x="14258" y="356"/>
                  <a:pt x="14247" y="356"/>
                </a:cubicBezTo>
                <a:cubicBezTo>
                  <a:pt x="14241" y="356"/>
                  <a:pt x="14241" y="362"/>
                  <a:pt x="14235" y="362"/>
                </a:cubicBezTo>
                <a:cubicBezTo>
                  <a:pt x="14235" y="368"/>
                  <a:pt x="14235" y="374"/>
                  <a:pt x="14235" y="386"/>
                </a:cubicBezTo>
                <a:cubicBezTo>
                  <a:pt x="14235" y="391"/>
                  <a:pt x="14235" y="391"/>
                  <a:pt x="14229" y="397"/>
                </a:cubicBezTo>
                <a:cubicBezTo>
                  <a:pt x="14229" y="403"/>
                  <a:pt x="14223" y="403"/>
                  <a:pt x="14217" y="409"/>
                </a:cubicBezTo>
                <a:cubicBezTo>
                  <a:pt x="14211" y="409"/>
                  <a:pt x="14205" y="403"/>
                  <a:pt x="14199" y="409"/>
                </a:cubicBezTo>
                <a:cubicBezTo>
                  <a:pt x="14193" y="409"/>
                  <a:pt x="14187" y="409"/>
                  <a:pt x="14187" y="415"/>
                </a:cubicBezTo>
                <a:cubicBezTo>
                  <a:pt x="14181" y="415"/>
                  <a:pt x="14175" y="415"/>
                  <a:pt x="14170" y="415"/>
                </a:cubicBezTo>
                <a:cubicBezTo>
                  <a:pt x="14170" y="415"/>
                  <a:pt x="14170" y="421"/>
                  <a:pt x="14170" y="427"/>
                </a:cubicBezTo>
                <a:cubicBezTo>
                  <a:pt x="14170" y="433"/>
                  <a:pt x="14170" y="433"/>
                  <a:pt x="14175" y="439"/>
                </a:cubicBezTo>
                <a:cubicBezTo>
                  <a:pt x="14181" y="445"/>
                  <a:pt x="14181" y="445"/>
                  <a:pt x="14193" y="445"/>
                </a:cubicBezTo>
                <a:cubicBezTo>
                  <a:pt x="14199" y="445"/>
                  <a:pt x="14205" y="439"/>
                  <a:pt x="14211" y="439"/>
                </a:cubicBezTo>
                <a:cubicBezTo>
                  <a:pt x="14217" y="439"/>
                  <a:pt x="14217" y="439"/>
                  <a:pt x="14217" y="439"/>
                </a:cubicBezTo>
                <a:cubicBezTo>
                  <a:pt x="14223" y="439"/>
                  <a:pt x="14229" y="445"/>
                  <a:pt x="14229" y="451"/>
                </a:cubicBezTo>
                <a:cubicBezTo>
                  <a:pt x="14235" y="451"/>
                  <a:pt x="14235" y="457"/>
                  <a:pt x="14241" y="463"/>
                </a:cubicBezTo>
                <a:cubicBezTo>
                  <a:pt x="14241" y="463"/>
                  <a:pt x="14247" y="463"/>
                  <a:pt x="14253" y="463"/>
                </a:cubicBezTo>
                <a:lnTo>
                  <a:pt x="14258" y="468"/>
                </a:lnTo>
                <a:close/>
                <a:moveTo>
                  <a:pt x="14235" y="492"/>
                </a:moveTo>
                <a:lnTo>
                  <a:pt x="14235" y="492"/>
                </a:lnTo>
                <a:cubicBezTo>
                  <a:pt x="14235" y="492"/>
                  <a:pt x="14229" y="492"/>
                  <a:pt x="14223" y="492"/>
                </a:cubicBezTo>
                <a:cubicBezTo>
                  <a:pt x="14223" y="492"/>
                  <a:pt x="14217" y="486"/>
                  <a:pt x="14211" y="486"/>
                </a:cubicBezTo>
                <a:cubicBezTo>
                  <a:pt x="14211" y="486"/>
                  <a:pt x="14205" y="486"/>
                  <a:pt x="14199" y="486"/>
                </a:cubicBezTo>
                <a:cubicBezTo>
                  <a:pt x="14193" y="480"/>
                  <a:pt x="14187" y="480"/>
                  <a:pt x="14187" y="480"/>
                </a:cubicBezTo>
                <a:cubicBezTo>
                  <a:pt x="14175" y="480"/>
                  <a:pt x="14175" y="480"/>
                  <a:pt x="14175" y="480"/>
                </a:cubicBezTo>
                <a:cubicBezTo>
                  <a:pt x="14170" y="480"/>
                  <a:pt x="14164" y="474"/>
                  <a:pt x="14164" y="474"/>
                </a:cubicBezTo>
                <a:cubicBezTo>
                  <a:pt x="14158" y="474"/>
                  <a:pt x="14158" y="480"/>
                  <a:pt x="14152" y="480"/>
                </a:cubicBezTo>
                <a:cubicBezTo>
                  <a:pt x="14140" y="480"/>
                  <a:pt x="14140" y="480"/>
                  <a:pt x="14140" y="480"/>
                </a:cubicBezTo>
                <a:cubicBezTo>
                  <a:pt x="14134" y="480"/>
                  <a:pt x="14134" y="480"/>
                  <a:pt x="14134" y="480"/>
                </a:cubicBezTo>
                <a:cubicBezTo>
                  <a:pt x="14134" y="492"/>
                  <a:pt x="14134" y="504"/>
                  <a:pt x="14134" y="516"/>
                </a:cubicBezTo>
                <a:cubicBezTo>
                  <a:pt x="14152" y="516"/>
                  <a:pt x="14158" y="516"/>
                  <a:pt x="14181" y="516"/>
                </a:cubicBezTo>
                <a:cubicBezTo>
                  <a:pt x="14193" y="516"/>
                  <a:pt x="14193" y="516"/>
                  <a:pt x="14193" y="516"/>
                </a:cubicBezTo>
                <a:cubicBezTo>
                  <a:pt x="14193" y="516"/>
                  <a:pt x="14199" y="522"/>
                  <a:pt x="14199" y="528"/>
                </a:cubicBezTo>
                <a:cubicBezTo>
                  <a:pt x="14205" y="528"/>
                  <a:pt x="14205" y="540"/>
                  <a:pt x="14205" y="540"/>
                </a:cubicBezTo>
                <a:cubicBezTo>
                  <a:pt x="14211" y="540"/>
                  <a:pt x="14217" y="540"/>
                  <a:pt x="14217" y="540"/>
                </a:cubicBezTo>
                <a:cubicBezTo>
                  <a:pt x="14223" y="540"/>
                  <a:pt x="14229" y="540"/>
                  <a:pt x="14229" y="540"/>
                </a:cubicBezTo>
                <a:cubicBezTo>
                  <a:pt x="14235" y="540"/>
                  <a:pt x="14235" y="534"/>
                  <a:pt x="14241" y="534"/>
                </a:cubicBezTo>
                <a:cubicBezTo>
                  <a:pt x="14247" y="528"/>
                  <a:pt x="14253" y="528"/>
                  <a:pt x="14253" y="528"/>
                </a:cubicBezTo>
                <a:cubicBezTo>
                  <a:pt x="14253" y="522"/>
                  <a:pt x="14253" y="522"/>
                  <a:pt x="14253" y="516"/>
                </a:cubicBezTo>
                <a:cubicBezTo>
                  <a:pt x="14253" y="504"/>
                  <a:pt x="14253" y="504"/>
                  <a:pt x="14253" y="504"/>
                </a:cubicBezTo>
                <a:cubicBezTo>
                  <a:pt x="14253" y="498"/>
                  <a:pt x="14247" y="498"/>
                  <a:pt x="14247" y="492"/>
                </a:cubicBezTo>
                <a:cubicBezTo>
                  <a:pt x="14241" y="492"/>
                  <a:pt x="14241" y="492"/>
                  <a:pt x="14235" y="492"/>
                </a:cubicBezTo>
                <a:close/>
                <a:moveTo>
                  <a:pt x="14122" y="308"/>
                </a:moveTo>
                <a:lnTo>
                  <a:pt x="14122" y="308"/>
                </a:lnTo>
                <a:cubicBezTo>
                  <a:pt x="14110" y="308"/>
                  <a:pt x="14110" y="320"/>
                  <a:pt x="14104" y="320"/>
                </a:cubicBezTo>
                <a:cubicBezTo>
                  <a:pt x="14098" y="320"/>
                  <a:pt x="14092" y="314"/>
                  <a:pt x="14087" y="314"/>
                </a:cubicBezTo>
                <a:cubicBezTo>
                  <a:pt x="14087" y="314"/>
                  <a:pt x="14081" y="308"/>
                  <a:pt x="14075" y="308"/>
                </a:cubicBezTo>
                <a:cubicBezTo>
                  <a:pt x="14069" y="320"/>
                  <a:pt x="14069" y="320"/>
                  <a:pt x="14069" y="320"/>
                </a:cubicBezTo>
                <a:cubicBezTo>
                  <a:pt x="14069" y="344"/>
                  <a:pt x="14069" y="344"/>
                  <a:pt x="14069" y="344"/>
                </a:cubicBezTo>
                <a:cubicBezTo>
                  <a:pt x="14075" y="344"/>
                  <a:pt x="14075" y="344"/>
                  <a:pt x="14081" y="344"/>
                </a:cubicBezTo>
                <a:cubicBezTo>
                  <a:pt x="14087" y="350"/>
                  <a:pt x="14087" y="356"/>
                  <a:pt x="14092" y="356"/>
                </a:cubicBezTo>
                <a:cubicBezTo>
                  <a:pt x="14098" y="356"/>
                  <a:pt x="14098" y="362"/>
                  <a:pt x="14104" y="362"/>
                </a:cubicBezTo>
                <a:cubicBezTo>
                  <a:pt x="14110" y="362"/>
                  <a:pt x="14110" y="362"/>
                  <a:pt x="14110" y="362"/>
                </a:cubicBezTo>
                <a:cubicBezTo>
                  <a:pt x="14116" y="362"/>
                  <a:pt x="14122" y="362"/>
                  <a:pt x="14128" y="356"/>
                </a:cubicBezTo>
                <a:cubicBezTo>
                  <a:pt x="14134" y="356"/>
                  <a:pt x="14140" y="356"/>
                  <a:pt x="14140" y="350"/>
                </a:cubicBezTo>
                <a:cubicBezTo>
                  <a:pt x="14140" y="350"/>
                  <a:pt x="14140" y="344"/>
                  <a:pt x="14140" y="338"/>
                </a:cubicBezTo>
                <a:cubicBezTo>
                  <a:pt x="14140" y="338"/>
                  <a:pt x="14140" y="332"/>
                  <a:pt x="14134" y="332"/>
                </a:cubicBezTo>
                <a:cubicBezTo>
                  <a:pt x="14134" y="326"/>
                  <a:pt x="14140" y="320"/>
                  <a:pt x="14134" y="320"/>
                </a:cubicBezTo>
                <a:cubicBezTo>
                  <a:pt x="14134" y="314"/>
                  <a:pt x="14128" y="308"/>
                  <a:pt x="14122" y="308"/>
                </a:cubicBezTo>
                <a:close/>
                <a:moveTo>
                  <a:pt x="11893" y="1648"/>
                </a:moveTo>
                <a:lnTo>
                  <a:pt x="11893" y="1648"/>
                </a:lnTo>
                <a:cubicBezTo>
                  <a:pt x="11887" y="1648"/>
                  <a:pt x="11887" y="1648"/>
                  <a:pt x="11881" y="1648"/>
                </a:cubicBezTo>
                <a:cubicBezTo>
                  <a:pt x="11875" y="1642"/>
                  <a:pt x="11875" y="1642"/>
                  <a:pt x="11869" y="1642"/>
                </a:cubicBezTo>
                <a:cubicBezTo>
                  <a:pt x="11863" y="1642"/>
                  <a:pt x="11863" y="1636"/>
                  <a:pt x="11863" y="1631"/>
                </a:cubicBezTo>
                <a:cubicBezTo>
                  <a:pt x="11863" y="1631"/>
                  <a:pt x="11863" y="1625"/>
                  <a:pt x="11863" y="1619"/>
                </a:cubicBezTo>
                <a:cubicBezTo>
                  <a:pt x="11792" y="1619"/>
                  <a:pt x="11792" y="1619"/>
                  <a:pt x="11792" y="1619"/>
                </a:cubicBezTo>
                <a:cubicBezTo>
                  <a:pt x="11792" y="1625"/>
                  <a:pt x="11792" y="1631"/>
                  <a:pt x="11792" y="1636"/>
                </a:cubicBezTo>
                <a:cubicBezTo>
                  <a:pt x="11792" y="1636"/>
                  <a:pt x="11792" y="1642"/>
                  <a:pt x="11798" y="1648"/>
                </a:cubicBezTo>
                <a:cubicBezTo>
                  <a:pt x="11798" y="1702"/>
                  <a:pt x="11798" y="1702"/>
                  <a:pt x="11798" y="1702"/>
                </a:cubicBezTo>
                <a:cubicBezTo>
                  <a:pt x="11827" y="1702"/>
                  <a:pt x="11827" y="1702"/>
                  <a:pt x="11827" y="1702"/>
                </a:cubicBezTo>
                <a:cubicBezTo>
                  <a:pt x="11834" y="1702"/>
                  <a:pt x="11839" y="1702"/>
                  <a:pt x="11839" y="1696"/>
                </a:cubicBezTo>
                <a:cubicBezTo>
                  <a:pt x="11845" y="1690"/>
                  <a:pt x="11845" y="1684"/>
                  <a:pt x="11851" y="1678"/>
                </a:cubicBezTo>
                <a:cubicBezTo>
                  <a:pt x="11851" y="1678"/>
                  <a:pt x="11851" y="1678"/>
                  <a:pt x="11857" y="1678"/>
                </a:cubicBezTo>
                <a:cubicBezTo>
                  <a:pt x="11863" y="1678"/>
                  <a:pt x="11863" y="1678"/>
                  <a:pt x="11875" y="1672"/>
                </a:cubicBezTo>
                <a:cubicBezTo>
                  <a:pt x="11875" y="1672"/>
                  <a:pt x="11881" y="1672"/>
                  <a:pt x="11887" y="1672"/>
                </a:cubicBezTo>
                <a:cubicBezTo>
                  <a:pt x="11887" y="1666"/>
                  <a:pt x="11887" y="1666"/>
                  <a:pt x="11893" y="1660"/>
                </a:cubicBezTo>
                <a:cubicBezTo>
                  <a:pt x="11893" y="1654"/>
                  <a:pt x="11893" y="1654"/>
                  <a:pt x="11893" y="1648"/>
                </a:cubicBezTo>
                <a:close/>
                <a:moveTo>
                  <a:pt x="12112" y="1233"/>
                </a:moveTo>
                <a:lnTo>
                  <a:pt x="12112" y="1233"/>
                </a:lnTo>
                <a:cubicBezTo>
                  <a:pt x="12106" y="1233"/>
                  <a:pt x="12100" y="1233"/>
                  <a:pt x="12088" y="1233"/>
                </a:cubicBezTo>
                <a:cubicBezTo>
                  <a:pt x="12082" y="1233"/>
                  <a:pt x="12082" y="1233"/>
                  <a:pt x="12077" y="1233"/>
                </a:cubicBezTo>
                <a:cubicBezTo>
                  <a:pt x="12077" y="1269"/>
                  <a:pt x="12077" y="1269"/>
                  <a:pt x="12077" y="1269"/>
                </a:cubicBezTo>
                <a:cubicBezTo>
                  <a:pt x="12065" y="1269"/>
                  <a:pt x="12059" y="1269"/>
                  <a:pt x="12047" y="1269"/>
                </a:cubicBezTo>
                <a:cubicBezTo>
                  <a:pt x="12041" y="1275"/>
                  <a:pt x="12035" y="1275"/>
                  <a:pt x="12023" y="1281"/>
                </a:cubicBezTo>
                <a:cubicBezTo>
                  <a:pt x="12023" y="1287"/>
                  <a:pt x="12023" y="1287"/>
                  <a:pt x="12023" y="1293"/>
                </a:cubicBezTo>
                <a:cubicBezTo>
                  <a:pt x="12023" y="1299"/>
                  <a:pt x="12029" y="1299"/>
                  <a:pt x="12029" y="1304"/>
                </a:cubicBezTo>
                <a:cubicBezTo>
                  <a:pt x="12029" y="1304"/>
                  <a:pt x="12029" y="1310"/>
                  <a:pt x="12029" y="1316"/>
                </a:cubicBezTo>
                <a:cubicBezTo>
                  <a:pt x="12023" y="1322"/>
                  <a:pt x="12017" y="1316"/>
                  <a:pt x="12017" y="1322"/>
                </a:cubicBezTo>
                <a:cubicBezTo>
                  <a:pt x="12011" y="1328"/>
                  <a:pt x="12017" y="1328"/>
                  <a:pt x="12017" y="1334"/>
                </a:cubicBezTo>
                <a:cubicBezTo>
                  <a:pt x="12017" y="1340"/>
                  <a:pt x="12011" y="1340"/>
                  <a:pt x="12011" y="1346"/>
                </a:cubicBezTo>
                <a:cubicBezTo>
                  <a:pt x="12005" y="1346"/>
                  <a:pt x="12000" y="1346"/>
                  <a:pt x="11988" y="1346"/>
                </a:cubicBezTo>
                <a:cubicBezTo>
                  <a:pt x="11988" y="1346"/>
                  <a:pt x="11982" y="1346"/>
                  <a:pt x="11976" y="1346"/>
                </a:cubicBezTo>
                <a:cubicBezTo>
                  <a:pt x="11976" y="1346"/>
                  <a:pt x="11970" y="1352"/>
                  <a:pt x="11970" y="1358"/>
                </a:cubicBezTo>
                <a:cubicBezTo>
                  <a:pt x="11970" y="1358"/>
                  <a:pt x="11970" y="1364"/>
                  <a:pt x="11970" y="1370"/>
                </a:cubicBezTo>
                <a:cubicBezTo>
                  <a:pt x="11970" y="1376"/>
                  <a:pt x="11958" y="1370"/>
                  <a:pt x="11958" y="1376"/>
                </a:cubicBezTo>
                <a:cubicBezTo>
                  <a:pt x="11952" y="1382"/>
                  <a:pt x="11958" y="1387"/>
                  <a:pt x="11958" y="1399"/>
                </a:cubicBezTo>
                <a:cubicBezTo>
                  <a:pt x="11958" y="1399"/>
                  <a:pt x="11958" y="1405"/>
                  <a:pt x="11958" y="1411"/>
                </a:cubicBezTo>
                <a:lnTo>
                  <a:pt x="11958" y="1417"/>
                </a:lnTo>
                <a:cubicBezTo>
                  <a:pt x="11958" y="1423"/>
                  <a:pt x="11958" y="1429"/>
                  <a:pt x="11958" y="1429"/>
                </a:cubicBezTo>
                <a:cubicBezTo>
                  <a:pt x="11988" y="1435"/>
                  <a:pt x="11988" y="1435"/>
                  <a:pt x="11988" y="1435"/>
                </a:cubicBezTo>
                <a:cubicBezTo>
                  <a:pt x="11988" y="1429"/>
                  <a:pt x="11988" y="1423"/>
                  <a:pt x="11988" y="1423"/>
                </a:cubicBezTo>
                <a:cubicBezTo>
                  <a:pt x="11993" y="1417"/>
                  <a:pt x="12000" y="1417"/>
                  <a:pt x="12000" y="1417"/>
                </a:cubicBezTo>
                <a:cubicBezTo>
                  <a:pt x="12005" y="1417"/>
                  <a:pt x="12011" y="1417"/>
                  <a:pt x="12011" y="1417"/>
                </a:cubicBezTo>
                <a:cubicBezTo>
                  <a:pt x="12011" y="1423"/>
                  <a:pt x="12011" y="1429"/>
                  <a:pt x="12017" y="1429"/>
                </a:cubicBezTo>
                <a:cubicBezTo>
                  <a:pt x="12017" y="1435"/>
                  <a:pt x="12023" y="1441"/>
                  <a:pt x="12023" y="1441"/>
                </a:cubicBezTo>
                <a:cubicBezTo>
                  <a:pt x="12029" y="1441"/>
                  <a:pt x="12035" y="1435"/>
                  <a:pt x="12035" y="1429"/>
                </a:cubicBezTo>
                <a:cubicBezTo>
                  <a:pt x="12035" y="1429"/>
                  <a:pt x="12035" y="1423"/>
                  <a:pt x="12035" y="1417"/>
                </a:cubicBezTo>
                <a:cubicBezTo>
                  <a:pt x="12041" y="1423"/>
                  <a:pt x="12041" y="1423"/>
                  <a:pt x="12047" y="1423"/>
                </a:cubicBezTo>
                <a:cubicBezTo>
                  <a:pt x="12053" y="1429"/>
                  <a:pt x="12053" y="1435"/>
                  <a:pt x="12059" y="1435"/>
                </a:cubicBezTo>
                <a:cubicBezTo>
                  <a:pt x="12065" y="1441"/>
                  <a:pt x="12077" y="1441"/>
                  <a:pt x="12082" y="1453"/>
                </a:cubicBezTo>
                <a:cubicBezTo>
                  <a:pt x="12088" y="1453"/>
                  <a:pt x="12088" y="1459"/>
                  <a:pt x="12088" y="1465"/>
                </a:cubicBezTo>
                <a:cubicBezTo>
                  <a:pt x="12071" y="1488"/>
                  <a:pt x="12071" y="1488"/>
                  <a:pt x="12071" y="1488"/>
                </a:cubicBezTo>
                <a:cubicBezTo>
                  <a:pt x="12071" y="1494"/>
                  <a:pt x="12071" y="1494"/>
                  <a:pt x="12071" y="1494"/>
                </a:cubicBezTo>
                <a:cubicBezTo>
                  <a:pt x="12071" y="1500"/>
                  <a:pt x="12077" y="1500"/>
                  <a:pt x="12077" y="1506"/>
                </a:cubicBezTo>
                <a:cubicBezTo>
                  <a:pt x="12136" y="1506"/>
                  <a:pt x="12136" y="1506"/>
                  <a:pt x="12136" y="1506"/>
                </a:cubicBezTo>
                <a:cubicBezTo>
                  <a:pt x="12154" y="1506"/>
                  <a:pt x="12159" y="1512"/>
                  <a:pt x="12177" y="1512"/>
                </a:cubicBezTo>
                <a:cubicBezTo>
                  <a:pt x="12183" y="1512"/>
                  <a:pt x="12189" y="1512"/>
                  <a:pt x="12195" y="1512"/>
                </a:cubicBezTo>
                <a:cubicBezTo>
                  <a:pt x="12201" y="1512"/>
                  <a:pt x="12207" y="1518"/>
                  <a:pt x="12219" y="1518"/>
                </a:cubicBezTo>
                <a:cubicBezTo>
                  <a:pt x="12225" y="1518"/>
                  <a:pt x="12231" y="1518"/>
                  <a:pt x="12237" y="1518"/>
                </a:cubicBezTo>
                <a:cubicBezTo>
                  <a:pt x="12254" y="1518"/>
                  <a:pt x="12254" y="1518"/>
                  <a:pt x="12254" y="1518"/>
                </a:cubicBezTo>
                <a:cubicBezTo>
                  <a:pt x="12260" y="1518"/>
                  <a:pt x="12260" y="1518"/>
                  <a:pt x="12266" y="1518"/>
                </a:cubicBezTo>
                <a:cubicBezTo>
                  <a:pt x="12272" y="1518"/>
                  <a:pt x="12272" y="1518"/>
                  <a:pt x="12272" y="1518"/>
                </a:cubicBezTo>
                <a:cubicBezTo>
                  <a:pt x="12272" y="1494"/>
                  <a:pt x="12272" y="1494"/>
                  <a:pt x="12272" y="1494"/>
                </a:cubicBezTo>
                <a:cubicBezTo>
                  <a:pt x="12272" y="1488"/>
                  <a:pt x="12272" y="1488"/>
                  <a:pt x="12272" y="1482"/>
                </a:cubicBezTo>
                <a:cubicBezTo>
                  <a:pt x="12272" y="1476"/>
                  <a:pt x="12260" y="1482"/>
                  <a:pt x="12260" y="1476"/>
                </a:cubicBezTo>
                <a:cubicBezTo>
                  <a:pt x="12260" y="1470"/>
                  <a:pt x="12260" y="1465"/>
                  <a:pt x="12260" y="1453"/>
                </a:cubicBezTo>
                <a:cubicBezTo>
                  <a:pt x="12254" y="1453"/>
                  <a:pt x="12254" y="1459"/>
                  <a:pt x="12248" y="1453"/>
                </a:cubicBezTo>
                <a:cubicBezTo>
                  <a:pt x="12243" y="1453"/>
                  <a:pt x="12243" y="1447"/>
                  <a:pt x="12237" y="1447"/>
                </a:cubicBezTo>
                <a:cubicBezTo>
                  <a:pt x="12237" y="1441"/>
                  <a:pt x="12237" y="1435"/>
                  <a:pt x="12237" y="1435"/>
                </a:cubicBezTo>
                <a:cubicBezTo>
                  <a:pt x="12237" y="1429"/>
                  <a:pt x="12231" y="1429"/>
                  <a:pt x="12225" y="1423"/>
                </a:cubicBezTo>
                <a:cubicBezTo>
                  <a:pt x="12225" y="1423"/>
                  <a:pt x="12219" y="1417"/>
                  <a:pt x="12213" y="1417"/>
                </a:cubicBezTo>
                <a:cubicBezTo>
                  <a:pt x="12213" y="1411"/>
                  <a:pt x="12207" y="1405"/>
                  <a:pt x="12201" y="1399"/>
                </a:cubicBezTo>
                <a:cubicBezTo>
                  <a:pt x="12201" y="1399"/>
                  <a:pt x="12201" y="1393"/>
                  <a:pt x="12195" y="1387"/>
                </a:cubicBezTo>
                <a:lnTo>
                  <a:pt x="12189" y="1387"/>
                </a:lnTo>
                <a:cubicBezTo>
                  <a:pt x="12183" y="1382"/>
                  <a:pt x="12189" y="1376"/>
                  <a:pt x="12189" y="1376"/>
                </a:cubicBezTo>
                <a:cubicBezTo>
                  <a:pt x="12183" y="1370"/>
                  <a:pt x="12189" y="1370"/>
                  <a:pt x="12189" y="1364"/>
                </a:cubicBezTo>
                <a:cubicBezTo>
                  <a:pt x="12183" y="1358"/>
                  <a:pt x="12183" y="1352"/>
                  <a:pt x="12183" y="1346"/>
                </a:cubicBezTo>
                <a:cubicBezTo>
                  <a:pt x="12183" y="1340"/>
                  <a:pt x="12183" y="1340"/>
                  <a:pt x="12183" y="1340"/>
                </a:cubicBezTo>
                <a:cubicBezTo>
                  <a:pt x="12183" y="1334"/>
                  <a:pt x="12189" y="1334"/>
                  <a:pt x="12195" y="1334"/>
                </a:cubicBezTo>
                <a:cubicBezTo>
                  <a:pt x="12195" y="1328"/>
                  <a:pt x="12195" y="1322"/>
                  <a:pt x="12195" y="1322"/>
                </a:cubicBezTo>
                <a:cubicBezTo>
                  <a:pt x="12195" y="1304"/>
                  <a:pt x="12189" y="1299"/>
                  <a:pt x="12195" y="1287"/>
                </a:cubicBezTo>
                <a:cubicBezTo>
                  <a:pt x="12195" y="1281"/>
                  <a:pt x="12201" y="1281"/>
                  <a:pt x="12207" y="1281"/>
                </a:cubicBezTo>
                <a:cubicBezTo>
                  <a:pt x="12213" y="1275"/>
                  <a:pt x="12219" y="1269"/>
                  <a:pt x="12225" y="1257"/>
                </a:cubicBezTo>
                <a:cubicBezTo>
                  <a:pt x="12231" y="1257"/>
                  <a:pt x="12225" y="1245"/>
                  <a:pt x="12231" y="1245"/>
                </a:cubicBezTo>
                <a:cubicBezTo>
                  <a:pt x="12231" y="1245"/>
                  <a:pt x="12237" y="1245"/>
                  <a:pt x="12243" y="1245"/>
                </a:cubicBezTo>
                <a:cubicBezTo>
                  <a:pt x="12243" y="1239"/>
                  <a:pt x="12248" y="1245"/>
                  <a:pt x="12254" y="1239"/>
                </a:cubicBezTo>
                <a:cubicBezTo>
                  <a:pt x="12254" y="1239"/>
                  <a:pt x="12248" y="1233"/>
                  <a:pt x="12254" y="1227"/>
                </a:cubicBezTo>
                <a:cubicBezTo>
                  <a:pt x="12254" y="1227"/>
                  <a:pt x="12260" y="1227"/>
                  <a:pt x="12266" y="1227"/>
                </a:cubicBezTo>
                <a:cubicBezTo>
                  <a:pt x="12272" y="1221"/>
                  <a:pt x="12278" y="1215"/>
                  <a:pt x="12284" y="1204"/>
                </a:cubicBezTo>
                <a:cubicBezTo>
                  <a:pt x="12284" y="1204"/>
                  <a:pt x="12284" y="1198"/>
                  <a:pt x="12284" y="1192"/>
                </a:cubicBezTo>
                <a:cubicBezTo>
                  <a:pt x="12284" y="1192"/>
                  <a:pt x="12290" y="1192"/>
                  <a:pt x="12296" y="1186"/>
                </a:cubicBezTo>
                <a:cubicBezTo>
                  <a:pt x="12296" y="1186"/>
                  <a:pt x="12296" y="1180"/>
                  <a:pt x="12302" y="1180"/>
                </a:cubicBezTo>
                <a:cubicBezTo>
                  <a:pt x="12302" y="1174"/>
                  <a:pt x="12308" y="1180"/>
                  <a:pt x="12314" y="1180"/>
                </a:cubicBezTo>
                <a:cubicBezTo>
                  <a:pt x="12320" y="1174"/>
                  <a:pt x="12325" y="1168"/>
                  <a:pt x="12332" y="1156"/>
                </a:cubicBezTo>
                <a:cubicBezTo>
                  <a:pt x="12332" y="1156"/>
                  <a:pt x="12332" y="1150"/>
                  <a:pt x="12332" y="1144"/>
                </a:cubicBezTo>
                <a:cubicBezTo>
                  <a:pt x="12332" y="1144"/>
                  <a:pt x="12337" y="1138"/>
                  <a:pt x="12337" y="1132"/>
                </a:cubicBezTo>
                <a:cubicBezTo>
                  <a:pt x="12343" y="1132"/>
                  <a:pt x="12349" y="1132"/>
                  <a:pt x="12349" y="1127"/>
                </a:cubicBezTo>
                <a:cubicBezTo>
                  <a:pt x="12349" y="1121"/>
                  <a:pt x="12355" y="1121"/>
                  <a:pt x="12355" y="1115"/>
                </a:cubicBezTo>
                <a:cubicBezTo>
                  <a:pt x="12361" y="1109"/>
                  <a:pt x="12355" y="1109"/>
                  <a:pt x="12355" y="1103"/>
                </a:cubicBezTo>
                <a:cubicBezTo>
                  <a:pt x="12367" y="1103"/>
                  <a:pt x="12373" y="1103"/>
                  <a:pt x="12385" y="1103"/>
                </a:cubicBezTo>
                <a:cubicBezTo>
                  <a:pt x="12391" y="1103"/>
                  <a:pt x="12391" y="1103"/>
                  <a:pt x="12397" y="1103"/>
                </a:cubicBezTo>
                <a:cubicBezTo>
                  <a:pt x="12403" y="1103"/>
                  <a:pt x="12403" y="1091"/>
                  <a:pt x="12409" y="1091"/>
                </a:cubicBezTo>
                <a:cubicBezTo>
                  <a:pt x="12409" y="1091"/>
                  <a:pt x="12414" y="1091"/>
                  <a:pt x="12420" y="1091"/>
                </a:cubicBezTo>
                <a:cubicBezTo>
                  <a:pt x="12426" y="1091"/>
                  <a:pt x="12432" y="1091"/>
                  <a:pt x="12432" y="1085"/>
                </a:cubicBezTo>
                <a:cubicBezTo>
                  <a:pt x="12438" y="1079"/>
                  <a:pt x="12432" y="1073"/>
                  <a:pt x="12432" y="1073"/>
                </a:cubicBezTo>
                <a:cubicBezTo>
                  <a:pt x="12438" y="1067"/>
                  <a:pt x="12444" y="1067"/>
                  <a:pt x="12444" y="1067"/>
                </a:cubicBezTo>
                <a:cubicBezTo>
                  <a:pt x="12450" y="1067"/>
                  <a:pt x="12456" y="1067"/>
                  <a:pt x="12456" y="1067"/>
                </a:cubicBezTo>
                <a:cubicBezTo>
                  <a:pt x="12462" y="1067"/>
                  <a:pt x="12468" y="1067"/>
                  <a:pt x="12468" y="1067"/>
                </a:cubicBezTo>
                <a:cubicBezTo>
                  <a:pt x="12474" y="1061"/>
                  <a:pt x="12474" y="1061"/>
                  <a:pt x="12480" y="1055"/>
                </a:cubicBezTo>
                <a:cubicBezTo>
                  <a:pt x="12486" y="1055"/>
                  <a:pt x="12486" y="1050"/>
                  <a:pt x="12486" y="1044"/>
                </a:cubicBezTo>
                <a:cubicBezTo>
                  <a:pt x="12492" y="1044"/>
                  <a:pt x="12492" y="1044"/>
                  <a:pt x="12498" y="1038"/>
                </a:cubicBezTo>
                <a:cubicBezTo>
                  <a:pt x="12503" y="1038"/>
                  <a:pt x="12509" y="1038"/>
                  <a:pt x="12509" y="1032"/>
                </a:cubicBezTo>
                <a:cubicBezTo>
                  <a:pt x="12509" y="1020"/>
                  <a:pt x="12509" y="1014"/>
                  <a:pt x="12503" y="1008"/>
                </a:cubicBezTo>
                <a:cubicBezTo>
                  <a:pt x="12515" y="1008"/>
                  <a:pt x="12521" y="1008"/>
                  <a:pt x="12527" y="1008"/>
                </a:cubicBezTo>
                <a:cubicBezTo>
                  <a:pt x="12545" y="1008"/>
                  <a:pt x="12557" y="1008"/>
                  <a:pt x="12575" y="1002"/>
                </a:cubicBezTo>
                <a:cubicBezTo>
                  <a:pt x="12580" y="1002"/>
                  <a:pt x="12580" y="996"/>
                  <a:pt x="12580" y="990"/>
                </a:cubicBezTo>
                <a:cubicBezTo>
                  <a:pt x="12586" y="990"/>
                  <a:pt x="12592" y="984"/>
                  <a:pt x="12598" y="978"/>
                </a:cubicBezTo>
                <a:cubicBezTo>
                  <a:pt x="12598" y="978"/>
                  <a:pt x="12604" y="978"/>
                  <a:pt x="12610" y="978"/>
                </a:cubicBezTo>
                <a:cubicBezTo>
                  <a:pt x="12616" y="978"/>
                  <a:pt x="12622" y="972"/>
                  <a:pt x="12634" y="972"/>
                </a:cubicBezTo>
                <a:cubicBezTo>
                  <a:pt x="12699" y="972"/>
                  <a:pt x="12699" y="972"/>
                  <a:pt x="12699" y="972"/>
                </a:cubicBezTo>
                <a:cubicBezTo>
                  <a:pt x="12705" y="972"/>
                  <a:pt x="12711" y="966"/>
                  <a:pt x="12711" y="966"/>
                </a:cubicBezTo>
                <a:cubicBezTo>
                  <a:pt x="12717" y="961"/>
                  <a:pt x="12717" y="955"/>
                  <a:pt x="12723" y="955"/>
                </a:cubicBezTo>
                <a:cubicBezTo>
                  <a:pt x="12729" y="955"/>
                  <a:pt x="12735" y="955"/>
                  <a:pt x="12747" y="955"/>
                </a:cubicBezTo>
                <a:cubicBezTo>
                  <a:pt x="12752" y="955"/>
                  <a:pt x="12758" y="955"/>
                  <a:pt x="12770" y="955"/>
                </a:cubicBezTo>
                <a:cubicBezTo>
                  <a:pt x="12782" y="949"/>
                  <a:pt x="12782" y="937"/>
                  <a:pt x="12794" y="937"/>
                </a:cubicBezTo>
                <a:cubicBezTo>
                  <a:pt x="12847" y="937"/>
                  <a:pt x="12847" y="937"/>
                  <a:pt x="12847" y="937"/>
                </a:cubicBezTo>
                <a:cubicBezTo>
                  <a:pt x="12853" y="937"/>
                  <a:pt x="12859" y="931"/>
                  <a:pt x="12859" y="931"/>
                </a:cubicBezTo>
                <a:cubicBezTo>
                  <a:pt x="12871" y="925"/>
                  <a:pt x="12871" y="913"/>
                  <a:pt x="12883" y="907"/>
                </a:cubicBezTo>
                <a:cubicBezTo>
                  <a:pt x="12883" y="901"/>
                  <a:pt x="12883" y="895"/>
                  <a:pt x="12889" y="895"/>
                </a:cubicBezTo>
                <a:cubicBezTo>
                  <a:pt x="12889" y="895"/>
                  <a:pt x="12895" y="895"/>
                  <a:pt x="12895" y="889"/>
                </a:cubicBezTo>
                <a:cubicBezTo>
                  <a:pt x="12907" y="889"/>
                  <a:pt x="12913" y="889"/>
                  <a:pt x="12918" y="889"/>
                </a:cubicBezTo>
                <a:cubicBezTo>
                  <a:pt x="12924" y="884"/>
                  <a:pt x="12924" y="884"/>
                  <a:pt x="12924" y="877"/>
                </a:cubicBezTo>
                <a:cubicBezTo>
                  <a:pt x="12924" y="872"/>
                  <a:pt x="12918" y="866"/>
                  <a:pt x="12918" y="866"/>
                </a:cubicBezTo>
                <a:cubicBezTo>
                  <a:pt x="12918" y="860"/>
                  <a:pt x="12913" y="854"/>
                  <a:pt x="12913" y="854"/>
                </a:cubicBezTo>
                <a:cubicBezTo>
                  <a:pt x="12913" y="848"/>
                  <a:pt x="12913" y="842"/>
                  <a:pt x="12907" y="842"/>
                </a:cubicBezTo>
                <a:cubicBezTo>
                  <a:pt x="12901" y="836"/>
                  <a:pt x="12895" y="842"/>
                  <a:pt x="12883" y="842"/>
                </a:cubicBezTo>
                <a:cubicBezTo>
                  <a:pt x="12877" y="842"/>
                  <a:pt x="12877" y="836"/>
                  <a:pt x="12871" y="836"/>
                </a:cubicBezTo>
                <a:cubicBezTo>
                  <a:pt x="12859" y="836"/>
                  <a:pt x="12859" y="836"/>
                  <a:pt x="12859" y="836"/>
                </a:cubicBezTo>
                <a:cubicBezTo>
                  <a:pt x="12847" y="836"/>
                  <a:pt x="12847" y="836"/>
                  <a:pt x="12847" y="836"/>
                </a:cubicBezTo>
                <a:cubicBezTo>
                  <a:pt x="12841" y="836"/>
                  <a:pt x="12841" y="836"/>
                  <a:pt x="12835" y="836"/>
                </a:cubicBezTo>
                <a:cubicBezTo>
                  <a:pt x="12824" y="836"/>
                  <a:pt x="12818" y="836"/>
                  <a:pt x="12812" y="836"/>
                </a:cubicBezTo>
                <a:cubicBezTo>
                  <a:pt x="12800" y="842"/>
                  <a:pt x="12794" y="842"/>
                  <a:pt x="12788" y="848"/>
                </a:cubicBezTo>
                <a:cubicBezTo>
                  <a:pt x="12788" y="854"/>
                  <a:pt x="12788" y="860"/>
                  <a:pt x="12788" y="860"/>
                </a:cubicBezTo>
                <a:cubicBezTo>
                  <a:pt x="12782" y="866"/>
                  <a:pt x="12782" y="866"/>
                  <a:pt x="12782" y="872"/>
                </a:cubicBezTo>
                <a:cubicBezTo>
                  <a:pt x="12776" y="877"/>
                  <a:pt x="12776" y="877"/>
                  <a:pt x="12770" y="877"/>
                </a:cubicBezTo>
                <a:cubicBezTo>
                  <a:pt x="12758" y="884"/>
                  <a:pt x="12752" y="877"/>
                  <a:pt x="12747" y="877"/>
                </a:cubicBezTo>
                <a:cubicBezTo>
                  <a:pt x="12741" y="877"/>
                  <a:pt x="12741" y="877"/>
                  <a:pt x="12735" y="877"/>
                </a:cubicBezTo>
                <a:cubicBezTo>
                  <a:pt x="12729" y="884"/>
                  <a:pt x="12729" y="884"/>
                  <a:pt x="12723" y="884"/>
                </a:cubicBezTo>
                <a:cubicBezTo>
                  <a:pt x="12717" y="889"/>
                  <a:pt x="12717" y="895"/>
                  <a:pt x="12711" y="895"/>
                </a:cubicBezTo>
                <a:cubicBezTo>
                  <a:pt x="12705" y="895"/>
                  <a:pt x="12705" y="901"/>
                  <a:pt x="12699" y="901"/>
                </a:cubicBezTo>
                <a:cubicBezTo>
                  <a:pt x="12699" y="901"/>
                  <a:pt x="12693" y="901"/>
                  <a:pt x="12687" y="901"/>
                </a:cubicBezTo>
                <a:cubicBezTo>
                  <a:pt x="12681" y="901"/>
                  <a:pt x="12675" y="901"/>
                  <a:pt x="12664" y="901"/>
                </a:cubicBezTo>
                <a:cubicBezTo>
                  <a:pt x="12658" y="901"/>
                  <a:pt x="12658" y="901"/>
                  <a:pt x="12652" y="901"/>
                </a:cubicBezTo>
                <a:cubicBezTo>
                  <a:pt x="12646" y="907"/>
                  <a:pt x="12640" y="907"/>
                  <a:pt x="12640" y="907"/>
                </a:cubicBezTo>
                <a:cubicBezTo>
                  <a:pt x="12634" y="913"/>
                  <a:pt x="12628" y="913"/>
                  <a:pt x="12628" y="913"/>
                </a:cubicBezTo>
                <a:cubicBezTo>
                  <a:pt x="12622" y="913"/>
                  <a:pt x="12622" y="919"/>
                  <a:pt x="12616" y="919"/>
                </a:cubicBezTo>
                <a:cubicBezTo>
                  <a:pt x="12610" y="919"/>
                  <a:pt x="12610" y="919"/>
                  <a:pt x="12604" y="919"/>
                </a:cubicBezTo>
                <a:cubicBezTo>
                  <a:pt x="12586" y="925"/>
                  <a:pt x="12580" y="919"/>
                  <a:pt x="12563" y="919"/>
                </a:cubicBezTo>
                <a:cubicBezTo>
                  <a:pt x="12557" y="919"/>
                  <a:pt x="12551" y="919"/>
                  <a:pt x="12539" y="919"/>
                </a:cubicBezTo>
                <a:cubicBezTo>
                  <a:pt x="12527" y="919"/>
                  <a:pt x="12527" y="919"/>
                  <a:pt x="12527" y="919"/>
                </a:cubicBezTo>
                <a:cubicBezTo>
                  <a:pt x="12521" y="919"/>
                  <a:pt x="12521" y="919"/>
                  <a:pt x="12515" y="919"/>
                </a:cubicBezTo>
                <a:cubicBezTo>
                  <a:pt x="12503" y="919"/>
                  <a:pt x="12498" y="919"/>
                  <a:pt x="12492" y="919"/>
                </a:cubicBezTo>
                <a:cubicBezTo>
                  <a:pt x="12486" y="919"/>
                  <a:pt x="12480" y="925"/>
                  <a:pt x="12480" y="925"/>
                </a:cubicBezTo>
                <a:cubicBezTo>
                  <a:pt x="12468" y="931"/>
                  <a:pt x="12462" y="931"/>
                  <a:pt x="12456" y="937"/>
                </a:cubicBezTo>
                <a:cubicBezTo>
                  <a:pt x="12450" y="937"/>
                  <a:pt x="12450" y="943"/>
                  <a:pt x="12450" y="949"/>
                </a:cubicBezTo>
                <a:cubicBezTo>
                  <a:pt x="12444" y="955"/>
                  <a:pt x="12438" y="961"/>
                  <a:pt x="12432" y="966"/>
                </a:cubicBezTo>
                <a:cubicBezTo>
                  <a:pt x="12355" y="966"/>
                  <a:pt x="12355" y="966"/>
                  <a:pt x="12355" y="966"/>
                </a:cubicBezTo>
                <a:cubicBezTo>
                  <a:pt x="12349" y="972"/>
                  <a:pt x="12349" y="972"/>
                  <a:pt x="12343" y="978"/>
                </a:cubicBezTo>
                <a:cubicBezTo>
                  <a:pt x="12337" y="978"/>
                  <a:pt x="12337" y="984"/>
                  <a:pt x="12337" y="990"/>
                </a:cubicBezTo>
                <a:cubicBezTo>
                  <a:pt x="12332" y="990"/>
                  <a:pt x="12332" y="996"/>
                  <a:pt x="12325" y="1002"/>
                </a:cubicBezTo>
                <a:cubicBezTo>
                  <a:pt x="12325" y="1002"/>
                  <a:pt x="12320" y="1002"/>
                  <a:pt x="12314" y="1002"/>
                </a:cubicBezTo>
                <a:cubicBezTo>
                  <a:pt x="12308" y="1008"/>
                  <a:pt x="12302" y="1002"/>
                  <a:pt x="12296" y="1008"/>
                </a:cubicBezTo>
                <a:cubicBezTo>
                  <a:pt x="12296" y="1008"/>
                  <a:pt x="12290" y="1008"/>
                  <a:pt x="12284" y="1008"/>
                </a:cubicBezTo>
                <a:cubicBezTo>
                  <a:pt x="12284" y="1014"/>
                  <a:pt x="12278" y="1014"/>
                  <a:pt x="12272" y="1020"/>
                </a:cubicBezTo>
                <a:cubicBezTo>
                  <a:pt x="12272" y="1020"/>
                  <a:pt x="12272" y="1026"/>
                  <a:pt x="12272" y="1032"/>
                </a:cubicBezTo>
                <a:cubicBezTo>
                  <a:pt x="12272" y="1038"/>
                  <a:pt x="12272" y="1044"/>
                  <a:pt x="12272" y="1055"/>
                </a:cubicBezTo>
                <a:cubicBezTo>
                  <a:pt x="12266" y="1055"/>
                  <a:pt x="12266" y="1050"/>
                  <a:pt x="12260" y="1050"/>
                </a:cubicBezTo>
                <a:cubicBezTo>
                  <a:pt x="12243" y="1050"/>
                  <a:pt x="12237" y="1050"/>
                  <a:pt x="12225" y="1050"/>
                </a:cubicBezTo>
                <a:cubicBezTo>
                  <a:pt x="12219" y="1050"/>
                  <a:pt x="12219" y="1055"/>
                  <a:pt x="12213" y="1055"/>
                </a:cubicBezTo>
                <a:cubicBezTo>
                  <a:pt x="12213" y="1061"/>
                  <a:pt x="12219" y="1061"/>
                  <a:pt x="12219" y="1067"/>
                </a:cubicBezTo>
                <a:cubicBezTo>
                  <a:pt x="12219" y="1079"/>
                  <a:pt x="12213" y="1085"/>
                  <a:pt x="12207" y="1091"/>
                </a:cubicBezTo>
                <a:cubicBezTo>
                  <a:pt x="12201" y="1097"/>
                  <a:pt x="12195" y="1097"/>
                  <a:pt x="12195" y="1103"/>
                </a:cubicBezTo>
                <a:lnTo>
                  <a:pt x="12195" y="1109"/>
                </a:lnTo>
                <a:cubicBezTo>
                  <a:pt x="12195" y="1121"/>
                  <a:pt x="12195" y="1121"/>
                  <a:pt x="12195" y="1121"/>
                </a:cubicBezTo>
                <a:cubicBezTo>
                  <a:pt x="12195" y="1144"/>
                  <a:pt x="12195" y="1144"/>
                  <a:pt x="12195" y="1144"/>
                </a:cubicBezTo>
                <a:cubicBezTo>
                  <a:pt x="12189" y="1144"/>
                  <a:pt x="12183" y="1150"/>
                  <a:pt x="12177" y="1150"/>
                </a:cubicBezTo>
                <a:cubicBezTo>
                  <a:pt x="12166" y="1150"/>
                  <a:pt x="12154" y="1144"/>
                  <a:pt x="12142" y="1150"/>
                </a:cubicBezTo>
                <a:cubicBezTo>
                  <a:pt x="12136" y="1150"/>
                  <a:pt x="12124" y="1150"/>
                  <a:pt x="12118" y="1156"/>
                </a:cubicBezTo>
                <a:cubicBezTo>
                  <a:pt x="12112" y="1162"/>
                  <a:pt x="12106" y="1162"/>
                  <a:pt x="12106" y="1168"/>
                </a:cubicBezTo>
                <a:cubicBezTo>
                  <a:pt x="12094" y="1174"/>
                  <a:pt x="12088" y="1180"/>
                  <a:pt x="12088" y="1186"/>
                </a:cubicBezTo>
                <a:cubicBezTo>
                  <a:pt x="12088" y="1192"/>
                  <a:pt x="12094" y="1198"/>
                  <a:pt x="12094" y="1204"/>
                </a:cubicBezTo>
                <a:cubicBezTo>
                  <a:pt x="12100" y="1204"/>
                  <a:pt x="12100" y="1204"/>
                  <a:pt x="12106" y="1198"/>
                </a:cubicBezTo>
                <a:cubicBezTo>
                  <a:pt x="12112" y="1198"/>
                  <a:pt x="12118" y="1192"/>
                  <a:pt x="12124" y="1192"/>
                </a:cubicBezTo>
                <a:cubicBezTo>
                  <a:pt x="12130" y="1192"/>
                  <a:pt x="12136" y="1192"/>
                  <a:pt x="12142" y="1192"/>
                </a:cubicBezTo>
                <a:cubicBezTo>
                  <a:pt x="12136" y="1204"/>
                  <a:pt x="12136" y="1204"/>
                  <a:pt x="12136" y="1210"/>
                </a:cubicBezTo>
                <a:cubicBezTo>
                  <a:pt x="12136" y="1215"/>
                  <a:pt x="12136" y="1215"/>
                  <a:pt x="12136" y="1215"/>
                </a:cubicBezTo>
                <a:cubicBezTo>
                  <a:pt x="12136" y="1221"/>
                  <a:pt x="12142" y="1227"/>
                  <a:pt x="12142" y="1227"/>
                </a:cubicBezTo>
                <a:cubicBezTo>
                  <a:pt x="12136" y="1227"/>
                  <a:pt x="12118" y="1233"/>
                  <a:pt x="12112" y="1233"/>
                </a:cubicBezTo>
                <a:close/>
                <a:moveTo>
                  <a:pt x="12972" y="1263"/>
                </a:moveTo>
                <a:lnTo>
                  <a:pt x="12972" y="1263"/>
                </a:lnTo>
                <a:cubicBezTo>
                  <a:pt x="12978" y="1263"/>
                  <a:pt x="12984" y="1257"/>
                  <a:pt x="12990" y="1257"/>
                </a:cubicBezTo>
                <a:cubicBezTo>
                  <a:pt x="12990" y="1257"/>
                  <a:pt x="12996" y="1257"/>
                  <a:pt x="13002" y="1257"/>
                </a:cubicBezTo>
                <a:cubicBezTo>
                  <a:pt x="13002" y="1257"/>
                  <a:pt x="13007" y="1251"/>
                  <a:pt x="13013" y="1251"/>
                </a:cubicBezTo>
                <a:cubicBezTo>
                  <a:pt x="13019" y="1251"/>
                  <a:pt x="13025" y="1251"/>
                  <a:pt x="13037" y="1251"/>
                </a:cubicBezTo>
                <a:cubicBezTo>
                  <a:pt x="13043" y="1251"/>
                  <a:pt x="13043" y="1251"/>
                  <a:pt x="13043" y="1251"/>
                </a:cubicBezTo>
                <a:cubicBezTo>
                  <a:pt x="13049" y="1251"/>
                  <a:pt x="13055" y="1245"/>
                  <a:pt x="13055" y="1245"/>
                </a:cubicBezTo>
                <a:cubicBezTo>
                  <a:pt x="13055" y="1239"/>
                  <a:pt x="13061" y="1233"/>
                  <a:pt x="13055" y="1233"/>
                </a:cubicBezTo>
                <a:cubicBezTo>
                  <a:pt x="13055" y="1227"/>
                  <a:pt x="13055" y="1221"/>
                  <a:pt x="13049" y="1221"/>
                </a:cubicBezTo>
                <a:cubicBezTo>
                  <a:pt x="13043" y="1215"/>
                  <a:pt x="13043" y="1215"/>
                  <a:pt x="13037" y="1215"/>
                </a:cubicBezTo>
                <a:cubicBezTo>
                  <a:pt x="13031" y="1215"/>
                  <a:pt x="13031" y="1210"/>
                  <a:pt x="13025" y="1210"/>
                </a:cubicBezTo>
                <a:cubicBezTo>
                  <a:pt x="13019" y="1210"/>
                  <a:pt x="13019" y="1210"/>
                  <a:pt x="13013" y="1210"/>
                </a:cubicBezTo>
                <a:cubicBezTo>
                  <a:pt x="13002" y="1210"/>
                  <a:pt x="13002" y="1215"/>
                  <a:pt x="12990" y="1221"/>
                </a:cubicBezTo>
                <a:cubicBezTo>
                  <a:pt x="12984" y="1221"/>
                  <a:pt x="12984" y="1227"/>
                  <a:pt x="12978" y="1233"/>
                </a:cubicBezTo>
                <a:cubicBezTo>
                  <a:pt x="12972" y="1239"/>
                  <a:pt x="12966" y="1245"/>
                  <a:pt x="12960" y="1251"/>
                </a:cubicBezTo>
                <a:cubicBezTo>
                  <a:pt x="12960" y="1257"/>
                  <a:pt x="12966" y="1263"/>
                  <a:pt x="12972" y="1263"/>
                </a:cubicBezTo>
                <a:close/>
                <a:moveTo>
                  <a:pt x="12563" y="356"/>
                </a:moveTo>
                <a:lnTo>
                  <a:pt x="12563" y="356"/>
                </a:lnTo>
                <a:cubicBezTo>
                  <a:pt x="12569" y="368"/>
                  <a:pt x="12569" y="368"/>
                  <a:pt x="12569" y="368"/>
                </a:cubicBezTo>
                <a:cubicBezTo>
                  <a:pt x="12575" y="374"/>
                  <a:pt x="12580" y="379"/>
                  <a:pt x="12592" y="386"/>
                </a:cubicBezTo>
                <a:cubicBezTo>
                  <a:pt x="12598" y="391"/>
                  <a:pt x="12598" y="391"/>
                  <a:pt x="12604" y="397"/>
                </a:cubicBezTo>
                <a:cubicBezTo>
                  <a:pt x="12610" y="403"/>
                  <a:pt x="12622" y="403"/>
                  <a:pt x="12634" y="403"/>
                </a:cubicBezTo>
                <a:cubicBezTo>
                  <a:pt x="12640" y="403"/>
                  <a:pt x="12646" y="403"/>
                  <a:pt x="12652" y="403"/>
                </a:cubicBezTo>
                <a:cubicBezTo>
                  <a:pt x="12652" y="397"/>
                  <a:pt x="12658" y="397"/>
                  <a:pt x="12658" y="397"/>
                </a:cubicBezTo>
                <a:cubicBezTo>
                  <a:pt x="12664" y="391"/>
                  <a:pt x="12669" y="391"/>
                  <a:pt x="12669" y="391"/>
                </a:cubicBezTo>
                <a:cubicBezTo>
                  <a:pt x="12675" y="386"/>
                  <a:pt x="12675" y="379"/>
                  <a:pt x="12675" y="379"/>
                </a:cubicBezTo>
                <a:cubicBezTo>
                  <a:pt x="12681" y="374"/>
                  <a:pt x="12681" y="368"/>
                  <a:pt x="12687" y="368"/>
                </a:cubicBezTo>
                <a:cubicBezTo>
                  <a:pt x="12687" y="362"/>
                  <a:pt x="12693" y="368"/>
                  <a:pt x="12699" y="362"/>
                </a:cubicBezTo>
                <a:cubicBezTo>
                  <a:pt x="12699" y="362"/>
                  <a:pt x="12705" y="362"/>
                  <a:pt x="12711" y="356"/>
                </a:cubicBezTo>
                <a:cubicBezTo>
                  <a:pt x="12711" y="356"/>
                  <a:pt x="12717" y="356"/>
                  <a:pt x="12723" y="350"/>
                </a:cubicBezTo>
                <a:cubicBezTo>
                  <a:pt x="12729" y="350"/>
                  <a:pt x="12735" y="350"/>
                  <a:pt x="12741" y="344"/>
                </a:cubicBezTo>
                <a:cubicBezTo>
                  <a:pt x="12741" y="338"/>
                  <a:pt x="12741" y="338"/>
                  <a:pt x="12741" y="338"/>
                </a:cubicBezTo>
                <a:cubicBezTo>
                  <a:pt x="12735" y="332"/>
                  <a:pt x="12735" y="332"/>
                  <a:pt x="12729" y="332"/>
                </a:cubicBezTo>
                <a:cubicBezTo>
                  <a:pt x="12717" y="332"/>
                  <a:pt x="12717" y="332"/>
                  <a:pt x="12717" y="332"/>
                </a:cubicBezTo>
                <a:cubicBezTo>
                  <a:pt x="12717" y="332"/>
                  <a:pt x="12711" y="326"/>
                  <a:pt x="12705" y="326"/>
                </a:cubicBezTo>
                <a:cubicBezTo>
                  <a:pt x="12699" y="326"/>
                  <a:pt x="12693" y="326"/>
                  <a:pt x="12687" y="326"/>
                </a:cubicBezTo>
                <a:cubicBezTo>
                  <a:pt x="12681" y="326"/>
                  <a:pt x="12675" y="326"/>
                  <a:pt x="12669" y="326"/>
                </a:cubicBezTo>
                <a:cubicBezTo>
                  <a:pt x="12669" y="326"/>
                  <a:pt x="12664" y="326"/>
                  <a:pt x="12658" y="332"/>
                </a:cubicBezTo>
                <a:cubicBezTo>
                  <a:pt x="12658" y="332"/>
                  <a:pt x="12664" y="338"/>
                  <a:pt x="12658" y="338"/>
                </a:cubicBezTo>
                <a:cubicBezTo>
                  <a:pt x="12652" y="344"/>
                  <a:pt x="12652" y="338"/>
                  <a:pt x="12646" y="338"/>
                </a:cubicBezTo>
                <a:cubicBezTo>
                  <a:pt x="12634" y="344"/>
                  <a:pt x="12622" y="338"/>
                  <a:pt x="12610" y="338"/>
                </a:cubicBezTo>
                <a:cubicBezTo>
                  <a:pt x="12610" y="344"/>
                  <a:pt x="12604" y="344"/>
                  <a:pt x="12598" y="344"/>
                </a:cubicBezTo>
                <a:cubicBezTo>
                  <a:pt x="12598" y="344"/>
                  <a:pt x="12592" y="350"/>
                  <a:pt x="12586" y="350"/>
                </a:cubicBezTo>
                <a:cubicBezTo>
                  <a:pt x="12586" y="356"/>
                  <a:pt x="12580" y="362"/>
                  <a:pt x="12580" y="362"/>
                </a:cubicBezTo>
                <a:cubicBezTo>
                  <a:pt x="12575" y="362"/>
                  <a:pt x="12569" y="356"/>
                  <a:pt x="12563" y="356"/>
                </a:cubicBezTo>
                <a:close/>
                <a:moveTo>
                  <a:pt x="12426" y="356"/>
                </a:moveTo>
                <a:lnTo>
                  <a:pt x="12426" y="356"/>
                </a:lnTo>
                <a:cubicBezTo>
                  <a:pt x="12426" y="362"/>
                  <a:pt x="12426" y="362"/>
                  <a:pt x="12426" y="368"/>
                </a:cubicBezTo>
                <a:cubicBezTo>
                  <a:pt x="12420" y="368"/>
                  <a:pt x="12426" y="374"/>
                  <a:pt x="12426" y="379"/>
                </a:cubicBezTo>
                <a:cubicBezTo>
                  <a:pt x="12420" y="379"/>
                  <a:pt x="12414" y="379"/>
                  <a:pt x="12414" y="379"/>
                </a:cubicBezTo>
                <a:cubicBezTo>
                  <a:pt x="12403" y="386"/>
                  <a:pt x="12397" y="391"/>
                  <a:pt x="12391" y="397"/>
                </a:cubicBezTo>
                <a:cubicBezTo>
                  <a:pt x="12385" y="397"/>
                  <a:pt x="12385" y="403"/>
                  <a:pt x="12385" y="409"/>
                </a:cubicBezTo>
                <a:cubicBezTo>
                  <a:pt x="12397" y="415"/>
                  <a:pt x="12397" y="415"/>
                  <a:pt x="12397" y="415"/>
                </a:cubicBezTo>
                <a:cubicBezTo>
                  <a:pt x="12397" y="415"/>
                  <a:pt x="12403" y="421"/>
                  <a:pt x="12409" y="421"/>
                </a:cubicBezTo>
                <a:cubicBezTo>
                  <a:pt x="12414" y="421"/>
                  <a:pt x="12414" y="421"/>
                  <a:pt x="12426" y="421"/>
                </a:cubicBezTo>
                <a:lnTo>
                  <a:pt x="12426" y="421"/>
                </a:lnTo>
                <a:cubicBezTo>
                  <a:pt x="12432" y="421"/>
                  <a:pt x="12438" y="415"/>
                  <a:pt x="12438" y="415"/>
                </a:cubicBezTo>
                <a:cubicBezTo>
                  <a:pt x="12444" y="415"/>
                  <a:pt x="12450" y="415"/>
                  <a:pt x="12456" y="415"/>
                </a:cubicBezTo>
                <a:cubicBezTo>
                  <a:pt x="12474" y="415"/>
                  <a:pt x="12474" y="415"/>
                  <a:pt x="12474" y="415"/>
                </a:cubicBezTo>
                <a:cubicBezTo>
                  <a:pt x="12480" y="415"/>
                  <a:pt x="12486" y="415"/>
                  <a:pt x="12492" y="415"/>
                </a:cubicBezTo>
                <a:cubicBezTo>
                  <a:pt x="12503" y="421"/>
                  <a:pt x="12515" y="421"/>
                  <a:pt x="12533" y="415"/>
                </a:cubicBezTo>
                <a:cubicBezTo>
                  <a:pt x="12539" y="415"/>
                  <a:pt x="12539" y="415"/>
                  <a:pt x="12545" y="415"/>
                </a:cubicBezTo>
                <a:cubicBezTo>
                  <a:pt x="12539" y="409"/>
                  <a:pt x="12533" y="403"/>
                  <a:pt x="12533" y="403"/>
                </a:cubicBezTo>
                <a:cubicBezTo>
                  <a:pt x="12527" y="397"/>
                  <a:pt x="12527" y="397"/>
                  <a:pt x="12521" y="391"/>
                </a:cubicBezTo>
                <a:cubicBezTo>
                  <a:pt x="12521" y="386"/>
                  <a:pt x="12527" y="379"/>
                  <a:pt x="12521" y="379"/>
                </a:cubicBezTo>
                <a:cubicBezTo>
                  <a:pt x="12521" y="368"/>
                  <a:pt x="12509" y="362"/>
                  <a:pt x="12509" y="356"/>
                </a:cubicBezTo>
                <a:cubicBezTo>
                  <a:pt x="12509" y="350"/>
                  <a:pt x="12509" y="338"/>
                  <a:pt x="12509" y="332"/>
                </a:cubicBezTo>
                <a:cubicBezTo>
                  <a:pt x="12492" y="332"/>
                  <a:pt x="12492" y="332"/>
                  <a:pt x="12492" y="332"/>
                </a:cubicBezTo>
                <a:cubicBezTo>
                  <a:pt x="12486" y="332"/>
                  <a:pt x="12486" y="332"/>
                  <a:pt x="12480" y="332"/>
                </a:cubicBezTo>
                <a:cubicBezTo>
                  <a:pt x="12474" y="338"/>
                  <a:pt x="12474" y="338"/>
                  <a:pt x="12474" y="344"/>
                </a:cubicBezTo>
                <a:cubicBezTo>
                  <a:pt x="12468" y="350"/>
                  <a:pt x="12468" y="350"/>
                  <a:pt x="12462" y="356"/>
                </a:cubicBezTo>
                <a:cubicBezTo>
                  <a:pt x="12456" y="356"/>
                  <a:pt x="12450" y="356"/>
                  <a:pt x="12450" y="356"/>
                </a:cubicBezTo>
                <a:cubicBezTo>
                  <a:pt x="12444" y="362"/>
                  <a:pt x="12444" y="362"/>
                  <a:pt x="12438" y="362"/>
                </a:cubicBezTo>
                <a:lnTo>
                  <a:pt x="12426" y="356"/>
                </a:lnTo>
                <a:close/>
                <a:moveTo>
                  <a:pt x="12403" y="457"/>
                </a:moveTo>
                <a:lnTo>
                  <a:pt x="12403" y="457"/>
                </a:lnTo>
                <a:cubicBezTo>
                  <a:pt x="12397" y="457"/>
                  <a:pt x="12397" y="463"/>
                  <a:pt x="12391" y="463"/>
                </a:cubicBezTo>
                <a:cubicBezTo>
                  <a:pt x="12379" y="463"/>
                  <a:pt x="12379" y="463"/>
                  <a:pt x="12379" y="463"/>
                </a:cubicBezTo>
                <a:cubicBezTo>
                  <a:pt x="12373" y="463"/>
                  <a:pt x="12373" y="468"/>
                  <a:pt x="12367" y="468"/>
                </a:cubicBezTo>
                <a:cubicBezTo>
                  <a:pt x="12355" y="468"/>
                  <a:pt x="12355" y="468"/>
                  <a:pt x="12355" y="468"/>
                </a:cubicBezTo>
                <a:cubicBezTo>
                  <a:pt x="12361" y="468"/>
                  <a:pt x="12355" y="474"/>
                  <a:pt x="12355" y="480"/>
                </a:cubicBezTo>
                <a:cubicBezTo>
                  <a:pt x="12361" y="480"/>
                  <a:pt x="12361" y="486"/>
                  <a:pt x="12361" y="492"/>
                </a:cubicBezTo>
                <a:cubicBezTo>
                  <a:pt x="12367" y="492"/>
                  <a:pt x="12373" y="492"/>
                  <a:pt x="12379" y="492"/>
                </a:cubicBezTo>
                <a:cubicBezTo>
                  <a:pt x="12379" y="492"/>
                  <a:pt x="12385" y="492"/>
                  <a:pt x="12391" y="492"/>
                </a:cubicBezTo>
                <a:cubicBezTo>
                  <a:pt x="12391" y="486"/>
                  <a:pt x="12397" y="486"/>
                  <a:pt x="12403" y="486"/>
                </a:cubicBezTo>
                <a:cubicBezTo>
                  <a:pt x="12409" y="480"/>
                  <a:pt x="12414" y="480"/>
                  <a:pt x="12426" y="480"/>
                </a:cubicBezTo>
                <a:cubicBezTo>
                  <a:pt x="12420" y="474"/>
                  <a:pt x="12426" y="468"/>
                  <a:pt x="12426" y="468"/>
                </a:cubicBezTo>
                <a:cubicBezTo>
                  <a:pt x="12420" y="463"/>
                  <a:pt x="12414" y="463"/>
                  <a:pt x="12414" y="457"/>
                </a:cubicBezTo>
                <a:cubicBezTo>
                  <a:pt x="12409" y="457"/>
                  <a:pt x="12409" y="457"/>
                  <a:pt x="12403" y="457"/>
                </a:cubicBezTo>
                <a:close/>
                <a:moveTo>
                  <a:pt x="12201" y="439"/>
                </a:moveTo>
                <a:lnTo>
                  <a:pt x="12201" y="439"/>
                </a:lnTo>
                <a:cubicBezTo>
                  <a:pt x="12201" y="474"/>
                  <a:pt x="12201" y="474"/>
                  <a:pt x="12201" y="474"/>
                </a:cubicBezTo>
                <a:cubicBezTo>
                  <a:pt x="12254" y="474"/>
                  <a:pt x="12254" y="474"/>
                  <a:pt x="12254" y="474"/>
                </a:cubicBezTo>
                <a:cubicBezTo>
                  <a:pt x="12260" y="468"/>
                  <a:pt x="12266" y="468"/>
                  <a:pt x="12266" y="463"/>
                </a:cubicBezTo>
                <a:cubicBezTo>
                  <a:pt x="12266" y="463"/>
                  <a:pt x="12266" y="457"/>
                  <a:pt x="12266" y="451"/>
                </a:cubicBezTo>
                <a:cubicBezTo>
                  <a:pt x="12266" y="451"/>
                  <a:pt x="12272" y="451"/>
                  <a:pt x="12272" y="445"/>
                </a:cubicBezTo>
                <a:cubicBezTo>
                  <a:pt x="12272" y="457"/>
                  <a:pt x="12272" y="468"/>
                  <a:pt x="12278" y="474"/>
                </a:cubicBezTo>
                <a:cubicBezTo>
                  <a:pt x="12284" y="480"/>
                  <a:pt x="12290" y="480"/>
                  <a:pt x="12296" y="480"/>
                </a:cubicBezTo>
                <a:cubicBezTo>
                  <a:pt x="12302" y="480"/>
                  <a:pt x="12302" y="474"/>
                  <a:pt x="12308" y="474"/>
                </a:cubicBezTo>
                <a:cubicBezTo>
                  <a:pt x="12314" y="474"/>
                  <a:pt x="12314" y="474"/>
                  <a:pt x="12320" y="474"/>
                </a:cubicBezTo>
                <a:cubicBezTo>
                  <a:pt x="12320" y="463"/>
                  <a:pt x="12320" y="457"/>
                  <a:pt x="12320" y="439"/>
                </a:cubicBezTo>
                <a:cubicBezTo>
                  <a:pt x="12367" y="439"/>
                  <a:pt x="12367" y="439"/>
                  <a:pt x="12367" y="439"/>
                </a:cubicBezTo>
                <a:cubicBezTo>
                  <a:pt x="12367" y="427"/>
                  <a:pt x="12367" y="427"/>
                  <a:pt x="12367" y="427"/>
                </a:cubicBezTo>
                <a:cubicBezTo>
                  <a:pt x="12367" y="427"/>
                  <a:pt x="12367" y="421"/>
                  <a:pt x="12367" y="415"/>
                </a:cubicBezTo>
                <a:cubicBezTo>
                  <a:pt x="12284" y="415"/>
                  <a:pt x="12284" y="415"/>
                  <a:pt x="12284" y="415"/>
                </a:cubicBezTo>
                <a:cubicBezTo>
                  <a:pt x="12272" y="415"/>
                  <a:pt x="12266" y="421"/>
                  <a:pt x="12260" y="427"/>
                </a:cubicBezTo>
                <a:cubicBezTo>
                  <a:pt x="12254" y="427"/>
                  <a:pt x="12248" y="433"/>
                  <a:pt x="12243" y="433"/>
                </a:cubicBezTo>
                <a:cubicBezTo>
                  <a:pt x="12237" y="433"/>
                  <a:pt x="12237" y="439"/>
                  <a:pt x="12231" y="439"/>
                </a:cubicBezTo>
                <a:cubicBezTo>
                  <a:pt x="12225" y="445"/>
                  <a:pt x="12213" y="445"/>
                  <a:pt x="12201" y="451"/>
                </a:cubicBezTo>
                <a:lnTo>
                  <a:pt x="12201" y="439"/>
                </a:lnTo>
                <a:close/>
                <a:moveTo>
                  <a:pt x="12041" y="445"/>
                </a:moveTo>
                <a:lnTo>
                  <a:pt x="12041" y="445"/>
                </a:lnTo>
                <a:cubicBezTo>
                  <a:pt x="12041" y="445"/>
                  <a:pt x="12053" y="445"/>
                  <a:pt x="12053" y="439"/>
                </a:cubicBezTo>
                <a:cubicBezTo>
                  <a:pt x="12053" y="439"/>
                  <a:pt x="12053" y="433"/>
                  <a:pt x="12053" y="427"/>
                </a:cubicBezTo>
                <a:cubicBezTo>
                  <a:pt x="12053" y="427"/>
                  <a:pt x="12053" y="421"/>
                  <a:pt x="12059" y="415"/>
                </a:cubicBezTo>
                <a:cubicBezTo>
                  <a:pt x="12065" y="415"/>
                  <a:pt x="12071" y="421"/>
                  <a:pt x="12082" y="415"/>
                </a:cubicBezTo>
                <a:cubicBezTo>
                  <a:pt x="12082" y="415"/>
                  <a:pt x="12088" y="415"/>
                  <a:pt x="12094" y="415"/>
                </a:cubicBezTo>
                <a:cubicBezTo>
                  <a:pt x="12100" y="415"/>
                  <a:pt x="12100" y="409"/>
                  <a:pt x="12106" y="409"/>
                </a:cubicBezTo>
                <a:cubicBezTo>
                  <a:pt x="12112" y="403"/>
                  <a:pt x="12118" y="409"/>
                  <a:pt x="12124" y="409"/>
                </a:cubicBezTo>
                <a:cubicBezTo>
                  <a:pt x="12130" y="403"/>
                  <a:pt x="12136" y="397"/>
                  <a:pt x="12136" y="397"/>
                </a:cubicBezTo>
                <a:cubicBezTo>
                  <a:pt x="12142" y="397"/>
                  <a:pt x="12148" y="397"/>
                  <a:pt x="12148" y="397"/>
                </a:cubicBezTo>
                <a:cubicBezTo>
                  <a:pt x="12159" y="397"/>
                  <a:pt x="12166" y="397"/>
                  <a:pt x="12171" y="397"/>
                </a:cubicBezTo>
                <a:cubicBezTo>
                  <a:pt x="12177" y="397"/>
                  <a:pt x="12177" y="391"/>
                  <a:pt x="12183" y="391"/>
                </a:cubicBezTo>
                <a:cubicBezTo>
                  <a:pt x="12189" y="391"/>
                  <a:pt x="12183" y="379"/>
                  <a:pt x="12189" y="379"/>
                </a:cubicBezTo>
                <a:cubicBezTo>
                  <a:pt x="12201" y="379"/>
                  <a:pt x="12201" y="386"/>
                  <a:pt x="12213" y="391"/>
                </a:cubicBezTo>
                <a:cubicBezTo>
                  <a:pt x="12213" y="391"/>
                  <a:pt x="12219" y="391"/>
                  <a:pt x="12225" y="391"/>
                </a:cubicBezTo>
                <a:cubicBezTo>
                  <a:pt x="12231" y="391"/>
                  <a:pt x="12231" y="397"/>
                  <a:pt x="12237" y="397"/>
                </a:cubicBezTo>
                <a:cubicBezTo>
                  <a:pt x="12260" y="397"/>
                  <a:pt x="12260" y="397"/>
                  <a:pt x="12260" y="397"/>
                </a:cubicBezTo>
                <a:cubicBezTo>
                  <a:pt x="12260" y="391"/>
                  <a:pt x="12260" y="386"/>
                  <a:pt x="12260" y="386"/>
                </a:cubicBezTo>
                <a:cubicBezTo>
                  <a:pt x="12260" y="374"/>
                  <a:pt x="12254" y="368"/>
                  <a:pt x="12254" y="362"/>
                </a:cubicBezTo>
                <a:cubicBezTo>
                  <a:pt x="12254" y="350"/>
                  <a:pt x="12266" y="344"/>
                  <a:pt x="12272" y="344"/>
                </a:cubicBezTo>
                <a:cubicBezTo>
                  <a:pt x="12284" y="344"/>
                  <a:pt x="12284" y="350"/>
                  <a:pt x="12290" y="350"/>
                </a:cubicBezTo>
                <a:cubicBezTo>
                  <a:pt x="12296" y="356"/>
                  <a:pt x="12302" y="356"/>
                  <a:pt x="12302" y="356"/>
                </a:cubicBezTo>
                <a:cubicBezTo>
                  <a:pt x="12308" y="356"/>
                  <a:pt x="12308" y="362"/>
                  <a:pt x="12308" y="368"/>
                </a:cubicBezTo>
                <a:cubicBezTo>
                  <a:pt x="12320" y="374"/>
                  <a:pt x="12325" y="379"/>
                  <a:pt x="12337" y="379"/>
                </a:cubicBezTo>
                <a:cubicBezTo>
                  <a:pt x="12349" y="379"/>
                  <a:pt x="12355" y="374"/>
                  <a:pt x="12367" y="374"/>
                </a:cubicBezTo>
                <a:cubicBezTo>
                  <a:pt x="12367" y="368"/>
                  <a:pt x="12373" y="368"/>
                  <a:pt x="12373" y="362"/>
                </a:cubicBezTo>
                <a:cubicBezTo>
                  <a:pt x="12373" y="356"/>
                  <a:pt x="12367" y="356"/>
                  <a:pt x="12367" y="350"/>
                </a:cubicBezTo>
                <a:cubicBezTo>
                  <a:pt x="12367" y="338"/>
                  <a:pt x="12367" y="338"/>
                  <a:pt x="12367" y="338"/>
                </a:cubicBezTo>
                <a:cubicBezTo>
                  <a:pt x="12361" y="338"/>
                  <a:pt x="12355" y="332"/>
                  <a:pt x="12343" y="338"/>
                </a:cubicBezTo>
                <a:cubicBezTo>
                  <a:pt x="12337" y="338"/>
                  <a:pt x="12337" y="338"/>
                  <a:pt x="12332" y="338"/>
                </a:cubicBezTo>
                <a:cubicBezTo>
                  <a:pt x="12325" y="338"/>
                  <a:pt x="12320" y="338"/>
                  <a:pt x="12308" y="338"/>
                </a:cubicBezTo>
                <a:cubicBezTo>
                  <a:pt x="12308" y="338"/>
                  <a:pt x="12302" y="338"/>
                  <a:pt x="12296" y="338"/>
                </a:cubicBezTo>
                <a:cubicBezTo>
                  <a:pt x="12302" y="326"/>
                  <a:pt x="12302" y="326"/>
                  <a:pt x="12308" y="320"/>
                </a:cubicBezTo>
                <a:cubicBezTo>
                  <a:pt x="12314" y="314"/>
                  <a:pt x="12320" y="314"/>
                  <a:pt x="12325" y="308"/>
                </a:cubicBezTo>
                <a:cubicBezTo>
                  <a:pt x="12332" y="302"/>
                  <a:pt x="12332" y="297"/>
                  <a:pt x="12337" y="291"/>
                </a:cubicBezTo>
                <a:cubicBezTo>
                  <a:pt x="12332" y="279"/>
                  <a:pt x="12332" y="279"/>
                  <a:pt x="12332" y="279"/>
                </a:cubicBezTo>
                <a:cubicBezTo>
                  <a:pt x="12325" y="279"/>
                  <a:pt x="12325" y="279"/>
                  <a:pt x="12320" y="279"/>
                </a:cubicBezTo>
                <a:cubicBezTo>
                  <a:pt x="12314" y="279"/>
                  <a:pt x="12314" y="285"/>
                  <a:pt x="12308" y="285"/>
                </a:cubicBezTo>
                <a:cubicBezTo>
                  <a:pt x="12302" y="285"/>
                  <a:pt x="12296" y="285"/>
                  <a:pt x="12296" y="285"/>
                </a:cubicBezTo>
                <a:cubicBezTo>
                  <a:pt x="12284" y="285"/>
                  <a:pt x="12284" y="285"/>
                  <a:pt x="12284" y="285"/>
                </a:cubicBezTo>
                <a:cubicBezTo>
                  <a:pt x="12278" y="285"/>
                  <a:pt x="12278" y="291"/>
                  <a:pt x="12272" y="291"/>
                </a:cubicBezTo>
                <a:cubicBezTo>
                  <a:pt x="12266" y="291"/>
                  <a:pt x="12260" y="291"/>
                  <a:pt x="12260" y="291"/>
                </a:cubicBezTo>
                <a:cubicBezTo>
                  <a:pt x="12254" y="297"/>
                  <a:pt x="12248" y="297"/>
                  <a:pt x="12248" y="302"/>
                </a:cubicBezTo>
                <a:cubicBezTo>
                  <a:pt x="12248" y="302"/>
                  <a:pt x="12248" y="308"/>
                  <a:pt x="12248" y="314"/>
                </a:cubicBezTo>
                <a:cubicBezTo>
                  <a:pt x="12248" y="314"/>
                  <a:pt x="12248" y="320"/>
                  <a:pt x="12248" y="326"/>
                </a:cubicBezTo>
                <a:cubicBezTo>
                  <a:pt x="12248" y="332"/>
                  <a:pt x="12248" y="332"/>
                  <a:pt x="12248" y="338"/>
                </a:cubicBezTo>
                <a:cubicBezTo>
                  <a:pt x="12237" y="338"/>
                  <a:pt x="12231" y="338"/>
                  <a:pt x="12219" y="338"/>
                </a:cubicBezTo>
                <a:cubicBezTo>
                  <a:pt x="12219" y="338"/>
                  <a:pt x="12213" y="338"/>
                  <a:pt x="12207" y="338"/>
                </a:cubicBezTo>
                <a:cubicBezTo>
                  <a:pt x="12195" y="338"/>
                  <a:pt x="12195" y="338"/>
                  <a:pt x="12195" y="338"/>
                </a:cubicBezTo>
                <a:cubicBezTo>
                  <a:pt x="12183" y="338"/>
                  <a:pt x="12183" y="338"/>
                  <a:pt x="12183" y="338"/>
                </a:cubicBezTo>
                <a:cubicBezTo>
                  <a:pt x="12177" y="338"/>
                  <a:pt x="12171" y="332"/>
                  <a:pt x="12171" y="338"/>
                </a:cubicBezTo>
                <a:cubicBezTo>
                  <a:pt x="12166" y="338"/>
                  <a:pt x="12159" y="338"/>
                  <a:pt x="12159" y="344"/>
                </a:cubicBezTo>
                <a:cubicBezTo>
                  <a:pt x="12159" y="350"/>
                  <a:pt x="12166" y="356"/>
                  <a:pt x="12166" y="356"/>
                </a:cubicBezTo>
                <a:cubicBezTo>
                  <a:pt x="12159" y="362"/>
                  <a:pt x="12154" y="362"/>
                  <a:pt x="12154" y="362"/>
                </a:cubicBezTo>
                <a:cubicBezTo>
                  <a:pt x="12154" y="368"/>
                  <a:pt x="12159" y="368"/>
                  <a:pt x="12159" y="374"/>
                </a:cubicBezTo>
                <a:cubicBezTo>
                  <a:pt x="12159" y="397"/>
                  <a:pt x="12159" y="397"/>
                  <a:pt x="12159" y="397"/>
                </a:cubicBezTo>
                <a:cubicBezTo>
                  <a:pt x="12142" y="397"/>
                  <a:pt x="12130" y="397"/>
                  <a:pt x="12112" y="397"/>
                </a:cubicBezTo>
                <a:cubicBezTo>
                  <a:pt x="12106" y="397"/>
                  <a:pt x="12100" y="397"/>
                  <a:pt x="12100" y="403"/>
                </a:cubicBezTo>
                <a:cubicBezTo>
                  <a:pt x="12094" y="403"/>
                  <a:pt x="12088" y="403"/>
                  <a:pt x="12088" y="403"/>
                </a:cubicBezTo>
                <a:cubicBezTo>
                  <a:pt x="12082" y="403"/>
                  <a:pt x="12082" y="409"/>
                  <a:pt x="12077" y="409"/>
                </a:cubicBezTo>
                <a:cubicBezTo>
                  <a:pt x="12071" y="409"/>
                  <a:pt x="12065" y="409"/>
                  <a:pt x="12065" y="409"/>
                </a:cubicBezTo>
                <a:cubicBezTo>
                  <a:pt x="12059" y="409"/>
                  <a:pt x="12059" y="415"/>
                  <a:pt x="12053" y="415"/>
                </a:cubicBezTo>
                <a:cubicBezTo>
                  <a:pt x="12047" y="415"/>
                  <a:pt x="12047" y="421"/>
                  <a:pt x="12041" y="427"/>
                </a:cubicBezTo>
                <a:cubicBezTo>
                  <a:pt x="12029" y="439"/>
                  <a:pt x="12029" y="439"/>
                  <a:pt x="12029" y="439"/>
                </a:cubicBezTo>
                <a:lnTo>
                  <a:pt x="12041" y="445"/>
                </a:lnTo>
                <a:close/>
                <a:moveTo>
                  <a:pt x="11810" y="368"/>
                </a:moveTo>
                <a:lnTo>
                  <a:pt x="11810" y="368"/>
                </a:lnTo>
                <a:cubicBezTo>
                  <a:pt x="11804" y="368"/>
                  <a:pt x="11798" y="368"/>
                  <a:pt x="11792" y="368"/>
                </a:cubicBezTo>
                <a:cubicBezTo>
                  <a:pt x="11786" y="368"/>
                  <a:pt x="11780" y="374"/>
                  <a:pt x="11780" y="374"/>
                </a:cubicBezTo>
                <a:cubicBezTo>
                  <a:pt x="11774" y="379"/>
                  <a:pt x="11774" y="379"/>
                  <a:pt x="11768" y="379"/>
                </a:cubicBezTo>
                <a:cubicBezTo>
                  <a:pt x="11762" y="379"/>
                  <a:pt x="11762" y="379"/>
                  <a:pt x="11762" y="379"/>
                </a:cubicBezTo>
                <a:cubicBezTo>
                  <a:pt x="11756" y="379"/>
                  <a:pt x="11750" y="379"/>
                  <a:pt x="11745" y="379"/>
                </a:cubicBezTo>
                <a:cubicBezTo>
                  <a:pt x="11739" y="379"/>
                  <a:pt x="11739" y="374"/>
                  <a:pt x="11733" y="374"/>
                </a:cubicBezTo>
                <a:cubicBezTo>
                  <a:pt x="11727" y="374"/>
                  <a:pt x="11721" y="374"/>
                  <a:pt x="11721" y="368"/>
                </a:cubicBezTo>
                <a:cubicBezTo>
                  <a:pt x="11715" y="374"/>
                  <a:pt x="11715" y="379"/>
                  <a:pt x="11709" y="386"/>
                </a:cubicBezTo>
                <a:lnTo>
                  <a:pt x="11709" y="397"/>
                </a:lnTo>
                <a:cubicBezTo>
                  <a:pt x="11703" y="397"/>
                  <a:pt x="11703" y="403"/>
                  <a:pt x="11697" y="403"/>
                </a:cubicBezTo>
                <a:cubicBezTo>
                  <a:pt x="11691" y="403"/>
                  <a:pt x="11691" y="391"/>
                  <a:pt x="11685" y="391"/>
                </a:cubicBezTo>
                <a:cubicBezTo>
                  <a:pt x="11679" y="391"/>
                  <a:pt x="11679" y="391"/>
                  <a:pt x="11673" y="391"/>
                </a:cubicBezTo>
                <a:cubicBezTo>
                  <a:pt x="11661" y="386"/>
                  <a:pt x="11656" y="386"/>
                  <a:pt x="11650" y="386"/>
                </a:cubicBezTo>
                <a:cubicBezTo>
                  <a:pt x="11626" y="386"/>
                  <a:pt x="11626" y="386"/>
                  <a:pt x="11626" y="386"/>
                </a:cubicBezTo>
                <a:cubicBezTo>
                  <a:pt x="11626" y="391"/>
                  <a:pt x="11626" y="403"/>
                  <a:pt x="11632" y="409"/>
                </a:cubicBezTo>
                <a:cubicBezTo>
                  <a:pt x="11638" y="421"/>
                  <a:pt x="11644" y="427"/>
                  <a:pt x="11656" y="427"/>
                </a:cubicBezTo>
                <a:cubicBezTo>
                  <a:pt x="11668" y="427"/>
                  <a:pt x="11668" y="421"/>
                  <a:pt x="11679" y="415"/>
                </a:cubicBezTo>
                <a:cubicBezTo>
                  <a:pt x="11679" y="415"/>
                  <a:pt x="11685" y="415"/>
                  <a:pt x="11691" y="415"/>
                </a:cubicBezTo>
                <a:cubicBezTo>
                  <a:pt x="11697" y="415"/>
                  <a:pt x="11697" y="409"/>
                  <a:pt x="11703" y="409"/>
                </a:cubicBezTo>
                <a:cubicBezTo>
                  <a:pt x="11709" y="409"/>
                  <a:pt x="11709" y="403"/>
                  <a:pt x="11715" y="403"/>
                </a:cubicBezTo>
                <a:cubicBezTo>
                  <a:pt x="11727" y="403"/>
                  <a:pt x="11733" y="403"/>
                  <a:pt x="11739" y="403"/>
                </a:cubicBezTo>
                <a:cubicBezTo>
                  <a:pt x="11750" y="403"/>
                  <a:pt x="11750" y="403"/>
                  <a:pt x="11762" y="403"/>
                </a:cubicBezTo>
                <a:cubicBezTo>
                  <a:pt x="11768" y="403"/>
                  <a:pt x="11768" y="409"/>
                  <a:pt x="11774" y="409"/>
                </a:cubicBezTo>
                <a:cubicBezTo>
                  <a:pt x="11774" y="409"/>
                  <a:pt x="11780" y="403"/>
                  <a:pt x="11786" y="403"/>
                </a:cubicBezTo>
                <a:cubicBezTo>
                  <a:pt x="11786" y="421"/>
                  <a:pt x="11786" y="421"/>
                  <a:pt x="11786" y="421"/>
                </a:cubicBezTo>
                <a:cubicBezTo>
                  <a:pt x="11780" y="427"/>
                  <a:pt x="11780" y="433"/>
                  <a:pt x="11774" y="433"/>
                </a:cubicBezTo>
                <a:cubicBezTo>
                  <a:pt x="11768" y="433"/>
                  <a:pt x="11762" y="433"/>
                  <a:pt x="11750" y="433"/>
                </a:cubicBezTo>
                <a:cubicBezTo>
                  <a:pt x="11750" y="457"/>
                  <a:pt x="11750" y="457"/>
                  <a:pt x="11750" y="457"/>
                </a:cubicBezTo>
                <a:cubicBezTo>
                  <a:pt x="11750" y="463"/>
                  <a:pt x="11750" y="463"/>
                  <a:pt x="11756" y="468"/>
                </a:cubicBezTo>
                <a:cubicBezTo>
                  <a:pt x="11762" y="474"/>
                  <a:pt x="11762" y="474"/>
                  <a:pt x="11768" y="480"/>
                </a:cubicBezTo>
                <a:cubicBezTo>
                  <a:pt x="11780" y="486"/>
                  <a:pt x="11780" y="486"/>
                  <a:pt x="11780" y="486"/>
                </a:cubicBezTo>
                <a:cubicBezTo>
                  <a:pt x="11792" y="492"/>
                  <a:pt x="11798" y="492"/>
                  <a:pt x="11816" y="492"/>
                </a:cubicBezTo>
                <a:cubicBezTo>
                  <a:pt x="11822" y="492"/>
                  <a:pt x="11827" y="492"/>
                  <a:pt x="11834" y="492"/>
                </a:cubicBezTo>
                <a:cubicBezTo>
                  <a:pt x="11839" y="486"/>
                  <a:pt x="11845" y="486"/>
                  <a:pt x="11845" y="480"/>
                </a:cubicBezTo>
                <a:cubicBezTo>
                  <a:pt x="11851" y="474"/>
                  <a:pt x="11857" y="468"/>
                  <a:pt x="11857" y="463"/>
                </a:cubicBezTo>
                <a:cubicBezTo>
                  <a:pt x="11857" y="457"/>
                  <a:pt x="11851" y="451"/>
                  <a:pt x="11851" y="439"/>
                </a:cubicBezTo>
                <a:cubicBezTo>
                  <a:pt x="11851" y="427"/>
                  <a:pt x="11851" y="427"/>
                  <a:pt x="11851" y="427"/>
                </a:cubicBezTo>
                <a:cubicBezTo>
                  <a:pt x="11863" y="427"/>
                  <a:pt x="11875" y="427"/>
                  <a:pt x="11887" y="427"/>
                </a:cubicBezTo>
                <a:cubicBezTo>
                  <a:pt x="11893" y="427"/>
                  <a:pt x="11893" y="427"/>
                  <a:pt x="11899" y="427"/>
                </a:cubicBezTo>
                <a:cubicBezTo>
                  <a:pt x="11905" y="427"/>
                  <a:pt x="11905" y="427"/>
                  <a:pt x="11905" y="427"/>
                </a:cubicBezTo>
                <a:cubicBezTo>
                  <a:pt x="11911" y="427"/>
                  <a:pt x="11916" y="427"/>
                  <a:pt x="11922" y="427"/>
                </a:cubicBezTo>
                <a:cubicBezTo>
                  <a:pt x="11928" y="427"/>
                  <a:pt x="11928" y="421"/>
                  <a:pt x="11934" y="415"/>
                </a:cubicBezTo>
                <a:cubicBezTo>
                  <a:pt x="11940" y="415"/>
                  <a:pt x="11940" y="415"/>
                  <a:pt x="11946" y="415"/>
                </a:cubicBezTo>
                <a:cubicBezTo>
                  <a:pt x="11952" y="409"/>
                  <a:pt x="11952" y="403"/>
                  <a:pt x="11952" y="397"/>
                </a:cubicBezTo>
                <a:cubicBezTo>
                  <a:pt x="11952" y="379"/>
                  <a:pt x="11952" y="379"/>
                  <a:pt x="11952" y="379"/>
                </a:cubicBezTo>
                <a:cubicBezTo>
                  <a:pt x="11940" y="374"/>
                  <a:pt x="11934" y="374"/>
                  <a:pt x="11922" y="374"/>
                </a:cubicBezTo>
                <a:cubicBezTo>
                  <a:pt x="11922" y="338"/>
                  <a:pt x="11922" y="338"/>
                  <a:pt x="11922" y="338"/>
                </a:cubicBezTo>
                <a:cubicBezTo>
                  <a:pt x="11916" y="338"/>
                  <a:pt x="11916" y="338"/>
                  <a:pt x="11911" y="338"/>
                </a:cubicBezTo>
                <a:cubicBezTo>
                  <a:pt x="11905" y="338"/>
                  <a:pt x="11905" y="338"/>
                  <a:pt x="11899" y="338"/>
                </a:cubicBezTo>
                <a:cubicBezTo>
                  <a:pt x="11887" y="338"/>
                  <a:pt x="11881" y="338"/>
                  <a:pt x="11875" y="338"/>
                </a:cubicBezTo>
                <a:cubicBezTo>
                  <a:pt x="11875" y="344"/>
                  <a:pt x="11875" y="350"/>
                  <a:pt x="11875" y="350"/>
                </a:cubicBezTo>
                <a:cubicBezTo>
                  <a:pt x="11875" y="356"/>
                  <a:pt x="11869" y="356"/>
                  <a:pt x="11863" y="362"/>
                </a:cubicBezTo>
                <a:cubicBezTo>
                  <a:pt x="11863" y="368"/>
                  <a:pt x="11857" y="368"/>
                  <a:pt x="11851" y="374"/>
                </a:cubicBezTo>
                <a:cubicBezTo>
                  <a:pt x="11839" y="379"/>
                  <a:pt x="11827" y="368"/>
                  <a:pt x="11810" y="368"/>
                </a:cubicBezTo>
                <a:close/>
                <a:moveTo>
                  <a:pt x="10179" y="468"/>
                </a:moveTo>
                <a:lnTo>
                  <a:pt x="10179" y="468"/>
                </a:lnTo>
                <a:cubicBezTo>
                  <a:pt x="10179" y="474"/>
                  <a:pt x="10185" y="468"/>
                  <a:pt x="10191" y="474"/>
                </a:cubicBezTo>
                <a:cubicBezTo>
                  <a:pt x="10197" y="474"/>
                  <a:pt x="10197" y="474"/>
                  <a:pt x="10203" y="480"/>
                </a:cubicBezTo>
                <a:cubicBezTo>
                  <a:pt x="10215" y="480"/>
                  <a:pt x="10215" y="480"/>
                  <a:pt x="10215" y="480"/>
                </a:cubicBezTo>
                <a:cubicBezTo>
                  <a:pt x="10215" y="480"/>
                  <a:pt x="10221" y="480"/>
                  <a:pt x="10227" y="480"/>
                </a:cubicBezTo>
                <a:cubicBezTo>
                  <a:pt x="10233" y="480"/>
                  <a:pt x="10233" y="486"/>
                  <a:pt x="10245" y="486"/>
                </a:cubicBezTo>
                <a:cubicBezTo>
                  <a:pt x="10250" y="486"/>
                  <a:pt x="10256" y="486"/>
                  <a:pt x="10262" y="486"/>
                </a:cubicBezTo>
                <a:cubicBezTo>
                  <a:pt x="10268" y="480"/>
                  <a:pt x="10268" y="480"/>
                  <a:pt x="10274" y="480"/>
                </a:cubicBezTo>
                <a:cubicBezTo>
                  <a:pt x="10286" y="480"/>
                  <a:pt x="10286" y="480"/>
                  <a:pt x="10292" y="480"/>
                </a:cubicBezTo>
                <a:cubicBezTo>
                  <a:pt x="10298" y="480"/>
                  <a:pt x="10304" y="480"/>
                  <a:pt x="10304" y="486"/>
                </a:cubicBezTo>
                <a:cubicBezTo>
                  <a:pt x="10310" y="486"/>
                  <a:pt x="10310" y="486"/>
                  <a:pt x="10316" y="492"/>
                </a:cubicBezTo>
                <a:cubicBezTo>
                  <a:pt x="10322" y="492"/>
                  <a:pt x="10316" y="498"/>
                  <a:pt x="10322" y="504"/>
                </a:cubicBezTo>
                <a:cubicBezTo>
                  <a:pt x="10233" y="504"/>
                  <a:pt x="10233" y="504"/>
                  <a:pt x="10233" y="504"/>
                </a:cubicBezTo>
                <a:cubicBezTo>
                  <a:pt x="10233" y="528"/>
                  <a:pt x="10233" y="528"/>
                  <a:pt x="10233" y="528"/>
                </a:cubicBezTo>
                <a:cubicBezTo>
                  <a:pt x="10245" y="534"/>
                  <a:pt x="10250" y="534"/>
                  <a:pt x="10256" y="540"/>
                </a:cubicBezTo>
                <a:cubicBezTo>
                  <a:pt x="10268" y="540"/>
                  <a:pt x="10268" y="552"/>
                  <a:pt x="10280" y="552"/>
                </a:cubicBezTo>
                <a:cubicBezTo>
                  <a:pt x="10339" y="552"/>
                  <a:pt x="10339" y="552"/>
                  <a:pt x="10339" y="552"/>
                </a:cubicBezTo>
                <a:cubicBezTo>
                  <a:pt x="10345" y="552"/>
                  <a:pt x="10351" y="545"/>
                  <a:pt x="10351" y="545"/>
                </a:cubicBezTo>
                <a:cubicBezTo>
                  <a:pt x="10363" y="545"/>
                  <a:pt x="10369" y="545"/>
                  <a:pt x="10375" y="552"/>
                </a:cubicBezTo>
                <a:cubicBezTo>
                  <a:pt x="10381" y="552"/>
                  <a:pt x="10381" y="557"/>
                  <a:pt x="10387" y="563"/>
                </a:cubicBezTo>
                <a:cubicBezTo>
                  <a:pt x="10387" y="563"/>
                  <a:pt x="10393" y="563"/>
                  <a:pt x="10399" y="569"/>
                </a:cubicBezTo>
                <a:cubicBezTo>
                  <a:pt x="10404" y="569"/>
                  <a:pt x="10404" y="569"/>
                  <a:pt x="10411" y="569"/>
                </a:cubicBezTo>
                <a:cubicBezTo>
                  <a:pt x="10416" y="569"/>
                  <a:pt x="10422" y="569"/>
                  <a:pt x="10428" y="569"/>
                </a:cubicBezTo>
                <a:cubicBezTo>
                  <a:pt x="10440" y="569"/>
                  <a:pt x="10446" y="569"/>
                  <a:pt x="10458" y="569"/>
                </a:cubicBezTo>
                <a:cubicBezTo>
                  <a:pt x="10464" y="563"/>
                  <a:pt x="10464" y="563"/>
                  <a:pt x="10470" y="563"/>
                </a:cubicBezTo>
                <a:cubicBezTo>
                  <a:pt x="10476" y="557"/>
                  <a:pt x="10476" y="557"/>
                  <a:pt x="10482" y="552"/>
                </a:cubicBezTo>
                <a:cubicBezTo>
                  <a:pt x="10488" y="552"/>
                  <a:pt x="10488" y="540"/>
                  <a:pt x="10493" y="540"/>
                </a:cubicBezTo>
                <a:cubicBezTo>
                  <a:pt x="10511" y="540"/>
                  <a:pt x="10517" y="552"/>
                  <a:pt x="10529" y="552"/>
                </a:cubicBezTo>
                <a:cubicBezTo>
                  <a:pt x="10541" y="552"/>
                  <a:pt x="10553" y="552"/>
                  <a:pt x="10559" y="545"/>
                </a:cubicBezTo>
                <a:cubicBezTo>
                  <a:pt x="10565" y="540"/>
                  <a:pt x="10570" y="540"/>
                  <a:pt x="10570" y="540"/>
                </a:cubicBezTo>
                <a:cubicBezTo>
                  <a:pt x="10577" y="534"/>
                  <a:pt x="10570" y="522"/>
                  <a:pt x="10570" y="516"/>
                </a:cubicBezTo>
                <a:cubicBezTo>
                  <a:pt x="10577" y="504"/>
                  <a:pt x="10577" y="498"/>
                  <a:pt x="10588" y="498"/>
                </a:cubicBezTo>
                <a:cubicBezTo>
                  <a:pt x="10594" y="498"/>
                  <a:pt x="10594" y="498"/>
                  <a:pt x="10600" y="498"/>
                </a:cubicBezTo>
                <a:cubicBezTo>
                  <a:pt x="10606" y="498"/>
                  <a:pt x="10606" y="498"/>
                  <a:pt x="10612" y="492"/>
                </a:cubicBezTo>
                <a:cubicBezTo>
                  <a:pt x="10618" y="492"/>
                  <a:pt x="10618" y="486"/>
                  <a:pt x="10624" y="486"/>
                </a:cubicBezTo>
                <a:cubicBezTo>
                  <a:pt x="10636" y="480"/>
                  <a:pt x="10636" y="480"/>
                  <a:pt x="10636" y="480"/>
                </a:cubicBezTo>
                <a:cubicBezTo>
                  <a:pt x="10630" y="474"/>
                  <a:pt x="10624" y="463"/>
                  <a:pt x="10618" y="463"/>
                </a:cubicBezTo>
                <a:cubicBezTo>
                  <a:pt x="10606" y="457"/>
                  <a:pt x="10600" y="457"/>
                  <a:pt x="10594" y="457"/>
                </a:cubicBezTo>
                <a:cubicBezTo>
                  <a:pt x="10588" y="457"/>
                  <a:pt x="10582" y="457"/>
                  <a:pt x="10577" y="457"/>
                </a:cubicBezTo>
                <a:cubicBezTo>
                  <a:pt x="10570" y="457"/>
                  <a:pt x="10565" y="468"/>
                  <a:pt x="10559" y="468"/>
                </a:cubicBezTo>
                <a:cubicBezTo>
                  <a:pt x="10535" y="468"/>
                  <a:pt x="10535" y="468"/>
                  <a:pt x="10535" y="468"/>
                </a:cubicBezTo>
                <a:cubicBezTo>
                  <a:pt x="10535" y="463"/>
                  <a:pt x="10535" y="457"/>
                  <a:pt x="10535" y="451"/>
                </a:cubicBezTo>
                <a:cubicBezTo>
                  <a:pt x="10535" y="445"/>
                  <a:pt x="10529" y="445"/>
                  <a:pt x="10529" y="439"/>
                </a:cubicBezTo>
                <a:cubicBezTo>
                  <a:pt x="10523" y="433"/>
                  <a:pt x="10517" y="433"/>
                  <a:pt x="10511" y="427"/>
                </a:cubicBezTo>
                <a:cubicBezTo>
                  <a:pt x="10511" y="427"/>
                  <a:pt x="10505" y="421"/>
                  <a:pt x="10505" y="415"/>
                </a:cubicBezTo>
                <a:cubicBezTo>
                  <a:pt x="10499" y="421"/>
                  <a:pt x="10499" y="421"/>
                  <a:pt x="10493" y="421"/>
                </a:cubicBezTo>
                <a:cubicBezTo>
                  <a:pt x="10488" y="421"/>
                  <a:pt x="10488" y="427"/>
                  <a:pt x="10488" y="433"/>
                </a:cubicBezTo>
                <a:cubicBezTo>
                  <a:pt x="10482" y="433"/>
                  <a:pt x="10476" y="439"/>
                  <a:pt x="10476" y="445"/>
                </a:cubicBezTo>
                <a:cubicBezTo>
                  <a:pt x="10464" y="451"/>
                  <a:pt x="10458" y="457"/>
                  <a:pt x="10446" y="457"/>
                </a:cubicBezTo>
                <a:cubicBezTo>
                  <a:pt x="10446" y="457"/>
                  <a:pt x="10440" y="463"/>
                  <a:pt x="10434" y="463"/>
                </a:cubicBezTo>
                <a:cubicBezTo>
                  <a:pt x="10428" y="463"/>
                  <a:pt x="10428" y="457"/>
                  <a:pt x="10422" y="451"/>
                </a:cubicBezTo>
                <a:cubicBezTo>
                  <a:pt x="10446" y="427"/>
                  <a:pt x="10446" y="427"/>
                  <a:pt x="10446" y="427"/>
                </a:cubicBezTo>
                <a:cubicBezTo>
                  <a:pt x="10446" y="421"/>
                  <a:pt x="10446" y="421"/>
                  <a:pt x="10446" y="421"/>
                </a:cubicBezTo>
                <a:cubicBezTo>
                  <a:pt x="10446" y="415"/>
                  <a:pt x="10446" y="415"/>
                  <a:pt x="10446" y="409"/>
                </a:cubicBezTo>
                <a:cubicBezTo>
                  <a:pt x="10440" y="409"/>
                  <a:pt x="10440" y="409"/>
                  <a:pt x="10434" y="415"/>
                </a:cubicBezTo>
                <a:cubicBezTo>
                  <a:pt x="10428" y="415"/>
                  <a:pt x="10428" y="421"/>
                  <a:pt x="10422" y="421"/>
                </a:cubicBezTo>
                <a:cubicBezTo>
                  <a:pt x="10416" y="421"/>
                  <a:pt x="10416" y="421"/>
                  <a:pt x="10416" y="421"/>
                </a:cubicBezTo>
                <a:cubicBezTo>
                  <a:pt x="10411" y="427"/>
                  <a:pt x="10411" y="415"/>
                  <a:pt x="10404" y="415"/>
                </a:cubicBezTo>
                <a:cubicBezTo>
                  <a:pt x="10369" y="415"/>
                  <a:pt x="10369" y="415"/>
                  <a:pt x="10369" y="415"/>
                </a:cubicBezTo>
                <a:cubicBezTo>
                  <a:pt x="10369" y="427"/>
                  <a:pt x="10369" y="433"/>
                  <a:pt x="10369" y="445"/>
                </a:cubicBezTo>
                <a:cubicBezTo>
                  <a:pt x="10369" y="457"/>
                  <a:pt x="10369" y="463"/>
                  <a:pt x="10363" y="468"/>
                </a:cubicBezTo>
                <a:cubicBezTo>
                  <a:pt x="10363" y="474"/>
                  <a:pt x="10357" y="474"/>
                  <a:pt x="10357" y="480"/>
                </a:cubicBezTo>
                <a:cubicBezTo>
                  <a:pt x="10345" y="480"/>
                  <a:pt x="10345" y="480"/>
                  <a:pt x="10345" y="480"/>
                </a:cubicBezTo>
                <a:cubicBezTo>
                  <a:pt x="10345" y="463"/>
                  <a:pt x="10345" y="457"/>
                  <a:pt x="10339" y="445"/>
                </a:cubicBezTo>
                <a:cubicBezTo>
                  <a:pt x="10339" y="439"/>
                  <a:pt x="10333" y="439"/>
                  <a:pt x="10327" y="433"/>
                </a:cubicBezTo>
                <a:cubicBezTo>
                  <a:pt x="10327" y="433"/>
                  <a:pt x="10322" y="433"/>
                  <a:pt x="10316" y="427"/>
                </a:cubicBezTo>
                <a:cubicBezTo>
                  <a:pt x="10310" y="427"/>
                  <a:pt x="10310" y="427"/>
                  <a:pt x="10304" y="427"/>
                </a:cubicBezTo>
                <a:cubicBezTo>
                  <a:pt x="10268" y="427"/>
                  <a:pt x="10250" y="421"/>
                  <a:pt x="10209" y="421"/>
                </a:cubicBezTo>
                <a:cubicBezTo>
                  <a:pt x="10209" y="421"/>
                  <a:pt x="10203" y="427"/>
                  <a:pt x="10197" y="427"/>
                </a:cubicBezTo>
                <a:lnTo>
                  <a:pt x="10191" y="427"/>
                </a:lnTo>
                <a:cubicBezTo>
                  <a:pt x="10179" y="433"/>
                  <a:pt x="10173" y="439"/>
                  <a:pt x="10173" y="445"/>
                </a:cubicBezTo>
                <a:cubicBezTo>
                  <a:pt x="10173" y="457"/>
                  <a:pt x="10173" y="463"/>
                  <a:pt x="10179" y="468"/>
                </a:cubicBezTo>
                <a:close/>
                <a:moveTo>
                  <a:pt x="10061" y="682"/>
                </a:moveTo>
                <a:lnTo>
                  <a:pt x="10061" y="682"/>
                </a:lnTo>
                <a:cubicBezTo>
                  <a:pt x="10061" y="688"/>
                  <a:pt x="10067" y="688"/>
                  <a:pt x="10067" y="688"/>
                </a:cubicBezTo>
                <a:cubicBezTo>
                  <a:pt x="10067" y="688"/>
                  <a:pt x="10067" y="700"/>
                  <a:pt x="10061" y="700"/>
                </a:cubicBezTo>
                <a:cubicBezTo>
                  <a:pt x="10055" y="700"/>
                  <a:pt x="10049" y="694"/>
                  <a:pt x="10037" y="694"/>
                </a:cubicBezTo>
                <a:cubicBezTo>
                  <a:pt x="10025" y="694"/>
                  <a:pt x="10025" y="694"/>
                  <a:pt x="10025" y="694"/>
                </a:cubicBezTo>
                <a:cubicBezTo>
                  <a:pt x="10019" y="694"/>
                  <a:pt x="10013" y="694"/>
                  <a:pt x="10013" y="694"/>
                </a:cubicBezTo>
                <a:cubicBezTo>
                  <a:pt x="10001" y="694"/>
                  <a:pt x="9995" y="688"/>
                  <a:pt x="9990" y="694"/>
                </a:cubicBezTo>
                <a:cubicBezTo>
                  <a:pt x="9983" y="694"/>
                  <a:pt x="9983" y="694"/>
                  <a:pt x="9978" y="700"/>
                </a:cubicBezTo>
                <a:cubicBezTo>
                  <a:pt x="9972" y="700"/>
                  <a:pt x="9972" y="706"/>
                  <a:pt x="9966" y="706"/>
                </a:cubicBezTo>
                <a:cubicBezTo>
                  <a:pt x="9954" y="706"/>
                  <a:pt x="9942" y="700"/>
                  <a:pt x="9930" y="706"/>
                </a:cubicBezTo>
                <a:cubicBezTo>
                  <a:pt x="9912" y="706"/>
                  <a:pt x="9906" y="706"/>
                  <a:pt x="9895" y="718"/>
                </a:cubicBezTo>
                <a:cubicBezTo>
                  <a:pt x="9889" y="718"/>
                  <a:pt x="9889" y="723"/>
                  <a:pt x="9889" y="729"/>
                </a:cubicBezTo>
                <a:cubicBezTo>
                  <a:pt x="9889" y="753"/>
                  <a:pt x="9889" y="753"/>
                  <a:pt x="9889" y="753"/>
                </a:cubicBezTo>
                <a:cubicBezTo>
                  <a:pt x="9906" y="747"/>
                  <a:pt x="9912" y="747"/>
                  <a:pt x="9924" y="747"/>
                </a:cubicBezTo>
                <a:cubicBezTo>
                  <a:pt x="9936" y="747"/>
                  <a:pt x="9936" y="747"/>
                  <a:pt x="9936" y="747"/>
                </a:cubicBezTo>
                <a:cubicBezTo>
                  <a:pt x="9942" y="747"/>
                  <a:pt x="9942" y="747"/>
                  <a:pt x="9948" y="747"/>
                </a:cubicBezTo>
                <a:cubicBezTo>
                  <a:pt x="9954" y="747"/>
                  <a:pt x="9960" y="753"/>
                  <a:pt x="9966" y="753"/>
                </a:cubicBezTo>
                <a:cubicBezTo>
                  <a:pt x="9978" y="753"/>
                  <a:pt x="9990" y="753"/>
                  <a:pt x="9995" y="747"/>
                </a:cubicBezTo>
                <a:cubicBezTo>
                  <a:pt x="10007" y="741"/>
                  <a:pt x="10013" y="735"/>
                  <a:pt x="10019" y="729"/>
                </a:cubicBezTo>
                <a:cubicBezTo>
                  <a:pt x="10025" y="729"/>
                  <a:pt x="10031" y="723"/>
                  <a:pt x="10037" y="723"/>
                </a:cubicBezTo>
                <a:cubicBezTo>
                  <a:pt x="10043" y="723"/>
                  <a:pt x="10043" y="723"/>
                  <a:pt x="10043" y="723"/>
                </a:cubicBezTo>
                <a:cubicBezTo>
                  <a:pt x="10049" y="723"/>
                  <a:pt x="10049" y="723"/>
                  <a:pt x="10055" y="723"/>
                </a:cubicBezTo>
                <a:cubicBezTo>
                  <a:pt x="10061" y="729"/>
                  <a:pt x="10055" y="735"/>
                  <a:pt x="10061" y="735"/>
                </a:cubicBezTo>
                <a:cubicBezTo>
                  <a:pt x="10055" y="741"/>
                  <a:pt x="10055" y="747"/>
                  <a:pt x="10049" y="747"/>
                </a:cubicBezTo>
                <a:cubicBezTo>
                  <a:pt x="10049" y="747"/>
                  <a:pt x="10043" y="747"/>
                  <a:pt x="10037" y="747"/>
                </a:cubicBezTo>
                <a:cubicBezTo>
                  <a:pt x="10037" y="753"/>
                  <a:pt x="10031" y="753"/>
                  <a:pt x="10031" y="753"/>
                </a:cubicBezTo>
                <a:cubicBezTo>
                  <a:pt x="10025" y="753"/>
                  <a:pt x="10025" y="759"/>
                  <a:pt x="10019" y="765"/>
                </a:cubicBezTo>
                <a:cubicBezTo>
                  <a:pt x="10013" y="765"/>
                  <a:pt x="10007" y="771"/>
                  <a:pt x="10001" y="771"/>
                </a:cubicBezTo>
                <a:cubicBezTo>
                  <a:pt x="9995" y="771"/>
                  <a:pt x="9990" y="771"/>
                  <a:pt x="9983" y="771"/>
                </a:cubicBezTo>
                <a:cubicBezTo>
                  <a:pt x="9972" y="771"/>
                  <a:pt x="9960" y="771"/>
                  <a:pt x="9948" y="771"/>
                </a:cubicBezTo>
                <a:cubicBezTo>
                  <a:pt x="9942" y="771"/>
                  <a:pt x="9936" y="771"/>
                  <a:pt x="9936" y="771"/>
                </a:cubicBezTo>
                <a:cubicBezTo>
                  <a:pt x="9930" y="771"/>
                  <a:pt x="9924" y="771"/>
                  <a:pt x="9924" y="777"/>
                </a:cubicBezTo>
                <a:cubicBezTo>
                  <a:pt x="9918" y="777"/>
                  <a:pt x="9912" y="777"/>
                  <a:pt x="9912" y="777"/>
                </a:cubicBezTo>
                <a:cubicBezTo>
                  <a:pt x="9906" y="783"/>
                  <a:pt x="9906" y="783"/>
                  <a:pt x="9906" y="789"/>
                </a:cubicBezTo>
                <a:cubicBezTo>
                  <a:pt x="9906" y="795"/>
                  <a:pt x="9912" y="795"/>
                  <a:pt x="9912" y="800"/>
                </a:cubicBezTo>
                <a:cubicBezTo>
                  <a:pt x="9918" y="812"/>
                  <a:pt x="9924" y="818"/>
                  <a:pt x="9930" y="818"/>
                </a:cubicBezTo>
                <a:cubicBezTo>
                  <a:pt x="9936" y="824"/>
                  <a:pt x="9936" y="818"/>
                  <a:pt x="9942" y="818"/>
                </a:cubicBezTo>
                <a:cubicBezTo>
                  <a:pt x="9954" y="824"/>
                  <a:pt x="9960" y="818"/>
                  <a:pt x="9966" y="818"/>
                </a:cubicBezTo>
                <a:cubicBezTo>
                  <a:pt x="9972" y="818"/>
                  <a:pt x="9972" y="824"/>
                  <a:pt x="9978" y="824"/>
                </a:cubicBezTo>
                <a:cubicBezTo>
                  <a:pt x="9983" y="824"/>
                  <a:pt x="9990" y="830"/>
                  <a:pt x="10001" y="836"/>
                </a:cubicBezTo>
                <a:cubicBezTo>
                  <a:pt x="10001" y="836"/>
                  <a:pt x="10007" y="842"/>
                  <a:pt x="10013" y="842"/>
                </a:cubicBezTo>
                <a:cubicBezTo>
                  <a:pt x="10013" y="848"/>
                  <a:pt x="10013" y="854"/>
                  <a:pt x="10019" y="854"/>
                </a:cubicBezTo>
                <a:cubicBezTo>
                  <a:pt x="10019" y="860"/>
                  <a:pt x="10025" y="860"/>
                  <a:pt x="10025" y="866"/>
                </a:cubicBezTo>
                <a:cubicBezTo>
                  <a:pt x="10031" y="877"/>
                  <a:pt x="10037" y="877"/>
                  <a:pt x="10043" y="889"/>
                </a:cubicBezTo>
                <a:cubicBezTo>
                  <a:pt x="10055" y="884"/>
                  <a:pt x="10055" y="884"/>
                  <a:pt x="10055" y="884"/>
                </a:cubicBezTo>
                <a:lnTo>
                  <a:pt x="10055" y="877"/>
                </a:lnTo>
                <a:cubicBezTo>
                  <a:pt x="10055" y="872"/>
                  <a:pt x="10061" y="866"/>
                  <a:pt x="10061" y="866"/>
                </a:cubicBezTo>
                <a:cubicBezTo>
                  <a:pt x="10067" y="860"/>
                  <a:pt x="10072" y="860"/>
                  <a:pt x="10072" y="860"/>
                </a:cubicBezTo>
                <a:cubicBezTo>
                  <a:pt x="10084" y="854"/>
                  <a:pt x="10090" y="854"/>
                  <a:pt x="10096" y="842"/>
                </a:cubicBezTo>
                <a:cubicBezTo>
                  <a:pt x="10096" y="842"/>
                  <a:pt x="10096" y="836"/>
                  <a:pt x="10102" y="830"/>
                </a:cubicBezTo>
                <a:cubicBezTo>
                  <a:pt x="10102" y="824"/>
                  <a:pt x="10096" y="818"/>
                  <a:pt x="10102" y="806"/>
                </a:cubicBezTo>
                <a:cubicBezTo>
                  <a:pt x="10102" y="800"/>
                  <a:pt x="10102" y="800"/>
                  <a:pt x="10108" y="795"/>
                </a:cubicBezTo>
                <a:cubicBezTo>
                  <a:pt x="10108" y="789"/>
                  <a:pt x="10114" y="789"/>
                  <a:pt x="10114" y="783"/>
                </a:cubicBezTo>
                <a:cubicBezTo>
                  <a:pt x="10120" y="783"/>
                  <a:pt x="10126" y="777"/>
                  <a:pt x="10126" y="777"/>
                </a:cubicBezTo>
                <a:cubicBezTo>
                  <a:pt x="10138" y="777"/>
                  <a:pt x="10144" y="777"/>
                  <a:pt x="10150" y="777"/>
                </a:cubicBezTo>
                <a:cubicBezTo>
                  <a:pt x="10150" y="723"/>
                  <a:pt x="10150" y="723"/>
                  <a:pt x="10150" y="723"/>
                </a:cubicBezTo>
                <a:cubicBezTo>
                  <a:pt x="10156" y="723"/>
                  <a:pt x="10161" y="723"/>
                  <a:pt x="10173" y="723"/>
                </a:cubicBezTo>
                <a:cubicBezTo>
                  <a:pt x="10179" y="718"/>
                  <a:pt x="10185" y="711"/>
                  <a:pt x="10197" y="706"/>
                </a:cubicBezTo>
                <a:cubicBezTo>
                  <a:pt x="10191" y="700"/>
                  <a:pt x="10185" y="700"/>
                  <a:pt x="10185" y="694"/>
                </a:cubicBezTo>
                <a:cubicBezTo>
                  <a:pt x="10185" y="688"/>
                  <a:pt x="10185" y="688"/>
                  <a:pt x="10185" y="682"/>
                </a:cubicBezTo>
                <a:cubicBezTo>
                  <a:pt x="10185" y="682"/>
                  <a:pt x="10185" y="676"/>
                  <a:pt x="10185" y="670"/>
                </a:cubicBezTo>
                <a:cubicBezTo>
                  <a:pt x="10185" y="670"/>
                  <a:pt x="10191" y="664"/>
                  <a:pt x="10191" y="658"/>
                </a:cubicBezTo>
                <a:cubicBezTo>
                  <a:pt x="10191" y="658"/>
                  <a:pt x="10185" y="652"/>
                  <a:pt x="10185" y="646"/>
                </a:cubicBezTo>
                <a:cubicBezTo>
                  <a:pt x="10268" y="646"/>
                  <a:pt x="10268" y="646"/>
                  <a:pt x="10268" y="646"/>
                </a:cubicBezTo>
                <a:cubicBezTo>
                  <a:pt x="10268" y="652"/>
                  <a:pt x="10268" y="658"/>
                  <a:pt x="10268" y="664"/>
                </a:cubicBezTo>
                <a:cubicBezTo>
                  <a:pt x="10268" y="670"/>
                  <a:pt x="10262" y="676"/>
                  <a:pt x="10262" y="688"/>
                </a:cubicBezTo>
                <a:cubicBezTo>
                  <a:pt x="10262" y="694"/>
                  <a:pt x="10262" y="694"/>
                  <a:pt x="10262" y="700"/>
                </a:cubicBezTo>
                <a:cubicBezTo>
                  <a:pt x="10268" y="700"/>
                  <a:pt x="10274" y="700"/>
                  <a:pt x="10286" y="700"/>
                </a:cubicBezTo>
                <a:cubicBezTo>
                  <a:pt x="10292" y="700"/>
                  <a:pt x="10298" y="700"/>
                  <a:pt x="10298" y="706"/>
                </a:cubicBezTo>
                <a:cubicBezTo>
                  <a:pt x="10304" y="706"/>
                  <a:pt x="10310" y="706"/>
                  <a:pt x="10310" y="711"/>
                </a:cubicBezTo>
                <a:cubicBezTo>
                  <a:pt x="10310" y="718"/>
                  <a:pt x="10310" y="718"/>
                  <a:pt x="10310" y="723"/>
                </a:cubicBezTo>
                <a:cubicBezTo>
                  <a:pt x="10310" y="729"/>
                  <a:pt x="10310" y="741"/>
                  <a:pt x="10310" y="747"/>
                </a:cubicBezTo>
                <a:cubicBezTo>
                  <a:pt x="10304" y="753"/>
                  <a:pt x="10298" y="747"/>
                  <a:pt x="10298" y="753"/>
                </a:cubicBezTo>
                <a:cubicBezTo>
                  <a:pt x="10286" y="759"/>
                  <a:pt x="10280" y="765"/>
                  <a:pt x="10280" y="777"/>
                </a:cubicBezTo>
                <a:cubicBezTo>
                  <a:pt x="10280" y="783"/>
                  <a:pt x="10280" y="789"/>
                  <a:pt x="10280" y="795"/>
                </a:cubicBezTo>
                <a:cubicBezTo>
                  <a:pt x="10310" y="795"/>
                  <a:pt x="10310" y="795"/>
                  <a:pt x="10310" y="795"/>
                </a:cubicBezTo>
                <a:cubicBezTo>
                  <a:pt x="10322" y="795"/>
                  <a:pt x="10327" y="783"/>
                  <a:pt x="10345" y="771"/>
                </a:cubicBezTo>
                <a:cubicBezTo>
                  <a:pt x="10351" y="765"/>
                  <a:pt x="10357" y="759"/>
                  <a:pt x="10363" y="759"/>
                </a:cubicBezTo>
                <a:cubicBezTo>
                  <a:pt x="10369" y="759"/>
                  <a:pt x="10375" y="765"/>
                  <a:pt x="10375" y="771"/>
                </a:cubicBezTo>
                <a:cubicBezTo>
                  <a:pt x="10381" y="771"/>
                  <a:pt x="10375" y="777"/>
                  <a:pt x="10375" y="783"/>
                </a:cubicBezTo>
                <a:cubicBezTo>
                  <a:pt x="10375" y="789"/>
                  <a:pt x="10375" y="795"/>
                  <a:pt x="10375" y="800"/>
                </a:cubicBezTo>
                <a:cubicBezTo>
                  <a:pt x="10411" y="800"/>
                  <a:pt x="10411" y="800"/>
                  <a:pt x="10411" y="800"/>
                </a:cubicBezTo>
                <a:cubicBezTo>
                  <a:pt x="10411" y="800"/>
                  <a:pt x="10416" y="800"/>
                  <a:pt x="10422" y="800"/>
                </a:cubicBezTo>
                <a:cubicBezTo>
                  <a:pt x="10422" y="795"/>
                  <a:pt x="10422" y="789"/>
                  <a:pt x="10422" y="789"/>
                </a:cubicBezTo>
                <a:cubicBezTo>
                  <a:pt x="10422" y="783"/>
                  <a:pt x="10428" y="777"/>
                  <a:pt x="10428" y="777"/>
                </a:cubicBezTo>
                <a:cubicBezTo>
                  <a:pt x="10493" y="777"/>
                  <a:pt x="10493" y="777"/>
                  <a:pt x="10493" y="777"/>
                </a:cubicBezTo>
                <a:cubicBezTo>
                  <a:pt x="10517" y="771"/>
                  <a:pt x="10517" y="771"/>
                  <a:pt x="10517" y="771"/>
                </a:cubicBezTo>
                <a:cubicBezTo>
                  <a:pt x="10517" y="759"/>
                  <a:pt x="10517" y="759"/>
                  <a:pt x="10517" y="759"/>
                </a:cubicBezTo>
                <a:cubicBezTo>
                  <a:pt x="10511" y="747"/>
                  <a:pt x="10505" y="735"/>
                  <a:pt x="10488" y="735"/>
                </a:cubicBezTo>
                <a:cubicBezTo>
                  <a:pt x="10482" y="735"/>
                  <a:pt x="10482" y="735"/>
                  <a:pt x="10476" y="735"/>
                </a:cubicBezTo>
                <a:cubicBezTo>
                  <a:pt x="10464" y="735"/>
                  <a:pt x="10458" y="735"/>
                  <a:pt x="10452" y="735"/>
                </a:cubicBezTo>
                <a:cubicBezTo>
                  <a:pt x="10446" y="723"/>
                  <a:pt x="10446" y="718"/>
                  <a:pt x="10446" y="711"/>
                </a:cubicBezTo>
                <a:cubicBezTo>
                  <a:pt x="10446" y="706"/>
                  <a:pt x="10452" y="700"/>
                  <a:pt x="10452" y="700"/>
                </a:cubicBezTo>
                <a:cubicBezTo>
                  <a:pt x="10375" y="700"/>
                  <a:pt x="10375" y="700"/>
                  <a:pt x="10375" y="700"/>
                </a:cubicBezTo>
                <a:cubicBezTo>
                  <a:pt x="10375" y="682"/>
                  <a:pt x="10381" y="664"/>
                  <a:pt x="10369" y="652"/>
                </a:cubicBezTo>
                <a:cubicBezTo>
                  <a:pt x="10363" y="652"/>
                  <a:pt x="10363" y="652"/>
                  <a:pt x="10357" y="652"/>
                </a:cubicBezTo>
                <a:cubicBezTo>
                  <a:pt x="10351" y="652"/>
                  <a:pt x="10351" y="646"/>
                  <a:pt x="10345" y="646"/>
                </a:cubicBezTo>
                <a:cubicBezTo>
                  <a:pt x="10345" y="646"/>
                  <a:pt x="10339" y="640"/>
                  <a:pt x="10339" y="634"/>
                </a:cubicBezTo>
                <a:lnTo>
                  <a:pt x="10339" y="623"/>
                </a:lnTo>
                <a:cubicBezTo>
                  <a:pt x="10327" y="617"/>
                  <a:pt x="10322" y="617"/>
                  <a:pt x="10310" y="617"/>
                </a:cubicBezTo>
                <a:cubicBezTo>
                  <a:pt x="10310" y="617"/>
                  <a:pt x="10304" y="617"/>
                  <a:pt x="10298" y="617"/>
                </a:cubicBezTo>
                <a:cubicBezTo>
                  <a:pt x="10292" y="617"/>
                  <a:pt x="10292" y="611"/>
                  <a:pt x="10286" y="611"/>
                </a:cubicBezTo>
                <a:cubicBezTo>
                  <a:pt x="10280" y="605"/>
                  <a:pt x="10286" y="593"/>
                  <a:pt x="10274" y="587"/>
                </a:cubicBezTo>
                <a:cubicBezTo>
                  <a:pt x="10274" y="587"/>
                  <a:pt x="10268" y="587"/>
                  <a:pt x="10268" y="581"/>
                </a:cubicBezTo>
                <a:cubicBezTo>
                  <a:pt x="10262" y="581"/>
                  <a:pt x="10256" y="581"/>
                  <a:pt x="10256" y="581"/>
                </a:cubicBezTo>
                <a:cubicBezTo>
                  <a:pt x="10250" y="581"/>
                  <a:pt x="10245" y="581"/>
                  <a:pt x="10245" y="581"/>
                </a:cubicBezTo>
                <a:cubicBezTo>
                  <a:pt x="10233" y="587"/>
                  <a:pt x="10233" y="593"/>
                  <a:pt x="10227" y="593"/>
                </a:cubicBezTo>
                <a:cubicBezTo>
                  <a:pt x="10215" y="593"/>
                  <a:pt x="10209" y="593"/>
                  <a:pt x="10203" y="587"/>
                </a:cubicBezTo>
                <a:cubicBezTo>
                  <a:pt x="10197" y="587"/>
                  <a:pt x="10197" y="593"/>
                  <a:pt x="10191" y="587"/>
                </a:cubicBezTo>
                <a:cubicBezTo>
                  <a:pt x="10185" y="587"/>
                  <a:pt x="10185" y="581"/>
                  <a:pt x="10179" y="581"/>
                </a:cubicBezTo>
                <a:cubicBezTo>
                  <a:pt x="10179" y="545"/>
                  <a:pt x="10179" y="545"/>
                  <a:pt x="10179" y="545"/>
                </a:cubicBezTo>
                <a:lnTo>
                  <a:pt x="10185" y="552"/>
                </a:lnTo>
                <a:cubicBezTo>
                  <a:pt x="10179" y="552"/>
                  <a:pt x="10173" y="552"/>
                  <a:pt x="10167" y="552"/>
                </a:cubicBezTo>
                <a:cubicBezTo>
                  <a:pt x="10161" y="552"/>
                  <a:pt x="10156" y="552"/>
                  <a:pt x="10150" y="552"/>
                </a:cubicBezTo>
                <a:cubicBezTo>
                  <a:pt x="10144" y="552"/>
                  <a:pt x="10144" y="552"/>
                  <a:pt x="10138" y="545"/>
                </a:cubicBezTo>
                <a:cubicBezTo>
                  <a:pt x="10138" y="545"/>
                  <a:pt x="10138" y="540"/>
                  <a:pt x="10138" y="534"/>
                </a:cubicBezTo>
                <a:cubicBezTo>
                  <a:pt x="10144" y="528"/>
                  <a:pt x="10156" y="522"/>
                  <a:pt x="10156" y="510"/>
                </a:cubicBezTo>
                <a:cubicBezTo>
                  <a:pt x="10156" y="510"/>
                  <a:pt x="10156" y="504"/>
                  <a:pt x="10156" y="498"/>
                </a:cubicBezTo>
                <a:cubicBezTo>
                  <a:pt x="10055" y="486"/>
                  <a:pt x="10055" y="486"/>
                  <a:pt x="10055" y="486"/>
                </a:cubicBezTo>
                <a:cubicBezTo>
                  <a:pt x="10055" y="486"/>
                  <a:pt x="10049" y="480"/>
                  <a:pt x="10043" y="486"/>
                </a:cubicBezTo>
                <a:cubicBezTo>
                  <a:pt x="10037" y="486"/>
                  <a:pt x="10037" y="492"/>
                  <a:pt x="10037" y="492"/>
                </a:cubicBezTo>
                <a:cubicBezTo>
                  <a:pt x="10031" y="504"/>
                  <a:pt x="10031" y="510"/>
                  <a:pt x="10031" y="516"/>
                </a:cubicBezTo>
                <a:cubicBezTo>
                  <a:pt x="10031" y="528"/>
                  <a:pt x="10031" y="528"/>
                  <a:pt x="10031" y="528"/>
                </a:cubicBezTo>
                <a:cubicBezTo>
                  <a:pt x="10031" y="534"/>
                  <a:pt x="10031" y="540"/>
                  <a:pt x="10031" y="540"/>
                </a:cubicBezTo>
                <a:cubicBezTo>
                  <a:pt x="10031" y="545"/>
                  <a:pt x="10037" y="552"/>
                  <a:pt x="10037" y="557"/>
                </a:cubicBezTo>
                <a:cubicBezTo>
                  <a:pt x="10037" y="569"/>
                  <a:pt x="10037" y="569"/>
                  <a:pt x="10031" y="575"/>
                </a:cubicBezTo>
                <a:cubicBezTo>
                  <a:pt x="10025" y="581"/>
                  <a:pt x="10019" y="587"/>
                  <a:pt x="10013" y="587"/>
                </a:cubicBezTo>
                <a:cubicBezTo>
                  <a:pt x="10007" y="587"/>
                  <a:pt x="10001" y="587"/>
                  <a:pt x="9995" y="581"/>
                </a:cubicBezTo>
                <a:cubicBezTo>
                  <a:pt x="9990" y="575"/>
                  <a:pt x="9990" y="563"/>
                  <a:pt x="9990" y="557"/>
                </a:cubicBezTo>
                <a:cubicBezTo>
                  <a:pt x="9990" y="545"/>
                  <a:pt x="9990" y="545"/>
                  <a:pt x="9990" y="545"/>
                </a:cubicBezTo>
                <a:cubicBezTo>
                  <a:pt x="9990" y="540"/>
                  <a:pt x="9983" y="534"/>
                  <a:pt x="9983" y="534"/>
                </a:cubicBezTo>
                <a:cubicBezTo>
                  <a:pt x="9983" y="522"/>
                  <a:pt x="9983" y="522"/>
                  <a:pt x="9983" y="522"/>
                </a:cubicBezTo>
                <a:cubicBezTo>
                  <a:pt x="9983" y="510"/>
                  <a:pt x="9983" y="510"/>
                  <a:pt x="9983" y="498"/>
                </a:cubicBezTo>
                <a:cubicBezTo>
                  <a:pt x="9960" y="498"/>
                  <a:pt x="9960" y="498"/>
                  <a:pt x="9960" y="498"/>
                </a:cubicBezTo>
                <a:cubicBezTo>
                  <a:pt x="9954" y="504"/>
                  <a:pt x="9942" y="504"/>
                  <a:pt x="9936" y="510"/>
                </a:cubicBezTo>
                <a:cubicBezTo>
                  <a:pt x="9936" y="510"/>
                  <a:pt x="9936" y="516"/>
                  <a:pt x="9930" y="522"/>
                </a:cubicBezTo>
                <a:cubicBezTo>
                  <a:pt x="9930" y="522"/>
                  <a:pt x="9924" y="528"/>
                  <a:pt x="9918" y="528"/>
                </a:cubicBezTo>
                <a:cubicBezTo>
                  <a:pt x="9918" y="534"/>
                  <a:pt x="9912" y="540"/>
                  <a:pt x="9906" y="540"/>
                </a:cubicBezTo>
                <a:cubicBezTo>
                  <a:pt x="9871" y="540"/>
                  <a:pt x="9871" y="540"/>
                  <a:pt x="9871" y="540"/>
                </a:cubicBezTo>
                <a:cubicBezTo>
                  <a:pt x="9871" y="516"/>
                  <a:pt x="9871" y="516"/>
                  <a:pt x="9871" y="516"/>
                </a:cubicBezTo>
                <a:cubicBezTo>
                  <a:pt x="9877" y="516"/>
                  <a:pt x="9871" y="510"/>
                  <a:pt x="9877" y="504"/>
                </a:cubicBezTo>
                <a:cubicBezTo>
                  <a:pt x="9883" y="504"/>
                  <a:pt x="9883" y="510"/>
                  <a:pt x="9889" y="504"/>
                </a:cubicBezTo>
                <a:cubicBezTo>
                  <a:pt x="9895" y="504"/>
                  <a:pt x="9895" y="498"/>
                  <a:pt x="9901" y="498"/>
                </a:cubicBezTo>
                <a:cubicBezTo>
                  <a:pt x="9895" y="486"/>
                  <a:pt x="9895" y="486"/>
                  <a:pt x="9895" y="486"/>
                </a:cubicBezTo>
                <a:cubicBezTo>
                  <a:pt x="9895" y="486"/>
                  <a:pt x="9889" y="486"/>
                  <a:pt x="9883" y="486"/>
                </a:cubicBezTo>
                <a:lnTo>
                  <a:pt x="9877" y="492"/>
                </a:lnTo>
                <a:cubicBezTo>
                  <a:pt x="9871" y="498"/>
                  <a:pt x="9865" y="498"/>
                  <a:pt x="9865" y="498"/>
                </a:cubicBezTo>
                <a:cubicBezTo>
                  <a:pt x="9859" y="504"/>
                  <a:pt x="9859" y="510"/>
                  <a:pt x="9859" y="510"/>
                </a:cubicBezTo>
                <a:cubicBezTo>
                  <a:pt x="9783" y="510"/>
                  <a:pt x="9783" y="510"/>
                  <a:pt x="9783" y="510"/>
                </a:cubicBezTo>
                <a:cubicBezTo>
                  <a:pt x="9777" y="510"/>
                  <a:pt x="9777" y="516"/>
                  <a:pt x="9771" y="516"/>
                </a:cubicBezTo>
                <a:cubicBezTo>
                  <a:pt x="9765" y="516"/>
                  <a:pt x="9753" y="516"/>
                  <a:pt x="9747" y="516"/>
                </a:cubicBezTo>
                <a:cubicBezTo>
                  <a:pt x="9741" y="516"/>
                  <a:pt x="9741" y="522"/>
                  <a:pt x="9736" y="522"/>
                </a:cubicBezTo>
                <a:cubicBezTo>
                  <a:pt x="9736" y="534"/>
                  <a:pt x="9736" y="540"/>
                  <a:pt x="9736" y="545"/>
                </a:cubicBezTo>
                <a:cubicBezTo>
                  <a:pt x="9741" y="552"/>
                  <a:pt x="9747" y="552"/>
                  <a:pt x="9747" y="557"/>
                </a:cubicBezTo>
                <a:cubicBezTo>
                  <a:pt x="9753" y="563"/>
                  <a:pt x="9753" y="569"/>
                  <a:pt x="9759" y="569"/>
                </a:cubicBezTo>
                <a:cubicBezTo>
                  <a:pt x="9771" y="569"/>
                  <a:pt x="9777" y="569"/>
                  <a:pt x="9795" y="569"/>
                </a:cubicBezTo>
                <a:cubicBezTo>
                  <a:pt x="9795" y="569"/>
                  <a:pt x="9800" y="569"/>
                  <a:pt x="9806" y="569"/>
                </a:cubicBezTo>
                <a:cubicBezTo>
                  <a:pt x="9806" y="575"/>
                  <a:pt x="9806" y="581"/>
                  <a:pt x="9806" y="581"/>
                </a:cubicBezTo>
                <a:cubicBezTo>
                  <a:pt x="9800" y="587"/>
                  <a:pt x="9800" y="593"/>
                  <a:pt x="9800" y="593"/>
                </a:cubicBezTo>
                <a:cubicBezTo>
                  <a:pt x="9800" y="599"/>
                  <a:pt x="9789" y="599"/>
                  <a:pt x="9789" y="605"/>
                </a:cubicBezTo>
                <a:cubicBezTo>
                  <a:pt x="9789" y="611"/>
                  <a:pt x="9789" y="617"/>
                  <a:pt x="9795" y="623"/>
                </a:cubicBezTo>
                <a:cubicBezTo>
                  <a:pt x="9795" y="623"/>
                  <a:pt x="9800" y="623"/>
                  <a:pt x="9806" y="629"/>
                </a:cubicBezTo>
                <a:cubicBezTo>
                  <a:pt x="9806" y="634"/>
                  <a:pt x="9806" y="640"/>
                  <a:pt x="9806" y="646"/>
                </a:cubicBezTo>
                <a:cubicBezTo>
                  <a:pt x="9806" y="652"/>
                  <a:pt x="9806" y="658"/>
                  <a:pt x="9800" y="664"/>
                </a:cubicBezTo>
                <a:cubicBezTo>
                  <a:pt x="9795" y="664"/>
                  <a:pt x="9795" y="664"/>
                  <a:pt x="9789" y="658"/>
                </a:cubicBezTo>
                <a:cubicBezTo>
                  <a:pt x="9789" y="658"/>
                  <a:pt x="9783" y="658"/>
                  <a:pt x="9777" y="652"/>
                </a:cubicBezTo>
                <a:lnTo>
                  <a:pt x="9777" y="646"/>
                </a:lnTo>
                <a:cubicBezTo>
                  <a:pt x="9771" y="640"/>
                  <a:pt x="9771" y="634"/>
                  <a:pt x="9771" y="629"/>
                </a:cubicBezTo>
                <a:cubicBezTo>
                  <a:pt x="9765" y="629"/>
                  <a:pt x="9765" y="623"/>
                  <a:pt x="9759" y="623"/>
                </a:cubicBezTo>
                <a:cubicBezTo>
                  <a:pt x="9753" y="617"/>
                  <a:pt x="9753" y="617"/>
                  <a:pt x="9747" y="617"/>
                </a:cubicBezTo>
                <a:cubicBezTo>
                  <a:pt x="9741" y="611"/>
                  <a:pt x="9741" y="617"/>
                  <a:pt x="9736" y="617"/>
                </a:cubicBezTo>
                <a:cubicBezTo>
                  <a:pt x="9741" y="623"/>
                  <a:pt x="9747" y="629"/>
                  <a:pt x="9747" y="640"/>
                </a:cubicBezTo>
                <a:lnTo>
                  <a:pt x="9747" y="646"/>
                </a:lnTo>
                <a:cubicBezTo>
                  <a:pt x="9747" y="652"/>
                  <a:pt x="9747" y="658"/>
                  <a:pt x="9747" y="658"/>
                </a:cubicBezTo>
                <a:cubicBezTo>
                  <a:pt x="9753" y="664"/>
                  <a:pt x="9759" y="670"/>
                  <a:pt x="9759" y="670"/>
                </a:cubicBezTo>
                <a:cubicBezTo>
                  <a:pt x="9765" y="676"/>
                  <a:pt x="9765" y="682"/>
                  <a:pt x="9771" y="682"/>
                </a:cubicBezTo>
                <a:cubicBezTo>
                  <a:pt x="9783" y="688"/>
                  <a:pt x="9789" y="694"/>
                  <a:pt x="9800" y="694"/>
                </a:cubicBezTo>
                <a:cubicBezTo>
                  <a:pt x="9806" y="694"/>
                  <a:pt x="9806" y="688"/>
                  <a:pt x="9812" y="688"/>
                </a:cubicBezTo>
                <a:cubicBezTo>
                  <a:pt x="9812" y="682"/>
                  <a:pt x="9806" y="676"/>
                  <a:pt x="9806" y="664"/>
                </a:cubicBezTo>
                <a:cubicBezTo>
                  <a:pt x="9806" y="664"/>
                  <a:pt x="9812" y="658"/>
                  <a:pt x="9812" y="652"/>
                </a:cubicBezTo>
                <a:cubicBezTo>
                  <a:pt x="9818" y="658"/>
                  <a:pt x="9829" y="652"/>
                  <a:pt x="9835" y="658"/>
                </a:cubicBezTo>
                <a:cubicBezTo>
                  <a:pt x="9841" y="664"/>
                  <a:pt x="9835" y="676"/>
                  <a:pt x="9841" y="682"/>
                </a:cubicBezTo>
                <a:cubicBezTo>
                  <a:pt x="9847" y="688"/>
                  <a:pt x="9847" y="688"/>
                  <a:pt x="9853" y="688"/>
                </a:cubicBezTo>
                <a:cubicBezTo>
                  <a:pt x="9859" y="694"/>
                  <a:pt x="9859" y="694"/>
                  <a:pt x="9865" y="694"/>
                </a:cubicBezTo>
                <a:cubicBezTo>
                  <a:pt x="9871" y="700"/>
                  <a:pt x="9883" y="694"/>
                  <a:pt x="9889" y="694"/>
                </a:cubicBezTo>
                <a:cubicBezTo>
                  <a:pt x="9901" y="694"/>
                  <a:pt x="9901" y="694"/>
                  <a:pt x="9901" y="694"/>
                </a:cubicBezTo>
                <a:cubicBezTo>
                  <a:pt x="9906" y="694"/>
                  <a:pt x="9906" y="700"/>
                  <a:pt x="9912" y="694"/>
                </a:cubicBezTo>
                <a:cubicBezTo>
                  <a:pt x="9918" y="694"/>
                  <a:pt x="9918" y="688"/>
                  <a:pt x="9918" y="682"/>
                </a:cubicBezTo>
                <a:cubicBezTo>
                  <a:pt x="9924" y="682"/>
                  <a:pt x="9918" y="676"/>
                  <a:pt x="9918" y="670"/>
                </a:cubicBezTo>
                <a:cubicBezTo>
                  <a:pt x="9924" y="670"/>
                  <a:pt x="9924" y="664"/>
                  <a:pt x="9930" y="658"/>
                </a:cubicBezTo>
                <a:cubicBezTo>
                  <a:pt x="9930" y="658"/>
                  <a:pt x="9936" y="664"/>
                  <a:pt x="9942" y="658"/>
                </a:cubicBezTo>
                <a:cubicBezTo>
                  <a:pt x="9942" y="658"/>
                  <a:pt x="9948" y="658"/>
                  <a:pt x="9954" y="652"/>
                </a:cubicBezTo>
                <a:cubicBezTo>
                  <a:pt x="9948" y="652"/>
                  <a:pt x="9948" y="646"/>
                  <a:pt x="9948" y="646"/>
                </a:cubicBezTo>
                <a:cubicBezTo>
                  <a:pt x="9948" y="629"/>
                  <a:pt x="9948" y="629"/>
                  <a:pt x="9948" y="629"/>
                </a:cubicBezTo>
                <a:cubicBezTo>
                  <a:pt x="9972" y="623"/>
                  <a:pt x="9972" y="623"/>
                  <a:pt x="9972" y="623"/>
                </a:cubicBezTo>
                <a:cubicBezTo>
                  <a:pt x="9972" y="629"/>
                  <a:pt x="9983" y="629"/>
                  <a:pt x="9983" y="634"/>
                </a:cubicBezTo>
                <a:cubicBezTo>
                  <a:pt x="9983" y="634"/>
                  <a:pt x="9983" y="640"/>
                  <a:pt x="9983" y="646"/>
                </a:cubicBezTo>
                <a:cubicBezTo>
                  <a:pt x="9983" y="652"/>
                  <a:pt x="9983" y="658"/>
                  <a:pt x="9983" y="664"/>
                </a:cubicBezTo>
                <a:cubicBezTo>
                  <a:pt x="10031" y="664"/>
                  <a:pt x="10031" y="664"/>
                  <a:pt x="10031" y="664"/>
                </a:cubicBezTo>
                <a:cubicBezTo>
                  <a:pt x="10049" y="646"/>
                  <a:pt x="10049" y="646"/>
                  <a:pt x="10049" y="646"/>
                </a:cubicBezTo>
                <a:cubicBezTo>
                  <a:pt x="10061" y="658"/>
                  <a:pt x="10061" y="658"/>
                  <a:pt x="10061" y="658"/>
                </a:cubicBezTo>
                <a:cubicBezTo>
                  <a:pt x="10061" y="670"/>
                  <a:pt x="10061" y="676"/>
                  <a:pt x="10061" y="682"/>
                </a:cubicBezTo>
                <a:close/>
                <a:moveTo>
                  <a:pt x="17122" y="2532"/>
                </a:moveTo>
                <a:lnTo>
                  <a:pt x="17122" y="2532"/>
                </a:lnTo>
                <a:cubicBezTo>
                  <a:pt x="17134" y="2532"/>
                  <a:pt x="17134" y="2532"/>
                  <a:pt x="17140" y="2526"/>
                </a:cubicBezTo>
                <a:cubicBezTo>
                  <a:pt x="17146" y="2526"/>
                  <a:pt x="17152" y="2520"/>
                  <a:pt x="17152" y="2520"/>
                </a:cubicBezTo>
                <a:cubicBezTo>
                  <a:pt x="17294" y="2520"/>
                  <a:pt x="17294" y="2520"/>
                  <a:pt x="17294" y="2520"/>
                </a:cubicBezTo>
                <a:cubicBezTo>
                  <a:pt x="17294" y="2496"/>
                  <a:pt x="17294" y="2496"/>
                  <a:pt x="17294" y="2496"/>
                </a:cubicBezTo>
                <a:cubicBezTo>
                  <a:pt x="17300" y="2490"/>
                  <a:pt x="17294" y="2478"/>
                  <a:pt x="17300" y="2473"/>
                </a:cubicBezTo>
                <a:cubicBezTo>
                  <a:pt x="17306" y="2466"/>
                  <a:pt x="17312" y="2466"/>
                  <a:pt x="17312" y="2466"/>
                </a:cubicBezTo>
                <a:cubicBezTo>
                  <a:pt x="17318" y="2466"/>
                  <a:pt x="17324" y="2473"/>
                  <a:pt x="17330" y="2478"/>
                </a:cubicBezTo>
                <a:cubicBezTo>
                  <a:pt x="17336" y="2478"/>
                  <a:pt x="17336" y="2484"/>
                  <a:pt x="17348" y="2484"/>
                </a:cubicBezTo>
                <a:cubicBezTo>
                  <a:pt x="17353" y="2484"/>
                  <a:pt x="17359" y="2478"/>
                  <a:pt x="17365" y="2478"/>
                </a:cubicBezTo>
                <a:cubicBezTo>
                  <a:pt x="17377" y="2478"/>
                  <a:pt x="17377" y="2484"/>
                  <a:pt x="17383" y="2484"/>
                </a:cubicBezTo>
                <a:cubicBezTo>
                  <a:pt x="17389" y="2490"/>
                  <a:pt x="17389" y="2496"/>
                  <a:pt x="17395" y="2496"/>
                </a:cubicBezTo>
                <a:cubicBezTo>
                  <a:pt x="17401" y="2496"/>
                  <a:pt x="17407" y="2496"/>
                  <a:pt x="17407" y="2496"/>
                </a:cubicBezTo>
                <a:cubicBezTo>
                  <a:pt x="17413" y="2502"/>
                  <a:pt x="17413" y="2508"/>
                  <a:pt x="17419" y="2508"/>
                </a:cubicBezTo>
                <a:cubicBezTo>
                  <a:pt x="17419" y="2514"/>
                  <a:pt x="17419" y="2514"/>
                  <a:pt x="17419" y="2520"/>
                </a:cubicBezTo>
                <a:cubicBezTo>
                  <a:pt x="17413" y="2526"/>
                  <a:pt x="17407" y="2526"/>
                  <a:pt x="17407" y="2532"/>
                </a:cubicBezTo>
                <a:cubicBezTo>
                  <a:pt x="17407" y="2538"/>
                  <a:pt x="17407" y="2544"/>
                  <a:pt x="17413" y="2550"/>
                </a:cubicBezTo>
                <a:cubicBezTo>
                  <a:pt x="17413" y="2555"/>
                  <a:pt x="17419" y="2555"/>
                  <a:pt x="17425" y="2555"/>
                </a:cubicBezTo>
                <a:cubicBezTo>
                  <a:pt x="17478" y="2555"/>
                  <a:pt x="17478" y="2555"/>
                  <a:pt x="17478" y="2555"/>
                </a:cubicBezTo>
                <a:cubicBezTo>
                  <a:pt x="17490" y="2555"/>
                  <a:pt x="17496" y="2544"/>
                  <a:pt x="17502" y="2538"/>
                </a:cubicBezTo>
                <a:cubicBezTo>
                  <a:pt x="17508" y="2532"/>
                  <a:pt x="17508" y="2532"/>
                  <a:pt x="17508" y="2526"/>
                </a:cubicBezTo>
                <a:cubicBezTo>
                  <a:pt x="17514" y="2520"/>
                  <a:pt x="17514" y="2514"/>
                  <a:pt x="17519" y="2514"/>
                </a:cubicBezTo>
                <a:cubicBezTo>
                  <a:pt x="17537" y="2514"/>
                  <a:pt x="17537" y="2526"/>
                  <a:pt x="17549" y="2538"/>
                </a:cubicBezTo>
                <a:cubicBezTo>
                  <a:pt x="17555" y="2544"/>
                  <a:pt x="17561" y="2544"/>
                  <a:pt x="17561" y="2550"/>
                </a:cubicBezTo>
                <a:cubicBezTo>
                  <a:pt x="17561" y="2544"/>
                  <a:pt x="17561" y="2538"/>
                  <a:pt x="17561" y="2538"/>
                </a:cubicBezTo>
                <a:cubicBezTo>
                  <a:pt x="17561" y="2532"/>
                  <a:pt x="17567" y="2532"/>
                  <a:pt x="17567" y="2526"/>
                </a:cubicBezTo>
                <a:cubicBezTo>
                  <a:pt x="17573" y="2526"/>
                  <a:pt x="17573" y="2526"/>
                  <a:pt x="17579" y="2526"/>
                </a:cubicBezTo>
                <a:cubicBezTo>
                  <a:pt x="17585" y="2532"/>
                  <a:pt x="17585" y="2538"/>
                  <a:pt x="17591" y="2538"/>
                </a:cubicBezTo>
                <a:cubicBezTo>
                  <a:pt x="17626" y="2538"/>
                  <a:pt x="17626" y="2538"/>
                  <a:pt x="17626" y="2538"/>
                </a:cubicBezTo>
                <a:cubicBezTo>
                  <a:pt x="17626" y="2532"/>
                  <a:pt x="17626" y="2526"/>
                  <a:pt x="17626" y="2526"/>
                </a:cubicBezTo>
                <a:cubicBezTo>
                  <a:pt x="17620" y="2520"/>
                  <a:pt x="17620" y="2520"/>
                  <a:pt x="17614" y="2514"/>
                </a:cubicBezTo>
                <a:cubicBezTo>
                  <a:pt x="17614" y="2508"/>
                  <a:pt x="17614" y="2508"/>
                  <a:pt x="17614" y="2502"/>
                </a:cubicBezTo>
                <a:cubicBezTo>
                  <a:pt x="17603" y="2502"/>
                  <a:pt x="17597" y="2502"/>
                  <a:pt x="17591" y="2502"/>
                </a:cubicBezTo>
                <a:cubicBezTo>
                  <a:pt x="17585" y="2502"/>
                  <a:pt x="17585" y="2502"/>
                  <a:pt x="17579" y="2502"/>
                </a:cubicBezTo>
                <a:cubicBezTo>
                  <a:pt x="17579" y="2473"/>
                  <a:pt x="17579" y="2473"/>
                  <a:pt x="17579" y="2473"/>
                </a:cubicBezTo>
                <a:cubicBezTo>
                  <a:pt x="17579" y="2461"/>
                  <a:pt x="17591" y="2461"/>
                  <a:pt x="17597" y="2455"/>
                </a:cubicBezTo>
                <a:cubicBezTo>
                  <a:pt x="17603" y="2449"/>
                  <a:pt x="17603" y="2455"/>
                  <a:pt x="17608" y="2455"/>
                </a:cubicBezTo>
                <a:cubicBezTo>
                  <a:pt x="17614" y="2449"/>
                  <a:pt x="17614" y="2449"/>
                  <a:pt x="17614" y="2443"/>
                </a:cubicBezTo>
                <a:cubicBezTo>
                  <a:pt x="17620" y="2437"/>
                  <a:pt x="17620" y="2437"/>
                  <a:pt x="17620" y="2431"/>
                </a:cubicBezTo>
                <a:cubicBezTo>
                  <a:pt x="17626" y="2425"/>
                  <a:pt x="17626" y="2425"/>
                  <a:pt x="17632" y="2419"/>
                </a:cubicBezTo>
                <a:cubicBezTo>
                  <a:pt x="17632" y="2413"/>
                  <a:pt x="17638" y="2413"/>
                  <a:pt x="17638" y="2407"/>
                </a:cubicBezTo>
                <a:cubicBezTo>
                  <a:pt x="17644" y="2401"/>
                  <a:pt x="17644" y="2395"/>
                  <a:pt x="17650" y="2395"/>
                </a:cubicBezTo>
                <a:cubicBezTo>
                  <a:pt x="17656" y="2395"/>
                  <a:pt x="17656" y="2395"/>
                  <a:pt x="17662" y="2395"/>
                </a:cubicBezTo>
                <a:cubicBezTo>
                  <a:pt x="17674" y="2389"/>
                  <a:pt x="17674" y="2389"/>
                  <a:pt x="17674" y="2389"/>
                </a:cubicBezTo>
                <a:cubicBezTo>
                  <a:pt x="17680" y="2389"/>
                  <a:pt x="17680" y="2384"/>
                  <a:pt x="17680" y="2378"/>
                </a:cubicBezTo>
                <a:cubicBezTo>
                  <a:pt x="17691" y="2366"/>
                  <a:pt x="17697" y="2360"/>
                  <a:pt x="17703" y="2348"/>
                </a:cubicBezTo>
                <a:cubicBezTo>
                  <a:pt x="17715" y="2336"/>
                  <a:pt x="17721" y="2324"/>
                  <a:pt x="17739" y="2318"/>
                </a:cubicBezTo>
                <a:cubicBezTo>
                  <a:pt x="17745" y="2307"/>
                  <a:pt x="17751" y="2307"/>
                  <a:pt x="17763" y="2307"/>
                </a:cubicBezTo>
                <a:cubicBezTo>
                  <a:pt x="17769" y="2307"/>
                  <a:pt x="17774" y="2307"/>
                  <a:pt x="17780" y="2307"/>
                </a:cubicBezTo>
                <a:cubicBezTo>
                  <a:pt x="17786" y="2307"/>
                  <a:pt x="17792" y="2312"/>
                  <a:pt x="17798" y="2312"/>
                </a:cubicBezTo>
                <a:cubicBezTo>
                  <a:pt x="17804" y="2312"/>
                  <a:pt x="17804" y="2312"/>
                  <a:pt x="17804" y="2312"/>
                </a:cubicBezTo>
                <a:cubicBezTo>
                  <a:pt x="17810" y="2312"/>
                  <a:pt x="17810" y="2312"/>
                  <a:pt x="17816" y="2307"/>
                </a:cubicBezTo>
                <a:cubicBezTo>
                  <a:pt x="17822" y="2307"/>
                  <a:pt x="17822" y="2295"/>
                  <a:pt x="17828" y="2295"/>
                </a:cubicBezTo>
                <a:cubicBezTo>
                  <a:pt x="17834" y="2295"/>
                  <a:pt x="17834" y="2295"/>
                  <a:pt x="17834" y="2295"/>
                </a:cubicBezTo>
                <a:cubicBezTo>
                  <a:pt x="17840" y="2295"/>
                  <a:pt x="17840" y="2307"/>
                  <a:pt x="17840" y="2307"/>
                </a:cubicBezTo>
                <a:cubicBezTo>
                  <a:pt x="17846" y="2312"/>
                  <a:pt x="17846" y="2318"/>
                  <a:pt x="17851" y="2318"/>
                </a:cubicBezTo>
                <a:cubicBezTo>
                  <a:pt x="17851" y="2318"/>
                  <a:pt x="17858" y="2324"/>
                  <a:pt x="17863" y="2324"/>
                </a:cubicBezTo>
                <a:cubicBezTo>
                  <a:pt x="17863" y="2324"/>
                  <a:pt x="17869" y="2324"/>
                  <a:pt x="17875" y="2324"/>
                </a:cubicBezTo>
                <a:cubicBezTo>
                  <a:pt x="17875" y="2324"/>
                  <a:pt x="17881" y="2330"/>
                  <a:pt x="17887" y="2330"/>
                </a:cubicBezTo>
                <a:cubicBezTo>
                  <a:pt x="17881" y="2336"/>
                  <a:pt x="17875" y="2342"/>
                  <a:pt x="17875" y="2348"/>
                </a:cubicBezTo>
                <a:cubicBezTo>
                  <a:pt x="17875" y="2354"/>
                  <a:pt x="17875" y="2354"/>
                  <a:pt x="17875" y="2354"/>
                </a:cubicBezTo>
                <a:cubicBezTo>
                  <a:pt x="17875" y="2360"/>
                  <a:pt x="17875" y="2360"/>
                  <a:pt x="17881" y="2366"/>
                </a:cubicBezTo>
                <a:cubicBezTo>
                  <a:pt x="17881" y="2366"/>
                  <a:pt x="17887" y="2366"/>
                  <a:pt x="17893" y="2372"/>
                </a:cubicBezTo>
                <a:cubicBezTo>
                  <a:pt x="17893" y="2372"/>
                  <a:pt x="17893" y="2378"/>
                  <a:pt x="17893" y="2384"/>
                </a:cubicBezTo>
                <a:cubicBezTo>
                  <a:pt x="17893" y="2389"/>
                  <a:pt x="17893" y="2395"/>
                  <a:pt x="17893" y="2407"/>
                </a:cubicBezTo>
                <a:cubicBezTo>
                  <a:pt x="17905" y="2407"/>
                  <a:pt x="17905" y="2407"/>
                  <a:pt x="17905" y="2407"/>
                </a:cubicBezTo>
                <a:cubicBezTo>
                  <a:pt x="17911" y="2407"/>
                  <a:pt x="17917" y="2407"/>
                  <a:pt x="17917" y="2401"/>
                </a:cubicBezTo>
                <a:cubicBezTo>
                  <a:pt x="17923" y="2395"/>
                  <a:pt x="17923" y="2395"/>
                  <a:pt x="17929" y="2389"/>
                </a:cubicBezTo>
                <a:cubicBezTo>
                  <a:pt x="17935" y="2384"/>
                  <a:pt x="17940" y="2378"/>
                  <a:pt x="17952" y="2372"/>
                </a:cubicBezTo>
                <a:cubicBezTo>
                  <a:pt x="17958" y="2372"/>
                  <a:pt x="17958" y="2372"/>
                  <a:pt x="17964" y="2372"/>
                </a:cubicBezTo>
                <a:cubicBezTo>
                  <a:pt x="17970" y="2366"/>
                  <a:pt x="17970" y="2366"/>
                  <a:pt x="17976" y="2360"/>
                </a:cubicBezTo>
                <a:cubicBezTo>
                  <a:pt x="17982" y="2360"/>
                  <a:pt x="17982" y="2354"/>
                  <a:pt x="17982" y="2348"/>
                </a:cubicBezTo>
                <a:cubicBezTo>
                  <a:pt x="17988" y="2348"/>
                  <a:pt x="17994" y="2342"/>
                  <a:pt x="17994" y="2342"/>
                </a:cubicBezTo>
                <a:cubicBezTo>
                  <a:pt x="18000" y="2336"/>
                  <a:pt x="18000" y="2330"/>
                  <a:pt x="18006" y="2330"/>
                </a:cubicBezTo>
                <a:cubicBezTo>
                  <a:pt x="18012" y="2324"/>
                  <a:pt x="18017" y="2324"/>
                  <a:pt x="18029" y="2324"/>
                </a:cubicBezTo>
                <a:cubicBezTo>
                  <a:pt x="18029" y="2324"/>
                  <a:pt x="18035" y="2324"/>
                  <a:pt x="18041" y="2324"/>
                </a:cubicBezTo>
                <a:cubicBezTo>
                  <a:pt x="18041" y="2324"/>
                  <a:pt x="18041" y="2318"/>
                  <a:pt x="18047" y="2312"/>
                </a:cubicBezTo>
                <a:cubicBezTo>
                  <a:pt x="18047" y="2312"/>
                  <a:pt x="18047" y="2307"/>
                  <a:pt x="18047" y="2300"/>
                </a:cubicBezTo>
                <a:cubicBezTo>
                  <a:pt x="18053" y="2300"/>
                  <a:pt x="18053" y="2295"/>
                  <a:pt x="18053" y="2289"/>
                </a:cubicBezTo>
                <a:cubicBezTo>
                  <a:pt x="18059" y="2283"/>
                  <a:pt x="18053" y="2277"/>
                  <a:pt x="18053" y="2265"/>
                </a:cubicBezTo>
                <a:cubicBezTo>
                  <a:pt x="18059" y="2259"/>
                  <a:pt x="18059" y="2253"/>
                  <a:pt x="18059" y="2247"/>
                </a:cubicBezTo>
                <a:cubicBezTo>
                  <a:pt x="18071" y="2247"/>
                  <a:pt x="18077" y="2247"/>
                  <a:pt x="18083" y="2247"/>
                </a:cubicBezTo>
                <a:cubicBezTo>
                  <a:pt x="18095" y="2241"/>
                  <a:pt x="18101" y="2235"/>
                  <a:pt x="18106" y="2235"/>
                </a:cubicBezTo>
                <a:cubicBezTo>
                  <a:pt x="18166" y="2235"/>
                  <a:pt x="18166" y="2235"/>
                  <a:pt x="18166" y="2235"/>
                </a:cubicBezTo>
                <a:cubicBezTo>
                  <a:pt x="18166" y="2253"/>
                  <a:pt x="18166" y="2253"/>
                  <a:pt x="18166" y="2253"/>
                </a:cubicBezTo>
                <a:cubicBezTo>
                  <a:pt x="18160" y="2259"/>
                  <a:pt x="18160" y="2259"/>
                  <a:pt x="18154" y="2265"/>
                </a:cubicBezTo>
                <a:cubicBezTo>
                  <a:pt x="18130" y="2271"/>
                  <a:pt x="18130" y="2271"/>
                  <a:pt x="18130" y="2271"/>
                </a:cubicBezTo>
                <a:cubicBezTo>
                  <a:pt x="18124" y="2277"/>
                  <a:pt x="18124" y="2277"/>
                  <a:pt x="18118" y="2277"/>
                </a:cubicBezTo>
                <a:cubicBezTo>
                  <a:pt x="18112" y="2283"/>
                  <a:pt x="18106" y="2283"/>
                  <a:pt x="18106" y="2289"/>
                </a:cubicBezTo>
                <a:cubicBezTo>
                  <a:pt x="18106" y="2295"/>
                  <a:pt x="18101" y="2300"/>
                  <a:pt x="18101" y="2300"/>
                </a:cubicBezTo>
                <a:cubicBezTo>
                  <a:pt x="18101" y="2307"/>
                  <a:pt x="18101" y="2312"/>
                  <a:pt x="18101" y="2312"/>
                </a:cubicBezTo>
                <a:cubicBezTo>
                  <a:pt x="18101" y="2318"/>
                  <a:pt x="18101" y="2324"/>
                  <a:pt x="18101" y="2324"/>
                </a:cubicBezTo>
                <a:cubicBezTo>
                  <a:pt x="18101" y="2330"/>
                  <a:pt x="18095" y="2330"/>
                  <a:pt x="18095" y="2336"/>
                </a:cubicBezTo>
                <a:cubicBezTo>
                  <a:pt x="18095" y="2348"/>
                  <a:pt x="18089" y="2354"/>
                  <a:pt x="18083" y="2360"/>
                </a:cubicBezTo>
                <a:cubicBezTo>
                  <a:pt x="18083" y="2366"/>
                  <a:pt x="18083" y="2372"/>
                  <a:pt x="18083" y="2372"/>
                </a:cubicBezTo>
                <a:cubicBezTo>
                  <a:pt x="18083" y="2378"/>
                  <a:pt x="18083" y="2384"/>
                  <a:pt x="18077" y="2384"/>
                </a:cubicBezTo>
                <a:cubicBezTo>
                  <a:pt x="18077" y="2389"/>
                  <a:pt x="18077" y="2395"/>
                  <a:pt x="18071" y="2395"/>
                </a:cubicBezTo>
                <a:cubicBezTo>
                  <a:pt x="18065" y="2395"/>
                  <a:pt x="18065" y="2395"/>
                  <a:pt x="18059" y="2401"/>
                </a:cubicBezTo>
                <a:cubicBezTo>
                  <a:pt x="18053" y="2401"/>
                  <a:pt x="18047" y="2401"/>
                  <a:pt x="18047" y="2407"/>
                </a:cubicBezTo>
                <a:cubicBezTo>
                  <a:pt x="18041" y="2407"/>
                  <a:pt x="18035" y="2407"/>
                  <a:pt x="18035" y="2407"/>
                </a:cubicBezTo>
                <a:cubicBezTo>
                  <a:pt x="18029" y="2413"/>
                  <a:pt x="18029" y="2413"/>
                  <a:pt x="18029" y="2419"/>
                </a:cubicBezTo>
                <a:cubicBezTo>
                  <a:pt x="18029" y="2425"/>
                  <a:pt x="18029" y="2425"/>
                  <a:pt x="18029" y="2431"/>
                </a:cubicBezTo>
                <a:cubicBezTo>
                  <a:pt x="18024" y="2443"/>
                  <a:pt x="18012" y="2443"/>
                  <a:pt x="18006" y="2449"/>
                </a:cubicBezTo>
                <a:cubicBezTo>
                  <a:pt x="17994" y="2455"/>
                  <a:pt x="17982" y="2466"/>
                  <a:pt x="17970" y="2473"/>
                </a:cubicBezTo>
                <a:cubicBezTo>
                  <a:pt x="17958" y="2484"/>
                  <a:pt x="17946" y="2490"/>
                  <a:pt x="17935" y="2496"/>
                </a:cubicBezTo>
                <a:cubicBezTo>
                  <a:pt x="17917" y="2502"/>
                  <a:pt x="17911" y="2514"/>
                  <a:pt x="17899" y="2520"/>
                </a:cubicBezTo>
                <a:cubicBezTo>
                  <a:pt x="17887" y="2532"/>
                  <a:pt x="17881" y="2544"/>
                  <a:pt x="17869" y="2555"/>
                </a:cubicBezTo>
                <a:cubicBezTo>
                  <a:pt x="17869" y="2561"/>
                  <a:pt x="17863" y="2567"/>
                  <a:pt x="17863" y="2567"/>
                </a:cubicBezTo>
                <a:cubicBezTo>
                  <a:pt x="17851" y="2573"/>
                  <a:pt x="17846" y="2573"/>
                  <a:pt x="17840" y="2579"/>
                </a:cubicBezTo>
                <a:cubicBezTo>
                  <a:pt x="17834" y="2585"/>
                  <a:pt x="17840" y="2591"/>
                  <a:pt x="17834" y="2591"/>
                </a:cubicBezTo>
                <a:cubicBezTo>
                  <a:pt x="17834" y="2597"/>
                  <a:pt x="17828" y="2603"/>
                  <a:pt x="17822" y="2603"/>
                </a:cubicBezTo>
                <a:lnTo>
                  <a:pt x="17816" y="2603"/>
                </a:lnTo>
                <a:cubicBezTo>
                  <a:pt x="17810" y="2603"/>
                  <a:pt x="17804" y="2603"/>
                  <a:pt x="17798" y="2603"/>
                </a:cubicBezTo>
                <a:cubicBezTo>
                  <a:pt x="17792" y="2603"/>
                  <a:pt x="17792" y="2609"/>
                  <a:pt x="17786" y="2609"/>
                </a:cubicBezTo>
                <a:cubicBezTo>
                  <a:pt x="17786" y="2609"/>
                  <a:pt x="17780" y="2615"/>
                  <a:pt x="17774" y="2615"/>
                </a:cubicBezTo>
                <a:cubicBezTo>
                  <a:pt x="17769" y="2615"/>
                  <a:pt x="17763" y="2621"/>
                  <a:pt x="17751" y="2627"/>
                </a:cubicBezTo>
                <a:cubicBezTo>
                  <a:pt x="17745" y="2627"/>
                  <a:pt x="17745" y="2627"/>
                  <a:pt x="17739" y="2632"/>
                </a:cubicBezTo>
                <a:cubicBezTo>
                  <a:pt x="17733" y="2632"/>
                  <a:pt x="17733" y="2627"/>
                  <a:pt x="17727" y="2632"/>
                </a:cubicBezTo>
                <a:cubicBezTo>
                  <a:pt x="17721" y="2632"/>
                  <a:pt x="17721" y="2632"/>
                  <a:pt x="17715" y="2639"/>
                </a:cubicBezTo>
                <a:cubicBezTo>
                  <a:pt x="17715" y="2639"/>
                  <a:pt x="17709" y="2644"/>
                  <a:pt x="17709" y="2650"/>
                </a:cubicBezTo>
                <a:cubicBezTo>
                  <a:pt x="17709" y="2656"/>
                  <a:pt x="17715" y="2656"/>
                  <a:pt x="17715" y="2662"/>
                </a:cubicBezTo>
                <a:cubicBezTo>
                  <a:pt x="17715" y="2674"/>
                  <a:pt x="17715" y="2686"/>
                  <a:pt x="17709" y="2698"/>
                </a:cubicBezTo>
                <a:cubicBezTo>
                  <a:pt x="17709" y="2704"/>
                  <a:pt x="17703" y="2704"/>
                  <a:pt x="17697" y="2710"/>
                </a:cubicBezTo>
                <a:cubicBezTo>
                  <a:pt x="17697" y="2710"/>
                  <a:pt x="17691" y="2710"/>
                  <a:pt x="17685" y="2716"/>
                </a:cubicBezTo>
                <a:cubicBezTo>
                  <a:pt x="17685" y="2721"/>
                  <a:pt x="17685" y="2721"/>
                  <a:pt x="17685" y="2727"/>
                </a:cubicBezTo>
                <a:cubicBezTo>
                  <a:pt x="17685" y="2733"/>
                  <a:pt x="17680" y="2733"/>
                  <a:pt x="17674" y="2739"/>
                </a:cubicBezTo>
                <a:cubicBezTo>
                  <a:pt x="17674" y="2745"/>
                  <a:pt x="17674" y="2751"/>
                  <a:pt x="17674" y="2757"/>
                </a:cubicBezTo>
                <a:cubicBezTo>
                  <a:pt x="17674" y="2763"/>
                  <a:pt x="17680" y="2769"/>
                  <a:pt x="17674" y="2781"/>
                </a:cubicBezTo>
                <a:cubicBezTo>
                  <a:pt x="17674" y="2787"/>
                  <a:pt x="17662" y="2793"/>
                  <a:pt x="17662" y="2805"/>
                </a:cubicBezTo>
                <a:cubicBezTo>
                  <a:pt x="17662" y="2810"/>
                  <a:pt x="17662" y="2816"/>
                  <a:pt x="17662" y="2828"/>
                </a:cubicBezTo>
                <a:cubicBezTo>
                  <a:pt x="17662" y="2834"/>
                  <a:pt x="17662" y="2840"/>
                  <a:pt x="17662" y="2852"/>
                </a:cubicBezTo>
                <a:cubicBezTo>
                  <a:pt x="17662" y="2899"/>
                  <a:pt x="17668" y="2923"/>
                  <a:pt x="17668" y="2971"/>
                </a:cubicBezTo>
                <a:cubicBezTo>
                  <a:pt x="17668" y="2976"/>
                  <a:pt x="17668" y="2982"/>
                  <a:pt x="17668" y="2988"/>
                </a:cubicBezTo>
                <a:cubicBezTo>
                  <a:pt x="17668" y="2994"/>
                  <a:pt x="17662" y="2994"/>
                  <a:pt x="17656" y="3000"/>
                </a:cubicBezTo>
                <a:cubicBezTo>
                  <a:pt x="17685" y="3048"/>
                  <a:pt x="17685" y="3048"/>
                  <a:pt x="17685" y="3048"/>
                </a:cubicBezTo>
                <a:cubicBezTo>
                  <a:pt x="17685" y="3142"/>
                  <a:pt x="17685" y="3142"/>
                  <a:pt x="17685" y="3142"/>
                </a:cubicBezTo>
                <a:cubicBezTo>
                  <a:pt x="17691" y="3142"/>
                  <a:pt x="17691" y="3148"/>
                  <a:pt x="17697" y="3148"/>
                </a:cubicBezTo>
                <a:cubicBezTo>
                  <a:pt x="17703" y="3148"/>
                  <a:pt x="17703" y="3142"/>
                  <a:pt x="17709" y="3137"/>
                </a:cubicBezTo>
                <a:cubicBezTo>
                  <a:pt x="17715" y="3137"/>
                  <a:pt x="17721" y="3137"/>
                  <a:pt x="17721" y="3137"/>
                </a:cubicBezTo>
                <a:cubicBezTo>
                  <a:pt x="17727" y="3137"/>
                  <a:pt x="17727" y="3131"/>
                  <a:pt x="17733" y="3131"/>
                </a:cubicBezTo>
                <a:cubicBezTo>
                  <a:pt x="17739" y="3131"/>
                  <a:pt x="17739" y="3125"/>
                  <a:pt x="17745" y="3125"/>
                </a:cubicBezTo>
                <a:cubicBezTo>
                  <a:pt x="17751" y="3125"/>
                  <a:pt x="17757" y="3125"/>
                  <a:pt x="17763" y="3125"/>
                </a:cubicBezTo>
                <a:cubicBezTo>
                  <a:pt x="17763" y="3113"/>
                  <a:pt x="17763" y="3107"/>
                  <a:pt x="17763" y="3095"/>
                </a:cubicBezTo>
                <a:cubicBezTo>
                  <a:pt x="17763" y="3089"/>
                  <a:pt x="17763" y="3083"/>
                  <a:pt x="17763" y="3083"/>
                </a:cubicBezTo>
                <a:cubicBezTo>
                  <a:pt x="17769" y="3077"/>
                  <a:pt x="17769" y="3071"/>
                  <a:pt x="17774" y="3071"/>
                </a:cubicBezTo>
                <a:cubicBezTo>
                  <a:pt x="17774" y="3065"/>
                  <a:pt x="17780" y="3065"/>
                  <a:pt x="17786" y="3065"/>
                </a:cubicBezTo>
                <a:cubicBezTo>
                  <a:pt x="17786" y="3059"/>
                  <a:pt x="17792" y="3059"/>
                  <a:pt x="17792" y="3054"/>
                </a:cubicBezTo>
                <a:cubicBezTo>
                  <a:pt x="17798" y="3048"/>
                  <a:pt x="17798" y="3048"/>
                  <a:pt x="17804" y="3042"/>
                </a:cubicBezTo>
                <a:cubicBezTo>
                  <a:pt x="17810" y="3030"/>
                  <a:pt x="17810" y="3030"/>
                  <a:pt x="17810" y="3030"/>
                </a:cubicBezTo>
                <a:cubicBezTo>
                  <a:pt x="17810" y="3024"/>
                  <a:pt x="17810" y="3024"/>
                  <a:pt x="17816" y="3018"/>
                </a:cubicBezTo>
                <a:cubicBezTo>
                  <a:pt x="17816" y="3012"/>
                  <a:pt x="17822" y="3006"/>
                  <a:pt x="17828" y="3006"/>
                </a:cubicBezTo>
                <a:cubicBezTo>
                  <a:pt x="17834" y="3006"/>
                  <a:pt x="17834" y="3006"/>
                  <a:pt x="17834" y="3006"/>
                </a:cubicBezTo>
                <a:cubicBezTo>
                  <a:pt x="17840" y="3006"/>
                  <a:pt x="17840" y="3012"/>
                  <a:pt x="17846" y="3012"/>
                </a:cubicBezTo>
                <a:cubicBezTo>
                  <a:pt x="17858" y="3012"/>
                  <a:pt x="17858" y="3012"/>
                  <a:pt x="17858" y="3012"/>
                </a:cubicBezTo>
                <a:cubicBezTo>
                  <a:pt x="17858" y="3012"/>
                  <a:pt x="17863" y="3012"/>
                  <a:pt x="17869" y="3012"/>
                </a:cubicBezTo>
                <a:cubicBezTo>
                  <a:pt x="17869" y="3012"/>
                  <a:pt x="17875" y="3006"/>
                  <a:pt x="17875" y="3000"/>
                </a:cubicBezTo>
                <a:cubicBezTo>
                  <a:pt x="17881" y="3000"/>
                  <a:pt x="17881" y="2994"/>
                  <a:pt x="17881" y="2988"/>
                </a:cubicBezTo>
                <a:cubicBezTo>
                  <a:pt x="17881" y="2935"/>
                  <a:pt x="17881" y="2935"/>
                  <a:pt x="17881" y="2935"/>
                </a:cubicBezTo>
                <a:cubicBezTo>
                  <a:pt x="17887" y="2923"/>
                  <a:pt x="17893" y="2917"/>
                  <a:pt x="17899" y="2911"/>
                </a:cubicBezTo>
                <a:cubicBezTo>
                  <a:pt x="17905" y="2905"/>
                  <a:pt x="17911" y="2905"/>
                  <a:pt x="17911" y="2899"/>
                </a:cubicBezTo>
                <a:cubicBezTo>
                  <a:pt x="17994" y="2899"/>
                  <a:pt x="17994" y="2899"/>
                  <a:pt x="17994" y="2899"/>
                </a:cubicBezTo>
                <a:cubicBezTo>
                  <a:pt x="17994" y="2870"/>
                  <a:pt x="17994" y="2870"/>
                  <a:pt x="17994" y="2870"/>
                </a:cubicBezTo>
                <a:cubicBezTo>
                  <a:pt x="17994" y="2858"/>
                  <a:pt x="17988" y="2858"/>
                  <a:pt x="17982" y="2846"/>
                </a:cubicBezTo>
                <a:cubicBezTo>
                  <a:pt x="17982" y="2840"/>
                  <a:pt x="17976" y="2840"/>
                  <a:pt x="17976" y="2834"/>
                </a:cubicBezTo>
                <a:cubicBezTo>
                  <a:pt x="17976" y="2822"/>
                  <a:pt x="17976" y="2822"/>
                  <a:pt x="17976" y="2822"/>
                </a:cubicBezTo>
                <a:cubicBezTo>
                  <a:pt x="17976" y="2810"/>
                  <a:pt x="17976" y="2810"/>
                  <a:pt x="17976" y="2810"/>
                </a:cubicBezTo>
                <a:lnTo>
                  <a:pt x="17982" y="2805"/>
                </a:lnTo>
                <a:cubicBezTo>
                  <a:pt x="17988" y="2799"/>
                  <a:pt x="17994" y="2793"/>
                  <a:pt x="17994" y="2787"/>
                </a:cubicBezTo>
                <a:cubicBezTo>
                  <a:pt x="18000" y="2781"/>
                  <a:pt x="18000" y="2781"/>
                  <a:pt x="18000" y="2775"/>
                </a:cubicBezTo>
                <a:cubicBezTo>
                  <a:pt x="18006" y="2769"/>
                  <a:pt x="18006" y="2763"/>
                  <a:pt x="18012" y="2763"/>
                </a:cubicBezTo>
                <a:cubicBezTo>
                  <a:pt x="18017" y="2763"/>
                  <a:pt x="18024" y="2763"/>
                  <a:pt x="18029" y="2769"/>
                </a:cubicBezTo>
                <a:cubicBezTo>
                  <a:pt x="18035" y="2769"/>
                  <a:pt x="18029" y="2775"/>
                  <a:pt x="18035" y="2781"/>
                </a:cubicBezTo>
                <a:cubicBezTo>
                  <a:pt x="18035" y="2781"/>
                  <a:pt x="18041" y="2781"/>
                  <a:pt x="18047" y="2787"/>
                </a:cubicBezTo>
                <a:cubicBezTo>
                  <a:pt x="18065" y="2787"/>
                  <a:pt x="18065" y="2787"/>
                  <a:pt x="18065" y="2787"/>
                </a:cubicBezTo>
                <a:cubicBezTo>
                  <a:pt x="18071" y="2763"/>
                  <a:pt x="18071" y="2763"/>
                  <a:pt x="18071" y="2763"/>
                </a:cubicBezTo>
                <a:cubicBezTo>
                  <a:pt x="18065" y="2763"/>
                  <a:pt x="18065" y="2757"/>
                  <a:pt x="18059" y="2751"/>
                </a:cubicBezTo>
                <a:cubicBezTo>
                  <a:pt x="18053" y="2745"/>
                  <a:pt x="18047" y="2745"/>
                  <a:pt x="18041" y="2733"/>
                </a:cubicBezTo>
                <a:cubicBezTo>
                  <a:pt x="18041" y="2727"/>
                  <a:pt x="18041" y="2727"/>
                  <a:pt x="18041" y="2721"/>
                </a:cubicBezTo>
                <a:cubicBezTo>
                  <a:pt x="18041" y="2716"/>
                  <a:pt x="18041" y="2716"/>
                  <a:pt x="18041" y="2710"/>
                </a:cubicBezTo>
                <a:cubicBezTo>
                  <a:pt x="18041" y="2704"/>
                  <a:pt x="18035" y="2704"/>
                  <a:pt x="18035" y="2698"/>
                </a:cubicBezTo>
                <a:cubicBezTo>
                  <a:pt x="18035" y="2692"/>
                  <a:pt x="18035" y="2686"/>
                  <a:pt x="18035" y="2674"/>
                </a:cubicBezTo>
                <a:cubicBezTo>
                  <a:pt x="18035" y="2668"/>
                  <a:pt x="18029" y="2668"/>
                  <a:pt x="18035" y="2662"/>
                </a:cubicBezTo>
                <a:cubicBezTo>
                  <a:pt x="18035" y="2656"/>
                  <a:pt x="18041" y="2662"/>
                  <a:pt x="18047" y="2656"/>
                </a:cubicBezTo>
                <a:cubicBezTo>
                  <a:pt x="18047" y="2656"/>
                  <a:pt x="18053" y="2656"/>
                  <a:pt x="18053" y="2650"/>
                </a:cubicBezTo>
                <a:cubicBezTo>
                  <a:pt x="18053" y="2650"/>
                  <a:pt x="18059" y="2644"/>
                  <a:pt x="18053" y="2644"/>
                </a:cubicBezTo>
                <a:cubicBezTo>
                  <a:pt x="18053" y="2639"/>
                  <a:pt x="18047" y="2632"/>
                  <a:pt x="18047" y="2632"/>
                </a:cubicBezTo>
                <a:cubicBezTo>
                  <a:pt x="18041" y="2632"/>
                  <a:pt x="18041" y="2627"/>
                  <a:pt x="18035" y="2632"/>
                </a:cubicBezTo>
                <a:cubicBezTo>
                  <a:pt x="18029" y="2632"/>
                  <a:pt x="18029" y="2644"/>
                  <a:pt x="18029" y="2644"/>
                </a:cubicBezTo>
                <a:cubicBezTo>
                  <a:pt x="18006" y="2644"/>
                  <a:pt x="18006" y="2644"/>
                  <a:pt x="18006" y="2644"/>
                </a:cubicBezTo>
                <a:cubicBezTo>
                  <a:pt x="18006" y="2632"/>
                  <a:pt x="18000" y="2627"/>
                  <a:pt x="18006" y="2615"/>
                </a:cubicBezTo>
                <a:cubicBezTo>
                  <a:pt x="18006" y="2609"/>
                  <a:pt x="18012" y="2603"/>
                  <a:pt x="18017" y="2591"/>
                </a:cubicBezTo>
                <a:cubicBezTo>
                  <a:pt x="18017" y="2591"/>
                  <a:pt x="18017" y="2585"/>
                  <a:pt x="18017" y="2579"/>
                </a:cubicBezTo>
                <a:cubicBezTo>
                  <a:pt x="18024" y="2579"/>
                  <a:pt x="18024" y="2573"/>
                  <a:pt x="18029" y="2573"/>
                </a:cubicBezTo>
                <a:cubicBezTo>
                  <a:pt x="18035" y="2561"/>
                  <a:pt x="18041" y="2567"/>
                  <a:pt x="18047" y="2561"/>
                </a:cubicBezTo>
                <a:cubicBezTo>
                  <a:pt x="18053" y="2555"/>
                  <a:pt x="18059" y="2550"/>
                  <a:pt x="18059" y="2550"/>
                </a:cubicBezTo>
                <a:cubicBezTo>
                  <a:pt x="18059" y="2544"/>
                  <a:pt x="18059" y="2538"/>
                  <a:pt x="18059" y="2538"/>
                </a:cubicBezTo>
                <a:cubicBezTo>
                  <a:pt x="18065" y="2532"/>
                  <a:pt x="18065" y="2532"/>
                  <a:pt x="18065" y="2526"/>
                </a:cubicBezTo>
                <a:cubicBezTo>
                  <a:pt x="18071" y="2520"/>
                  <a:pt x="18071" y="2520"/>
                  <a:pt x="18071" y="2514"/>
                </a:cubicBezTo>
                <a:cubicBezTo>
                  <a:pt x="18071" y="2502"/>
                  <a:pt x="18071" y="2496"/>
                  <a:pt x="18071" y="2490"/>
                </a:cubicBezTo>
                <a:cubicBezTo>
                  <a:pt x="18071" y="2484"/>
                  <a:pt x="18071" y="2478"/>
                  <a:pt x="18071" y="2478"/>
                </a:cubicBezTo>
                <a:cubicBezTo>
                  <a:pt x="18071" y="2473"/>
                  <a:pt x="18071" y="2466"/>
                  <a:pt x="18077" y="2466"/>
                </a:cubicBezTo>
                <a:cubicBezTo>
                  <a:pt x="18077" y="2461"/>
                  <a:pt x="18083" y="2455"/>
                  <a:pt x="18083" y="2455"/>
                </a:cubicBezTo>
                <a:cubicBezTo>
                  <a:pt x="18089" y="2449"/>
                  <a:pt x="18095" y="2449"/>
                  <a:pt x="18095" y="2449"/>
                </a:cubicBezTo>
                <a:cubicBezTo>
                  <a:pt x="18101" y="2449"/>
                  <a:pt x="18101" y="2449"/>
                  <a:pt x="18106" y="2449"/>
                </a:cubicBezTo>
                <a:cubicBezTo>
                  <a:pt x="18118" y="2449"/>
                  <a:pt x="18124" y="2455"/>
                  <a:pt x="18130" y="2461"/>
                </a:cubicBezTo>
                <a:cubicBezTo>
                  <a:pt x="18136" y="2461"/>
                  <a:pt x="18130" y="2466"/>
                  <a:pt x="18136" y="2473"/>
                </a:cubicBezTo>
                <a:cubicBezTo>
                  <a:pt x="18142" y="2473"/>
                  <a:pt x="18148" y="2478"/>
                  <a:pt x="18154" y="2478"/>
                </a:cubicBezTo>
                <a:cubicBezTo>
                  <a:pt x="18160" y="2478"/>
                  <a:pt x="18166" y="2478"/>
                  <a:pt x="18172" y="2473"/>
                </a:cubicBezTo>
                <a:cubicBezTo>
                  <a:pt x="18172" y="2473"/>
                  <a:pt x="18178" y="2466"/>
                  <a:pt x="18178" y="2461"/>
                </a:cubicBezTo>
                <a:cubicBezTo>
                  <a:pt x="18183" y="2461"/>
                  <a:pt x="18183" y="2455"/>
                  <a:pt x="18190" y="2449"/>
                </a:cubicBezTo>
                <a:cubicBezTo>
                  <a:pt x="18190" y="2449"/>
                  <a:pt x="18195" y="2449"/>
                  <a:pt x="18201" y="2443"/>
                </a:cubicBezTo>
                <a:cubicBezTo>
                  <a:pt x="18201" y="2449"/>
                  <a:pt x="18207" y="2449"/>
                  <a:pt x="18207" y="2455"/>
                </a:cubicBezTo>
                <a:cubicBezTo>
                  <a:pt x="18213" y="2455"/>
                  <a:pt x="18207" y="2461"/>
                  <a:pt x="18207" y="2466"/>
                </a:cubicBezTo>
                <a:cubicBezTo>
                  <a:pt x="18213" y="2473"/>
                  <a:pt x="18219" y="2473"/>
                  <a:pt x="18219" y="2478"/>
                </a:cubicBezTo>
                <a:cubicBezTo>
                  <a:pt x="18219" y="2473"/>
                  <a:pt x="18225" y="2478"/>
                  <a:pt x="18231" y="2478"/>
                </a:cubicBezTo>
                <a:cubicBezTo>
                  <a:pt x="18237" y="2473"/>
                  <a:pt x="18237" y="2473"/>
                  <a:pt x="18243" y="2466"/>
                </a:cubicBezTo>
                <a:cubicBezTo>
                  <a:pt x="18243" y="2466"/>
                  <a:pt x="18249" y="2461"/>
                  <a:pt x="18255" y="2461"/>
                </a:cubicBezTo>
                <a:cubicBezTo>
                  <a:pt x="18260" y="2449"/>
                  <a:pt x="18260" y="2443"/>
                  <a:pt x="18272" y="2437"/>
                </a:cubicBezTo>
                <a:cubicBezTo>
                  <a:pt x="18272" y="2431"/>
                  <a:pt x="18272" y="2425"/>
                  <a:pt x="18278" y="2425"/>
                </a:cubicBezTo>
                <a:cubicBezTo>
                  <a:pt x="18284" y="2425"/>
                  <a:pt x="18290" y="2425"/>
                  <a:pt x="18296" y="2425"/>
                </a:cubicBezTo>
                <a:cubicBezTo>
                  <a:pt x="18302" y="2425"/>
                  <a:pt x="18308" y="2425"/>
                  <a:pt x="18314" y="2425"/>
                </a:cubicBezTo>
                <a:cubicBezTo>
                  <a:pt x="18320" y="2425"/>
                  <a:pt x="18320" y="2425"/>
                  <a:pt x="18326" y="2425"/>
                </a:cubicBezTo>
                <a:cubicBezTo>
                  <a:pt x="18326" y="2431"/>
                  <a:pt x="18332" y="2431"/>
                  <a:pt x="18338" y="2431"/>
                </a:cubicBezTo>
                <a:cubicBezTo>
                  <a:pt x="18421" y="2431"/>
                  <a:pt x="18421" y="2431"/>
                  <a:pt x="18421" y="2431"/>
                </a:cubicBezTo>
                <a:cubicBezTo>
                  <a:pt x="18421" y="2437"/>
                  <a:pt x="18415" y="2443"/>
                  <a:pt x="18421" y="2455"/>
                </a:cubicBezTo>
                <a:cubicBezTo>
                  <a:pt x="18421" y="2461"/>
                  <a:pt x="18415" y="2461"/>
                  <a:pt x="18421" y="2466"/>
                </a:cubicBezTo>
                <a:cubicBezTo>
                  <a:pt x="18421" y="2473"/>
                  <a:pt x="18427" y="2478"/>
                  <a:pt x="18433" y="2484"/>
                </a:cubicBezTo>
                <a:cubicBezTo>
                  <a:pt x="18438" y="2484"/>
                  <a:pt x="18444" y="2484"/>
                  <a:pt x="18444" y="2484"/>
                </a:cubicBezTo>
                <a:cubicBezTo>
                  <a:pt x="18444" y="2466"/>
                  <a:pt x="18444" y="2449"/>
                  <a:pt x="18456" y="2437"/>
                </a:cubicBezTo>
                <a:cubicBezTo>
                  <a:pt x="18462" y="2437"/>
                  <a:pt x="18468" y="2437"/>
                  <a:pt x="18468" y="2431"/>
                </a:cubicBezTo>
                <a:cubicBezTo>
                  <a:pt x="18474" y="2431"/>
                  <a:pt x="18474" y="2425"/>
                  <a:pt x="18480" y="2425"/>
                </a:cubicBezTo>
                <a:cubicBezTo>
                  <a:pt x="18486" y="2419"/>
                  <a:pt x="18486" y="2419"/>
                  <a:pt x="18492" y="2413"/>
                </a:cubicBezTo>
                <a:cubicBezTo>
                  <a:pt x="18498" y="2401"/>
                  <a:pt x="18498" y="2395"/>
                  <a:pt x="18510" y="2389"/>
                </a:cubicBezTo>
                <a:cubicBezTo>
                  <a:pt x="18510" y="2384"/>
                  <a:pt x="18515" y="2378"/>
                  <a:pt x="18515" y="2372"/>
                </a:cubicBezTo>
                <a:cubicBezTo>
                  <a:pt x="18522" y="2372"/>
                  <a:pt x="18522" y="2366"/>
                  <a:pt x="18527" y="2360"/>
                </a:cubicBezTo>
                <a:cubicBezTo>
                  <a:pt x="18533" y="2360"/>
                  <a:pt x="18539" y="2360"/>
                  <a:pt x="18551" y="2354"/>
                </a:cubicBezTo>
                <a:cubicBezTo>
                  <a:pt x="18557" y="2354"/>
                  <a:pt x="18557" y="2348"/>
                  <a:pt x="18563" y="2348"/>
                </a:cubicBezTo>
                <a:cubicBezTo>
                  <a:pt x="18581" y="2348"/>
                  <a:pt x="18581" y="2348"/>
                  <a:pt x="18581" y="2348"/>
                </a:cubicBezTo>
                <a:cubicBezTo>
                  <a:pt x="18587" y="2348"/>
                  <a:pt x="18593" y="2354"/>
                  <a:pt x="18604" y="2348"/>
                </a:cubicBezTo>
                <a:cubicBezTo>
                  <a:pt x="18610" y="2348"/>
                  <a:pt x="18610" y="2348"/>
                  <a:pt x="18616" y="2342"/>
                </a:cubicBezTo>
                <a:cubicBezTo>
                  <a:pt x="18622" y="2342"/>
                  <a:pt x="18628" y="2342"/>
                  <a:pt x="18640" y="2336"/>
                </a:cubicBezTo>
                <a:cubicBezTo>
                  <a:pt x="18646" y="2336"/>
                  <a:pt x="18646" y="2336"/>
                  <a:pt x="18652" y="2330"/>
                </a:cubicBezTo>
                <a:cubicBezTo>
                  <a:pt x="18658" y="2330"/>
                  <a:pt x="18658" y="2324"/>
                  <a:pt x="18658" y="2318"/>
                </a:cubicBezTo>
                <a:cubicBezTo>
                  <a:pt x="18664" y="2312"/>
                  <a:pt x="18664" y="2312"/>
                  <a:pt x="18670" y="2307"/>
                </a:cubicBezTo>
                <a:cubicBezTo>
                  <a:pt x="18676" y="2307"/>
                  <a:pt x="18676" y="2307"/>
                  <a:pt x="18682" y="2307"/>
                </a:cubicBezTo>
                <a:cubicBezTo>
                  <a:pt x="18693" y="2300"/>
                  <a:pt x="18699" y="2283"/>
                  <a:pt x="18717" y="2283"/>
                </a:cubicBezTo>
                <a:cubicBezTo>
                  <a:pt x="18723" y="2283"/>
                  <a:pt x="18729" y="2283"/>
                  <a:pt x="18741" y="2283"/>
                </a:cubicBezTo>
                <a:cubicBezTo>
                  <a:pt x="18747" y="2283"/>
                  <a:pt x="18753" y="2277"/>
                  <a:pt x="18753" y="2277"/>
                </a:cubicBezTo>
                <a:cubicBezTo>
                  <a:pt x="18759" y="2277"/>
                  <a:pt x="18765" y="2271"/>
                  <a:pt x="18770" y="2271"/>
                </a:cubicBezTo>
                <a:cubicBezTo>
                  <a:pt x="18782" y="2265"/>
                  <a:pt x="18782" y="2253"/>
                  <a:pt x="18794" y="2247"/>
                </a:cubicBezTo>
                <a:cubicBezTo>
                  <a:pt x="18794" y="2241"/>
                  <a:pt x="18800" y="2235"/>
                  <a:pt x="18806" y="2235"/>
                </a:cubicBezTo>
                <a:cubicBezTo>
                  <a:pt x="18812" y="2235"/>
                  <a:pt x="18818" y="2235"/>
                  <a:pt x="18824" y="2235"/>
                </a:cubicBezTo>
                <a:cubicBezTo>
                  <a:pt x="18842" y="2235"/>
                  <a:pt x="18848" y="2235"/>
                  <a:pt x="18859" y="2241"/>
                </a:cubicBezTo>
                <a:cubicBezTo>
                  <a:pt x="18865" y="2241"/>
                  <a:pt x="18865" y="2247"/>
                  <a:pt x="18871" y="2247"/>
                </a:cubicBezTo>
                <a:cubicBezTo>
                  <a:pt x="18877" y="2253"/>
                  <a:pt x="18877" y="2259"/>
                  <a:pt x="18883" y="2259"/>
                </a:cubicBezTo>
                <a:cubicBezTo>
                  <a:pt x="18889" y="2259"/>
                  <a:pt x="18889" y="2259"/>
                  <a:pt x="18895" y="2265"/>
                </a:cubicBezTo>
                <a:cubicBezTo>
                  <a:pt x="18907" y="2265"/>
                  <a:pt x="18913" y="2265"/>
                  <a:pt x="18925" y="2265"/>
                </a:cubicBezTo>
                <a:cubicBezTo>
                  <a:pt x="18942" y="2265"/>
                  <a:pt x="18942" y="2265"/>
                  <a:pt x="18942" y="2265"/>
                </a:cubicBezTo>
                <a:cubicBezTo>
                  <a:pt x="18948" y="2265"/>
                  <a:pt x="18948" y="2265"/>
                  <a:pt x="18954" y="2265"/>
                </a:cubicBezTo>
                <a:cubicBezTo>
                  <a:pt x="18954" y="2229"/>
                  <a:pt x="18954" y="2229"/>
                  <a:pt x="18954" y="2229"/>
                </a:cubicBezTo>
                <a:cubicBezTo>
                  <a:pt x="18948" y="2223"/>
                  <a:pt x="18948" y="2223"/>
                  <a:pt x="18942" y="2218"/>
                </a:cubicBezTo>
                <a:cubicBezTo>
                  <a:pt x="18942" y="2218"/>
                  <a:pt x="18937" y="2218"/>
                  <a:pt x="18931" y="2212"/>
                </a:cubicBezTo>
                <a:cubicBezTo>
                  <a:pt x="18931" y="2206"/>
                  <a:pt x="18931" y="2206"/>
                  <a:pt x="18931" y="2200"/>
                </a:cubicBezTo>
                <a:cubicBezTo>
                  <a:pt x="18925" y="2188"/>
                  <a:pt x="18925" y="2188"/>
                  <a:pt x="18925" y="2188"/>
                </a:cubicBezTo>
                <a:cubicBezTo>
                  <a:pt x="18919" y="2182"/>
                  <a:pt x="18919" y="2182"/>
                  <a:pt x="18913" y="2176"/>
                </a:cubicBezTo>
                <a:cubicBezTo>
                  <a:pt x="18913" y="2170"/>
                  <a:pt x="18907" y="2170"/>
                  <a:pt x="18907" y="2164"/>
                </a:cubicBezTo>
                <a:cubicBezTo>
                  <a:pt x="18907" y="2164"/>
                  <a:pt x="18907" y="2158"/>
                  <a:pt x="18901" y="2152"/>
                </a:cubicBezTo>
                <a:cubicBezTo>
                  <a:pt x="18901" y="2117"/>
                  <a:pt x="18901" y="2117"/>
                  <a:pt x="18901" y="2117"/>
                </a:cubicBezTo>
                <a:cubicBezTo>
                  <a:pt x="18889" y="2117"/>
                  <a:pt x="18877" y="2123"/>
                  <a:pt x="18871" y="2111"/>
                </a:cubicBezTo>
                <a:cubicBezTo>
                  <a:pt x="18865" y="2111"/>
                  <a:pt x="18865" y="2105"/>
                  <a:pt x="18865" y="2105"/>
                </a:cubicBezTo>
                <a:cubicBezTo>
                  <a:pt x="18859" y="2099"/>
                  <a:pt x="18865" y="2093"/>
                  <a:pt x="18859" y="2093"/>
                </a:cubicBezTo>
                <a:cubicBezTo>
                  <a:pt x="18859" y="2087"/>
                  <a:pt x="18859" y="2081"/>
                  <a:pt x="18853" y="2081"/>
                </a:cubicBezTo>
                <a:cubicBezTo>
                  <a:pt x="18853" y="2075"/>
                  <a:pt x="18848" y="2075"/>
                  <a:pt x="18842" y="2075"/>
                </a:cubicBezTo>
                <a:cubicBezTo>
                  <a:pt x="18782" y="2075"/>
                  <a:pt x="18782" y="2075"/>
                  <a:pt x="18782" y="2075"/>
                </a:cubicBezTo>
                <a:cubicBezTo>
                  <a:pt x="18776" y="2075"/>
                  <a:pt x="18776" y="2075"/>
                  <a:pt x="18770" y="2075"/>
                </a:cubicBezTo>
                <a:cubicBezTo>
                  <a:pt x="18765" y="2069"/>
                  <a:pt x="18770" y="2063"/>
                  <a:pt x="18765" y="2063"/>
                </a:cubicBezTo>
                <a:cubicBezTo>
                  <a:pt x="18770" y="2057"/>
                  <a:pt x="18770" y="2052"/>
                  <a:pt x="18776" y="2052"/>
                </a:cubicBezTo>
                <a:cubicBezTo>
                  <a:pt x="18776" y="2052"/>
                  <a:pt x="18782" y="2052"/>
                  <a:pt x="18788" y="2046"/>
                </a:cubicBezTo>
                <a:cubicBezTo>
                  <a:pt x="18794" y="2046"/>
                  <a:pt x="18794" y="2040"/>
                  <a:pt x="18800" y="2034"/>
                </a:cubicBezTo>
                <a:cubicBezTo>
                  <a:pt x="18800" y="2034"/>
                  <a:pt x="18806" y="2034"/>
                  <a:pt x="18812" y="2034"/>
                </a:cubicBezTo>
                <a:cubicBezTo>
                  <a:pt x="18818" y="2034"/>
                  <a:pt x="18818" y="2034"/>
                  <a:pt x="18818" y="2034"/>
                </a:cubicBezTo>
                <a:cubicBezTo>
                  <a:pt x="18830" y="2040"/>
                  <a:pt x="18836" y="2052"/>
                  <a:pt x="18842" y="2052"/>
                </a:cubicBezTo>
                <a:cubicBezTo>
                  <a:pt x="18913" y="2052"/>
                  <a:pt x="18913" y="2052"/>
                  <a:pt x="18913" y="2052"/>
                </a:cubicBezTo>
                <a:cubicBezTo>
                  <a:pt x="18925" y="2052"/>
                  <a:pt x="18931" y="2052"/>
                  <a:pt x="18937" y="2052"/>
                </a:cubicBezTo>
                <a:cubicBezTo>
                  <a:pt x="18948" y="2052"/>
                  <a:pt x="18954" y="2052"/>
                  <a:pt x="18960" y="2052"/>
                </a:cubicBezTo>
                <a:cubicBezTo>
                  <a:pt x="18972" y="2046"/>
                  <a:pt x="18972" y="2040"/>
                  <a:pt x="18978" y="2034"/>
                </a:cubicBezTo>
                <a:cubicBezTo>
                  <a:pt x="18984" y="2028"/>
                  <a:pt x="18990" y="2022"/>
                  <a:pt x="18990" y="2022"/>
                </a:cubicBezTo>
                <a:cubicBezTo>
                  <a:pt x="18996" y="2016"/>
                  <a:pt x="19002" y="2016"/>
                  <a:pt x="19002" y="2016"/>
                </a:cubicBezTo>
                <a:cubicBezTo>
                  <a:pt x="19008" y="2010"/>
                  <a:pt x="19002" y="2004"/>
                  <a:pt x="19002" y="1998"/>
                </a:cubicBezTo>
                <a:cubicBezTo>
                  <a:pt x="19002" y="1992"/>
                  <a:pt x="19008" y="1986"/>
                  <a:pt x="19002" y="1980"/>
                </a:cubicBezTo>
                <a:cubicBezTo>
                  <a:pt x="19002" y="1975"/>
                  <a:pt x="18996" y="1980"/>
                  <a:pt x="18990" y="1975"/>
                </a:cubicBezTo>
                <a:lnTo>
                  <a:pt x="18990" y="1968"/>
                </a:lnTo>
                <a:cubicBezTo>
                  <a:pt x="18990" y="1933"/>
                  <a:pt x="18990" y="1933"/>
                  <a:pt x="18990" y="1933"/>
                </a:cubicBezTo>
                <a:cubicBezTo>
                  <a:pt x="19002" y="1933"/>
                  <a:pt x="19008" y="1927"/>
                  <a:pt x="19020" y="1927"/>
                </a:cubicBezTo>
                <a:cubicBezTo>
                  <a:pt x="19031" y="1927"/>
                  <a:pt x="19043" y="1939"/>
                  <a:pt x="19049" y="1951"/>
                </a:cubicBezTo>
                <a:cubicBezTo>
                  <a:pt x="19049" y="1957"/>
                  <a:pt x="19043" y="1957"/>
                  <a:pt x="19049" y="1963"/>
                </a:cubicBezTo>
                <a:cubicBezTo>
                  <a:pt x="19049" y="1968"/>
                  <a:pt x="19049" y="1968"/>
                  <a:pt x="19049" y="1975"/>
                </a:cubicBezTo>
                <a:cubicBezTo>
                  <a:pt x="19055" y="1986"/>
                  <a:pt x="19061" y="1986"/>
                  <a:pt x="19067" y="1998"/>
                </a:cubicBezTo>
                <a:cubicBezTo>
                  <a:pt x="19162" y="1998"/>
                  <a:pt x="19162" y="1998"/>
                  <a:pt x="19162" y="1998"/>
                </a:cubicBezTo>
                <a:cubicBezTo>
                  <a:pt x="19168" y="1998"/>
                  <a:pt x="19168" y="1998"/>
                  <a:pt x="19174" y="1998"/>
                </a:cubicBezTo>
                <a:cubicBezTo>
                  <a:pt x="19180" y="1998"/>
                  <a:pt x="19186" y="2004"/>
                  <a:pt x="19192" y="2004"/>
                </a:cubicBezTo>
                <a:cubicBezTo>
                  <a:pt x="19192" y="2010"/>
                  <a:pt x="19197" y="2010"/>
                  <a:pt x="19203" y="2016"/>
                </a:cubicBezTo>
                <a:cubicBezTo>
                  <a:pt x="19203" y="2028"/>
                  <a:pt x="19203" y="2034"/>
                  <a:pt x="19203" y="2046"/>
                </a:cubicBezTo>
                <a:cubicBezTo>
                  <a:pt x="19257" y="2046"/>
                  <a:pt x="19257" y="2046"/>
                  <a:pt x="19257" y="2046"/>
                </a:cubicBezTo>
                <a:cubicBezTo>
                  <a:pt x="19263" y="2046"/>
                  <a:pt x="19269" y="2052"/>
                  <a:pt x="19280" y="2057"/>
                </a:cubicBezTo>
                <a:cubicBezTo>
                  <a:pt x="19280" y="2063"/>
                  <a:pt x="19280" y="2069"/>
                  <a:pt x="19286" y="2069"/>
                </a:cubicBezTo>
                <a:cubicBezTo>
                  <a:pt x="19292" y="2075"/>
                  <a:pt x="19298" y="2081"/>
                  <a:pt x="19310" y="2087"/>
                </a:cubicBezTo>
                <a:cubicBezTo>
                  <a:pt x="19316" y="2087"/>
                  <a:pt x="19316" y="2087"/>
                  <a:pt x="19322" y="2093"/>
                </a:cubicBezTo>
                <a:cubicBezTo>
                  <a:pt x="19328" y="2093"/>
                  <a:pt x="19334" y="2099"/>
                  <a:pt x="19340" y="2099"/>
                </a:cubicBezTo>
                <a:cubicBezTo>
                  <a:pt x="19346" y="2099"/>
                  <a:pt x="19346" y="2099"/>
                  <a:pt x="19346" y="2099"/>
                </a:cubicBezTo>
                <a:cubicBezTo>
                  <a:pt x="19352" y="2099"/>
                  <a:pt x="19358" y="2093"/>
                  <a:pt x="19358" y="2093"/>
                </a:cubicBezTo>
                <a:cubicBezTo>
                  <a:pt x="19358" y="2087"/>
                  <a:pt x="19358" y="2081"/>
                  <a:pt x="19358" y="2081"/>
                </a:cubicBezTo>
                <a:cubicBezTo>
                  <a:pt x="19358" y="2069"/>
                  <a:pt x="19358" y="2063"/>
                  <a:pt x="19358" y="2057"/>
                </a:cubicBezTo>
                <a:cubicBezTo>
                  <a:pt x="19358" y="2052"/>
                  <a:pt x="19358" y="2052"/>
                  <a:pt x="19358" y="2046"/>
                </a:cubicBezTo>
                <a:cubicBezTo>
                  <a:pt x="19369" y="2046"/>
                  <a:pt x="19369" y="2046"/>
                  <a:pt x="19369" y="2046"/>
                </a:cubicBezTo>
                <a:cubicBezTo>
                  <a:pt x="19375" y="2046"/>
                  <a:pt x="19381" y="2046"/>
                  <a:pt x="19387" y="2040"/>
                </a:cubicBezTo>
                <a:cubicBezTo>
                  <a:pt x="19387" y="2028"/>
                  <a:pt x="19393" y="2022"/>
                  <a:pt x="19387" y="2010"/>
                </a:cubicBezTo>
                <a:cubicBezTo>
                  <a:pt x="19387" y="2004"/>
                  <a:pt x="19387" y="1998"/>
                  <a:pt x="19387" y="1998"/>
                </a:cubicBezTo>
                <a:cubicBezTo>
                  <a:pt x="19387" y="1992"/>
                  <a:pt x="19387" y="1986"/>
                  <a:pt x="19387" y="1986"/>
                </a:cubicBezTo>
                <a:cubicBezTo>
                  <a:pt x="19387" y="1980"/>
                  <a:pt x="19387" y="1975"/>
                  <a:pt x="19387" y="1975"/>
                </a:cubicBezTo>
                <a:cubicBezTo>
                  <a:pt x="19393" y="1968"/>
                  <a:pt x="19399" y="1968"/>
                  <a:pt x="19399" y="1968"/>
                </a:cubicBezTo>
                <a:cubicBezTo>
                  <a:pt x="19411" y="1975"/>
                  <a:pt x="19411" y="1980"/>
                  <a:pt x="19423" y="1986"/>
                </a:cubicBezTo>
                <a:cubicBezTo>
                  <a:pt x="19429" y="1986"/>
                  <a:pt x="19429" y="1992"/>
                  <a:pt x="19435" y="1992"/>
                </a:cubicBezTo>
                <a:cubicBezTo>
                  <a:pt x="19446" y="1992"/>
                  <a:pt x="19446" y="1992"/>
                  <a:pt x="19446" y="1992"/>
                </a:cubicBezTo>
                <a:cubicBezTo>
                  <a:pt x="19452" y="1992"/>
                  <a:pt x="19452" y="1992"/>
                  <a:pt x="19458" y="1992"/>
                </a:cubicBezTo>
                <a:cubicBezTo>
                  <a:pt x="19464" y="1992"/>
                  <a:pt x="19464" y="1992"/>
                  <a:pt x="19470" y="1986"/>
                </a:cubicBezTo>
                <a:cubicBezTo>
                  <a:pt x="19470" y="1986"/>
                  <a:pt x="19476" y="1980"/>
                  <a:pt x="19476" y="1975"/>
                </a:cubicBezTo>
                <a:cubicBezTo>
                  <a:pt x="19482" y="1975"/>
                  <a:pt x="19488" y="1968"/>
                  <a:pt x="19488" y="1968"/>
                </a:cubicBezTo>
                <a:cubicBezTo>
                  <a:pt x="19494" y="1963"/>
                  <a:pt x="19494" y="1957"/>
                  <a:pt x="19494" y="1957"/>
                </a:cubicBezTo>
                <a:cubicBezTo>
                  <a:pt x="19500" y="1957"/>
                  <a:pt x="19500" y="1957"/>
                  <a:pt x="19506" y="1957"/>
                </a:cubicBezTo>
                <a:cubicBezTo>
                  <a:pt x="19512" y="1957"/>
                  <a:pt x="19512" y="1951"/>
                  <a:pt x="19518" y="1951"/>
                </a:cubicBezTo>
                <a:cubicBezTo>
                  <a:pt x="19524" y="1945"/>
                  <a:pt x="19529" y="1945"/>
                  <a:pt x="19529" y="1945"/>
                </a:cubicBezTo>
                <a:cubicBezTo>
                  <a:pt x="19529" y="1939"/>
                  <a:pt x="19529" y="1933"/>
                  <a:pt x="19529" y="1933"/>
                </a:cubicBezTo>
                <a:cubicBezTo>
                  <a:pt x="19529" y="1921"/>
                  <a:pt x="19524" y="1915"/>
                  <a:pt x="19512" y="1915"/>
                </a:cubicBezTo>
                <a:cubicBezTo>
                  <a:pt x="19512" y="1909"/>
                  <a:pt x="19506" y="1909"/>
                  <a:pt x="19506" y="1909"/>
                </a:cubicBezTo>
                <a:cubicBezTo>
                  <a:pt x="19494" y="1903"/>
                  <a:pt x="19488" y="1909"/>
                  <a:pt x="19482" y="1903"/>
                </a:cubicBezTo>
                <a:cubicBezTo>
                  <a:pt x="19476" y="1903"/>
                  <a:pt x="19482" y="1897"/>
                  <a:pt x="19476" y="1891"/>
                </a:cubicBezTo>
                <a:cubicBezTo>
                  <a:pt x="19476" y="1891"/>
                  <a:pt x="19470" y="1886"/>
                  <a:pt x="19470" y="1880"/>
                </a:cubicBezTo>
                <a:cubicBezTo>
                  <a:pt x="19464" y="1880"/>
                  <a:pt x="19464" y="1880"/>
                  <a:pt x="19458" y="1874"/>
                </a:cubicBezTo>
                <a:cubicBezTo>
                  <a:pt x="19452" y="1868"/>
                  <a:pt x="19440" y="1868"/>
                  <a:pt x="19435" y="1868"/>
                </a:cubicBezTo>
                <a:cubicBezTo>
                  <a:pt x="19423" y="1868"/>
                  <a:pt x="19423" y="1868"/>
                  <a:pt x="19423" y="1868"/>
                </a:cubicBezTo>
                <a:cubicBezTo>
                  <a:pt x="19411" y="1868"/>
                  <a:pt x="19411" y="1874"/>
                  <a:pt x="19399" y="1874"/>
                </a:cubicBezTo>
                <a:cubicBezTo>
                  <a:pt x="19387" y="1874"/>
                  <a:pt x="19381" y="1868"/>
                  <a:pt x="19369" y="1868"/>
                </a:cubicBezTo>
                <a:cubicBezTo>
                  <a:pt x="19358" y="1868"/>
                  <a:pt x="19358" y="1868"/>
                  <a:pt x="19358" y="1868"/>
                </a:cubicBezTo>
                <a:cubicBezTo>
                  <a:pt x="19352" y="1868"/>
                  <a:pt x="19352" y="1868"/>
                  <a:pt x="19346" y="1868"/>
                </a:cubicBezTo>
                <a:cubicBezTo>
                  <a:pt x="19340" y="1868"/>
                  <a:pt x="19334" y="1862"/>
                  <a:pt x="19334" y="1862"/>
                </a:cubicBezTo>
                <a:cubicBezTo>
                  <a:pt x="19328" y="1856"/>
                  <a:pt x="19328" y="1850"/>
                  <a:pt x="19322" y="1850"/>
                </a:cubicBezTo>
                <a:cubicBezTo>
                  <a:pt x="19316" y="1850"/>
                  <a:pt x="19310" y="1850"/>
                  <a:pt x="19310" y="1850"/>
                </a:cubicBezTo>
                <a:cubicBezTo>
                  <a:pt x="19304" y="1850"/>
                  <a:pt x="19298" y="1850"/>
                  <a:pt x="19292" y="1850"/>
                </a:cubicBezTo>
                <a:cubicBezTo>
                  <a:pt x="19292" y="1850"/>
                  <a:pt x="19286" y="1856"/>
                  <a:pt x="19280" y="1856"/>
                </a:cubicBezTo>
                <a:cubicBezTo>
                  <a:pt x="19286" y="1862"/>
                  <a:pt x="19286" y="1868"/>
                  <a:pt x="19292" y="1868"/>
                </a:cubicBezTo>
                <a:cubicBezTo>
                  <a:pt x="19298" y="1868"/>
                  <a:pt x="19298" y="1868"/>
                  <a:pt x="19304" y="1868"/>
                </a:cubicBezTo>
                <a:cubicBezTo>
                  <a:pt x="19304" y="1868"/>
                  <a:pt x="19310" y="1874"/>
                  <a:pt x="19316" y="1874"/>
                </a:cubicBezTo>
                <a:cubicBezTo>
                  <a:pt x="19322" y="1880"/>
                  <a:pt x="19316" y="1886"/>
                  <a:pt x="19316" y="1891"/>
                </a:cubicBezTo>
                <a:cubicBezTo>
                  <a:pt x="19316" y="1897"/>
                  <a:pt x="19316" y="1897"/>
                  <a:pt x="19316" y="1897"/>
                </a:cubicBezTo>
                <a:cubicBezTo>
                  <a:pt x="19316" y="1897"/>
                  <a:pt x="19316" y="1903"/>
                  <a:pt x="19316" y="1909"/>
                </a:cubicBezTo>
                <a:cubicBezTo>
                  <a:pt x="19310" y="1915"/>
                  <a:pt x="19304" y="1915"/>
                  <a:pt x="19298" y="1915"/>
                </a:cubicBezTo>
                <a:cubicBezTo>
                  <a:pt x="19280" y="1915"/>
                  <a:pt x="19274" y="1909"/>
                  <a:pt x="19269" y="1897"/>
                </a:cubicBezTo>
                <a:cubicBezTo>
                  <a:pt x="19269" y="1891"/>
                  <a:pt x="19269" y="1891"/>
                  <a:pt x="19269" y="1886"/>
                </a:cubicBezTo>
                <a:cubicBezTo>
                  <a:pt x="19269" y="1814"/>
                  <a:pt x="19269" y="1814"/>
                  <a:pt x="19269" y="1814"/>
                </a:cubicBezTo>
                <a:cubicBezTo>
                  <a:pt x="19269" y="1809"/>
                  <a:pt x="19263" y="1809"/>
                  <a:pt x="19257" y="1802"/>
                </a:cubicBezTo>
                <a:cubicBezTo>
                  <a:pt x="19251" y="1802"/>
                  <a:pt x="19251" y="1802"/>
                  <a:pt x="19245" y="1802"/>
                </a:cubicBezTo>
                <a:cubicBezTo>
                  <a:pt x="19239" y="1797"/>
                  <a:pt x="19239" y="1797"/>
                  <a:pt x="19233" y="1797"/>
                </a:cubicBezTo>
                <a:cubicBezTo>
                  <a:pt x="19221" y="1797"/>
                  <a:pt x="19221" y="1797"/>
                  <a:pt x="19221" y="1797"/>
                </a:cubicBezTo>
                <a:cubicBezTo>
                  <a:pt x="19215" y="1797"/>
                  <a:pt x="19215" y="1791"/>
                  <a:pt x="19209" y="1791"/>
                </a:cubicBezTo>
                <a:cubicBezTo>
                  <a:pt x="19197" y="1791"/>
                  <a:pt x="19192" y="1791"/>
                  <a:pt x="19186" y="1791"/>
                </a:cubicBezTo>
                <a:cubicBezTo>
                  <a:pt x="19180" y="1785"/>
                  <a:pt x="19180" y="1779"/>
                  <a:pt x="19174" y="1779"/>
                </a:cubicBezTo>
                <a:cubicBezTo>
                  <a:pt x="19168" y="1773"/>
                  <a:pt x="19162" y="1773"/>
                  <a:pt x="19162" y="1773"/>
                </a:cubicBezTo>
                <a:cubicBezTo>
                  <a:pt x="19156" y="1773"/>
                  <a:pt x="19150" y="1767"/>
                  <a:pt x="19144" y="1767"/>
                </a:cubicBezTo>
                <a:cubicBezTo>
                  <a:pt x="19138" y="1767"/>
                  <a:pt x="19132" y="1761"/>
                  <a:pt x="19126" y="1761"/>
                </a:cubicBezTo>
                <a:cubicBezTo>
                  <a:pt x="19120" y="1755"/>
                  <a:pt x="19114" y="1755"/>
                  <a:pt x="19114" y="1749"/>
                </a:cubicBezTo>
                <a:cubicBezTo>
                  <a:pt x="19108" y="1743"/>
                  <a:pt x="19103" y="1743"/>
                  <a:pt x="19103" y="1737"/>
                </a:cubicBezTo>
                <a:cubicBezTo>
                  <a:pt x="19097" y="1731"/>
                  <a:pt x="19103" y="1725"/>
                  <a:pt x="19097" y="1725"/>
                </a:cubicBezTo>
                <a:cubicBezTo>
                  <a:pt x="19097" y="1725"/>
                  <a:pt x="19091" y="1725"/>
                  <a:pt x="19085" y="1725"/>
                </a:cubicBezTo>
                <a:cubicBezTo>
                  <a:pt x="19079" y="1720"/>
                  <a:pt x="19079" y="1720"/>
                  <a:pt x="19073" y="1720"/>
                </a:cubicBezTo>
                <a:cubicBezTo>
                  <a:pt x="19061" y="1720"/>
                  <a:pt x="19055" y="1720"/>
                  <a:pt x="19049" y="1720"/>
                </a:cubicBezTo>
                <a:cubicBezTo>
                  <a:pt x="19043" y="1720"/>
                  <a:pt x="19037" y="1714"/>
                  <a:pt x="19037" y="1714"/>
                </a:cubicBezTo>
                <a:cubicBezTo>
                  <a:pt x="19025" y="1714"/>
                  <a:pt x="19020" y="1714"/>
                  <a:pt x="19008" y="1714"/>
                </a:cubicBezTo>
                <a:cubicBezTo>
                  <a:pt x="19008" y="1702"/>
                  <a:pt x="19014" y="1690"/>
                  <a:pt x="19002" y="1684"/>
                </a:cubicBezTo>
                <a:cubicBezTo>
                  <a:pt x="18996" y="1672"/>
                  <a:pt x="18984" y="1666"/>
                  <a:pt x="18972" y="1660"/>
                </a:cubicBezTo>
                <a:cubicBezTo>
                  <a:pt x="18960" y="1654"/>
                  <a:pt x="18960" y="1648"/>
                  <a:pt x="18954" y="1648"/>
                </a:cubicBezTo>
                <a:cubicBezTo>
                  <a:pt x="18948" y="1642"/>
                  <a:pt x="18942" y="1642"/>
                  <a:pt x="18931" y="1642"/>
                </a:cubicBezTo>
                <a:cubicBezTo>
                  <a:pt x="18925" y="1636"/>
                  <a:pt x="18919" y="1642"/>
                  <a:pt x="18907" y="1642"/>
                </a:cubicBezTo>
                <a:cubicBezTo>
                  <a:pt x="18901" y="1642"/>
                  <a:pt x="18901" y="1636"/>
                  <a:pt x="18895" y="1636"/>
                </a:cubicBezTo>
                <a:cubicBezTo>
                  <a:pt x="18889" y="1631"/>
                  <a:pt x="18883" y="1631"/>
                  <a:pt x="18883" y="1631"/>
                </a:cubicBezTo>
                <a:cubicBezTo>
                  <a:pt x="18877" y="1625"/>
                  <a:pt x="18877" y="1619"/>
                  <a:pt x="18871" y="1619"/>
                </a:cubicBezTo>
                <a:cubicBezTo>
                  <a:pt x="18865" y="1619"/>
                  <a:pt x="18859" y="1619"/>
                  <a:pt x="18859" y="1619"/>
                </a:cubicBezTo>
                <a:cubicBezTo>
                  <a:pt x="18853" y="1613"/>
                  <a:pt x="18853" y="1613"/>
                  <a:pt x="18848" y="1613"/>
                </a:cubicBezTo>
                <a:cubicBezTo>
                  <a:pt x="18836" y="1613"/>
                  <a:pt x="18836" y="1613"/>
                  <a:pt x="18836" y="1613"/>
                </a:cubicBezTo>
                <a:cubicBezTo>
                  <a:pt x="18824" y="1613"/>
                  <a:pt x="18824" y="1613"/>
                  <a:pt x="18824" y="1613"/>
                </a:cubicBezTo>
                <a:cubicBezTo>
                  <a:pt x="18818" y="1613"/>
                  <a:pt x="18818" y="1607"/>
                  <a:pt x="18812" y="1607"/>
                </a:cubicBezTo>
                <a:cubicBezTo>
                  <a:pt x="18806" y="1607"/>
                  <a:pt x="18800" y="1601"/>
                  <a:pt x="18800" y="1601"/>
                </a:cubicBezTo>
                <a:cubicBezTo>
                  <a:pt x="18788" y="1595"/>
                  <a:pt x="18776" y="1595"/>
                  <a:pt x="18770" y="1589"/>
                </a:cubicBezTo>
                <a:cubicBezTo>
                  <a:pt x="18765" y="1589"/>
                  <a:pt x="18765" y="1583"/>
                  <a:pt x="18759" y="1577"/>
                </a:cubicBezTo>
                <a:cubicBezTo>
                  <a:pt x="18747" y="1577"/>
                  <a:pt x="18735" y="1577"/>
                  <a:pt x="18723" y="1577"/>
                </a:cubicBezTo>
                <a:cubicBezTo>
                  <a:pt x="18705" y="1577"/>
                  <a:pt x="18705" y="1577"/>
                  <a:pt x="18705" y="1577"/>
                </a:cubicBezTo>
                <a:cubicBezTo>
                  <a:pt x="18699" y="1577"/>
                  <a:pt x="18699" y="1583"/>
                  <a:pt x="18693" y="1583"/>
                </a:cubicBezTo>
                <a:cubicBezTo>
                  <a:pt x="18687" y="1589"/>
                  <a:pt x="18687" y="1595"/>
                  <a:pt x="18682" y="1595"/>
                </a:cubicBezTo>
                <a:cubicBezTo>
                  <a:pt x="18676" y="1601"/>
                  <a:pt x="18670" y="1601"/>
                  <a:pt x="18664" y="1601"/>
                </a:cubicBezTo>
                <a:cubicBezTo>
                  <a:pt x="18652" y="1601"/>
                  <a:pt x="18646" y="1595"/>
                  <a:pt x="18634" y="1595"/>
                </a:cubicBezTo>
                <a:cubicBezTo>
                  <a:pt x="18622" y="1595"/>
                  <a:pt x="18622" y="1595"/>
                  <a:pt x="18622" y="1595"/>
                </a:cubicBezTo>
                <a:cubicBezTo>
                  <a:pt x="18616" y="1595"/>
                  <a:pt x="18610" y="1595"/>
                  <a:pt x="18604" y="1589"/>
                </a:cubicBezTo>
                <a:cubicBezTo>
                  <a:pt x="18599" y="1589"/>
                  <a:pt x="18599" y="1583"/>
                  <a:pt x="18593" y="1577"/>
                </a:cubicBezTo>
                <a:cubicBezTo>
                  <a:pt x="18593" y="1577"/>
                  <a:pt x="18587" y="1583"/>
                  <a:pt x="18587" y="1577"/>
                </a:cubicBezTo>
                <a:cubicBezTo>
                  <a:pt x="18575" y="1577"/>
                  <a:pt x="18569" y="1577"/>
                  <a:pt x="18557" y="1571"/>
                </a:cubicBezTo>
                <a:cubicBezTo>
                  <a:pt x="18551" y="1565"/>
                  <a:pt x="18545" y="1559"/>
                  <a:pt x="18533" y="1559"/>
                </a:cubicBezTo>
                <a:cubicBezTo>
                  <a:pt x="18533" y="1554"/>
                  <a:pt x="18527" y="1554"/>
                  <a:pt x="18522" y="1554"/>
                </a:cubicBezTo>
                <a:cubicBezTo>
                  <a:pt x="18515" y="1554"/>
                  <a:pt x="18515" y="1554"/>
                  <a:pt x="18510" y="1554"/>
                </a:cubicBezTo>
                <a:cubicBezTo>
                  <a:pt x="18498" y="1554"/>
                  <a:pt x="18498" y="1554"/>
                  <a:pt x="18492" y="1554"/>
                </a:cubicBezTo>
                <a:cubicBezTo>
                  <a:pt x="18486" y="1554"/>
                  <a:pt x="18480" y="1559"/>
                  <a:pt x="18480" y="1559"/>
                </a:cubicBezTo>
                <a:cubicBezTo>
                  <a:pt x="18474" y="1565"/>
                  <a:pt x="18468" y="1565"/>
                  <a:pt x="18468" y="1571"/>
                </a:cubicBezTo>
                <a:cubicBezTo>
                  <a:pt x="18468" y="1571"/>
                  <a:pt x="18474" y="1577"/>
                  <a:pt x="18468" y="1577"/>
                </a:cubicBezTo>
                <a:cubicBezTo>
                  <a:pt x="18468" y="1583"/>
                  <a:pt x="18462" y="1589"/>
                  <a:pt x="18462" y="1589"/>
                </a:cubicBezTo>
                <a:cubicBezTo>
                  <a:pt x="18462" y="1595"/>
                  <a:pt x="18456" y="1601"/>
                  <a:pt x="18456" y="1601"/>
                </a:cubicBezTo>
                <a:cubicBezTo>
                  <a:pt x="18450" y="1607"/>
                  <a:pt x="18450" y="1607"/>
                  <a:pt x="18444" y="1613"/>
                </a:cubicBezTo>
                <a:cubicBezTo>
                  <a:pt x="18450" y="1613"/>
                  <a:pt x="18450" y="1613"/>
                  <a:pt x="18456" y="1619"/>
                </a:cubicBezTo>
                <a:cubicBezTo>
                  <a:pt x="18462" y="1619"/>
                  <a:pt x="18462" y="1625"/>
                  <a:pt x="18468" y="1625"/>
                </a:cubicBezTo>
                <a:cubicBezTo>
                  <a:pt x="18468" y="1631"/>
                  <a:pt x="18474" y="1631"/>
                  <a:pt x="18480" y="1631"/>
                </a:cubicBezTo>
                <a:cubicBezTo>
                  <a:pt x="18486" y="1636"/>
                  <a:pt x="18486" y="1648"/>
                  <a:pt x="18486" y="1654"/>
                </a:cubicBezTo>
                <a:cubicBezTo>
                  <a:pt x="18486" y="1660"/>
                  <a:pt x="18486" y="1660"/>
                  <a:pt x="18486" y="1666"/>
                </a:cubicBezTo>
                <a:cubicBezTo>
                  <a:pt x="18480" y="1672"/>
                  <a:pt x="18474" y="1672"/>
                  <a:pt x="18474" y="1678"/>
                </a:cubicBezTo>
                <a:cubicBezTo>
                  <a:pt x="18468" y="1678"/>
                  <a:pt x="18468" y="1684"/>
                  <a:pt x="18468" y="1690"/>
                </a:cubicBezTo>
                <a:cubicBezTo>
                  <a:pt x="18462" y="1690"/>
                  <a:pt x="18462" y="1696"/>
                  <a:pt x="18456" y="1696"/>
                </a:cubicBezTo>
                <a:cubicBezTo>
                  <a:pt x="18409" y="1696"/>
                  <a:pt x="18409" y="1696"/>
                  <a:pt x="18409" y="1696"/>
                </a:cubicBezTo>
                <a:cubicBezTo>
                  <a:pt x="18409" y="1654"/>
                  <a:pt x="18409" y="1654"/>
                  <a:pt x="18409" y="1654"/>
                </a:cubicBezTo>
                <a:cubicBezTo>
                  <a:pt x="18349" y="1654"/>
                  <a:pt x="18349" y="1654"/>
                  <a:pt x="18349" y="1654"/>
                </a:cubicBezTo>
                <a:cubicBezTo>
                  <a:pt x="18349" y="1613"/>
                  <a:pt x="18349" y="1613"/>
                  <a:pt x="18349" y="1613"/>
                </a:cubicBezTo>
                <a:cubicBezTo>
                  <a:pt x="18356" y="1613"/>
                  <a:pt x="18356" y="1613"/>
                  <a:pt x="18356" y="1613"/>
                </a:cubicBezTo>
                <a:cubicBezTo>
                  <a:pt x="18373" y="1613"/>
                  <a:pt x="18379" y="1613"/>
                  <a:pt x="18391" y="1613"/>
                </a:cubicBezTo>
                <a:cubicBezTo>
                  <a:pt x="18403" y="1607"/>
                  <a:pt x="18409" y="1601"/>
                  <a:pt x="18415" y="1595"/>
                </a:cubicBezTo>
                <a:cubicBezTo>
                  <a:pt x="18415" y="1583"/>
                  <a:pt x="18415" y="1583"/>
                  <a:pt x="18415" y="1583"/>
                </a:cubicBezTo>
                <a:cubicBezTo>
                  <a:pt x="18409" y="1583"/>
                  <a:pt x="18403" y="1583"/>
                  <a:pt x="18403" y="1583"/>
                </a:cubicBezTo>
                <a:cubicBezTo>
                  <a:pt x="18397" y="1583"/>
                  <a:pt x="18397" y="1577"/>
                  <a:pt x="18391" y="1577"/>
                </a:cubicBezTo>
                <a:cubicBezTo>
                  <a:pt x="18314" y="1577"/>
                  <a:pt x="18314" y="1577"/>
                  <a:pt x="18314" y="1577"/>
                </a:cubicBezTo>
                <a:cubicBezTo>
                  <a:pt x="18314" y="1589"/>
                  <a:pt x="18314" y="1595"/>
                  <a:pt x="18314" y="1601"/>
                </a:cubicBezTo>
                <a:cubicBezTo>
                  <a:pt x="18314" y="1607"/>
                  <a:pt x="18314" y="1613"/>
                  <a:pt x="18314" y="1613"/>
                </a:cubicBezTo>
                <a:cubicBezTo>
                  <a:pt x="18314" y="1619"/>
                  <a:pt x="18308" y="1625"/>
                  <a:pt x="18308" y="1625"/>
                </a:cubicBezTo>
                <a:cubicBezTo>
                  <a:pt x="18302" y="1631"/>
                  <a:pt x="18296" y="1625"/>
                  <a:pt x="18296" y="1631"/>
                </a:cubicBezTo>
                <a:cubicBezTo>
                  <a:pt x="18290" y="1631"/>
                  <a:pt x="18284" y="1636"/>
                  <a:pt x="18278" y="1636"/>
                </a:cubicBezTo>
                <a:cubicBezTo>
                  <a:pt x="18272" y="1636"/>
                  <a:pt x="18272" y="1636"/>
                  <a:pt x="18272" y="1636"/>
                </a:cubicBezTo>
                <a:cubicBezTo>
                  <a:pt x="18267" y="1631"/>
                  <a:pt x="18260" y="1631"/>
                  <a:pt x="18260" y="1625"/>
                </a:cubicBezTo>
                <a:cubicBezTo>
                  <a:pt x="18249" y="1625"/>
                  <a:pt x="18243" y="1619"/>
                  <a:pt x="18237" y="1619"/>
                </a:cubicBezTo>
                <a:cubicBezTo>
                  <a:pt x="18213" y="1613"/>
                  <a:pt x="18195" y="1619"/>
                  <a:pt x="18172" y="1619"/>
                </a:cubicBezTo>
                <a:cubicBezTo>
                  <a:pt x="18124" y="1619"/>
                  <a:pt x="18124" y="1619"/>
                  <a:pt x="18124" y="1619"/>
                </a:cubicBezTo>
                <a:cubicBezTo>
                  <a:pt x="18118" y="1619"/>
                  <a:pt x="18112" y="1619"/>
                  <a:pt x="18106" y="1619"/>
                </a:cubicBezTo>
                <a:cubicBezTo>
                  <a:pt x="18095" y="1619"/>
                  <a:pt x="18089" y="1631"/>
                  <a:pt x="18077" y="1631"/>
                </a:cubicBezTo>
                <a:cubicBezTo>
                  <a:pt x="18071" y="1631"/>
                  <a:pt x="18071" y="1631"/>
                  <a:pt x="18059" y="1631"/>
                </a:cubicBezTo>
                <a:cubicBezTo>
                  <a:pt x="18053" y="1631"/>
                  <a:pt x="18053" y="1631"/>
                  <a:pt x="18047" y="1631"/>
                </a:cubicBezTo>
                <a:cubicBezTo>
                  <a:pt x="18041" y="1631"/>
                  <a:pt x="18035" y="1631"/>
                  <a:pt x="18029" y="1625"/>
                </a:cubicBezTo>
                <a:cubicBezTo>
                  <a:pt x="18024" y="1619"/>
                  <a:pt x="18024" y="1613"/>
                  <a:pt x="18017" y="1613"/>
                </a:cubicBezTo>
                <a:cubicBezTo>
                  <a:pt x="18017" y="1607"/>
                  <a:pt x="18012" y="1607"/>
                  <a:pt x="18006" y="1607"/>
                </a:cubicBezTo>
                <a:cubicBezTo>
                  <a:pt x="17982" y="1607"/>
                  <a:pt x="17982" y="1607"/>
                  <a:pt x="17982" y="1607"/>
                </a:cubicBezTo>
                <a:cubicBezTo>
                  <a:pt x="17982" y="1613"/>
                  <a:pt x="17982" y="1619"/>
                  <a:pt x="17982" y="1625"/>
                </a:cubicBezTo>
                <a:cubicBezTo>
                  <a:pt x="17982" y="1631"/>
                  <a:pt x="17982" y="1631"/>
                  <a:pt x="17982" y="1636"/>
                </a:cubicBezTo>
                <a:cubicBezTo>
                  <a:pt x="17982" y="1672"/>
                  <a:pt x="17982" y="1672"/>
                  <a:pt x="17982" y="1672"/>
                </a:cubicBezTo>
                <a:cubicBezTo>
                  <a:pt x="17970" y="1678"/>
                  <a:pt x="17970" y="1678"/>
                  <a:pt x="17970" y="1678"/>
                </a:cubicBezTo>
                <a:cubicBezTo>
                  <a:pt x="17958" y="1672"/>
                  <a:pt x="17958" y="1672"/>
                  <a:pt x="17958" y="1672"/>
                </a:cubicBezTo>
                <a:cubicBezTo>
                  <a:pt x="17958" y="1648"/>
                  <a:pt x="17958" y="1648"/>
                  <a:pt x="17958" y="1648"/>
                </a:cubicBezTo>
                <a:cubicBezTo>
                  <a:pt x="17958" y="1642"/>
                  <a:pt x="17958" y="1631"/>
                  <a:pt x="17952" y="1625"/>
                </a:cubicBezTo>
                <a:cubicBezTo>
                  <a:pt x="17952" y="1619"/>
                  <a:pt x="17946" y="1619"/>
                  <a:pt x="17940" y="1619"/>
                </a:cubicBezTo>
                <a:cubicBezTo>
                  <a:pt x="17940" y="1613"/>
                  <a:pt x="17935" y="1613"/>
                  <a:pt x="17929" y="1613"/>
                </a:cubicBezTo>
                <a:cubicBezTo>
                  <a:pt x="17929" y="1613"/>
                  <a:pt x="17923" y="1607"/>
                  <a:pt x="17917" y="1607"/>
                </a:cubicBezTo>
                <a:cubicBezTo>
                  <a:pt x="17917" y="1607"/>
                  <a:pt x="17911" y="1607"/>
                  <a:pt x="17905" y="1601"/>
                </a:cubicBezTo>
                <a:cubicBezTo>
                  <a:pt x="17905" y="1601"/>
                  <a:pt x="17899" y="1595"/>
                  <a:pt x="17893" y="1589"/>
                </a:cubicBezTo>
                <a:cubicBezTo>
                  <a:pt x="17893" y="1583"/>
                  <a:pt x="17887" y="1577"/>
                  <a:pt x="17887" y="1571"/>
                </a:cubicBezTo>
                <a:cubicBezTo>
                  <a:pt x="17887" y="1559"/>
                  <a:pt x="17893" y="1554"/>
                  <a:pt x="17893" y="1542"/>
                </a:cubicBezTo>
                <a:cubicBezTo>
                  <a:pt x="17893" y="1542"/>
                  <a:pt x="17899" y="1536"/>
                  <a:pt x="17899" y="1530"/>
                </a:cubicBezTo>
                <a:cubicBezTo>
                  <a:pt x="17899" y="1524"/>
                  <a:pt x="17893" y="1524"/>
                  <a:pt x="17893" y="1518"/>
                </a:cubicBezTo>
                <a:cubicBezTo>
                  <a:pt x="17893" y="1512"/>
                  <a:pt x="17887" y="1512"/>
                  <a:pt x="17887" y="1506"/>
                </a:cubicBezTo>
                <a:cubicBezTo>
                  <a:pt x="17881" y="1506"/>
                  <a:pt x="17881" y="1500"/>
                  <a:pt x="17881" y="1494"/>
                </a:cubicBezTo>
                <a:cubicBezTo>
                  <a:pt x="17875" y="1494"/>
                  <a:pt x="17869" y="1494"/>
                  <a:pt x="17869" y="1494"/>
                </a:cubicBezTo>
                <a:cubicBezTo>
                  <a:pt x="17863" y="1488"/>
                  <a:pt x="17858" y="1488"/>
                  <a:pt x="17858" y="1488"/>
                </a:cubicBezTo>
                <a:cubicBezTo>
                  <a:pt x="17851" y="1482"/>
                  <a:pt x="17858" y="1476"/>
                  <a:pt x="17851" y="1476"/>
                </a:cubicBezTo>
                <a:cubicBezTo>
                  <a:pt x="17851" y="1470"/>
                  <a:pt x="17846" y="1470"/>
                  <a:pt x="17840" y="1470"/>
                </a:cubicBezTo>
                <a:cubicBezTo>
                  <a:pt x="17840" y="1470"/>
                  <a:pt x="17834" y="1470"/>
                  <a:pt x="17828" y="1470"/>
                </a:cubicBezTo>
                <a:cubicBezTo>
                  <a:pt x="17828" y="1470"/>
                  <a:pt x="17822" y="1465"/>
                  <a:pt x="17816" y="1465"/>
                </a:cubicBezTo>
                <a:cubicBezTo>
                  <a:pt x="17816" y="1465"/>
                  <a:pt x="17810" y="1465"/>
                  <a:pt x="17804" y="1465"/>
                </a:cubicBezTo>
                <a:cubicBezTo>
                  <a:pt x="17798" y="1465"/>
                  <a:pt x="17798" y="1459"/>
                  <a:pt x="17792" y="1459"/>
                </a:cubicBezTo>
                <a:cubicBezTo>
                  <a:pt x="17786" y="1459"/>
                  <a:pt x="17780" y="1459"/>
                  <a:pt x="17769" y="1459"/>
                </a:cubicBezTo>
                <a:cubicBezTo>
                  <a:pt x="17763" y="1459"/>
                  <a:pt x="17757" y="1459"/>
                  <a:pt x="17745" y="1459"/>
                </a:cubicBezTo>
                <a:cubicBezTo>
                  <a:pt x="17739" y="1459"/>
                  <a:pt x="17739" y="1459"/>
                  <a:pt x="17733" y="1459"/>
                </a:cubicBezTo>
                <a:cubicBezTo>
                  <a:pt x="17727" y="1459"/>
                  <a:pt x="17727" y="1459"/>
                  <a:pt x="17721" y="1465"/>
                </a:cubicBezTo>
                <a:cubicBezTo>
                  <a:pt x="17715" y="1465"/>
                  <a:pt x="17715" y="1465"/>
                  <a:pt x="17709" y="1470"/>
                </a:cubicBezTo>
                <a:cubicBezTo>
                  <a:pt x="17703" y="1470"/>
                  <a:pt x="17709" y="1476"/>
                  <a:pt x="17703" y="1482"/>
                </a:cubicBezTo>
                <a:cubicBezTo>
                  <a:pt x="17697" y="1482"/>
                  <a:pt x="17691" y="1482"/>
                  <a:pt x="17685" y="1482"/>
                </a:cubicBezTo>
                <a:cubicBezTo>
                  <a:pt x="17685" y="1482"/>
                  <a:pt x="17680" y="1488"/>
                  <a:pt x="17674" y="1488"/>
                </a:cubicBezTo>
                <a:cubicBezTo>
                  <a:pt x="17650" y="1488"/>
                  <a:pt x="17650" y="1488"/>
                  <a:pt x="17650" y="1488"/>
                </a:cubicBezTo>
                <a:cubicBezTo>
                  <a:pt x="17644" y="1488"/>
                  <a:pt x="17638" y="1488"/>
                  <a:pt x="17638" y="1488"/>
                </a:cubicBezTo>
                <a:cubicBezTo>
                  <a:pt x="17620" y="1488"/>
                  <a:pt x="17614" y="1488"/>
                  <a:pt x="17597" y="1488"/>
                </a:cubicBezTo>
                <a:cubicBezTo>
                  <a:pt x="17585" y="1488"/>
                  <a:pt x="17579" y="1488"/>
                  <a:pt x="17573" y="1494"/>
                </a:cubicBezTo>
                <a:cubicBezTo>
                  <a:pt x="17567" y="1494"/>
                  <a:pt x="17567" y="1500"/>
                  <a:pt x="17561" y="1500"/>
                </a:cubicBezTo>
                <a:cubicBezTo>
                  <a:pt x="17549" y="1500"/>
                  <a:pt x="17549" y="1500"/>
                  <a:pt x="17549" y="1500"/>
                </a:cubicBezTo>
                <a:cubicBezTo>
                  <a:pt x="17543" y="1500"/>
                  <a:pt x="17537" y="1500"/>
                  <a:pt x="17537" y="1500"/>
                </a:cubicBezTo>
                <a:cubicBezTo>
                  <a:pt x="17531" y="1500"/>
                  <a:pt x="17531" y="1494"/>
                  <a:pt x="17525" y="1494"/>
                </a:cubicBezTo>
                <a:cubicBezTo>
                  <a:pt x="17519" y="1494"/>
                  <a:pt x="17519" y="1494"/>
                  <a:pt x="17514" y="1494"/>
                </a:cubicBezTo>
                <a:cubicBezTo>
                  <a:pt x="17508" y="1488"/>
                  <a:pt x="17508" y="1482"/>
                  <a:pt x="17502" y="1482"/>
                </a:cubicBezTo>
                <a:cubicBezTo>
                  <a:pt x="17496" y="1476"/>
                  <a:pt x="17496" y="1470"/>
                  <a:pt x="17490" y="1470"/>
                </a:cubicBezTo>
                <a:cubicBezTo>
                  <a:pt x="17484" y="1470"/>
                  <a:pt x="17478" y="1470"/>
                  <a:pt x="17478" y="1470"/>
                </a:cubicBezTo>
                <a:cubicBezTo>
                  <a:pt x="17448" y="1470"/>
                  <a:pt x="17448" y="1470"/>
                  <a:pt x="17448" y="1470"/>
                </a:cubicBezTo>
                <a:cubicBezTo>
                  <a:pt x="17442" y="1470"/>
                  <a:pt x="17442" y="1465"/>
                  <a:pt x="17436" y="1465"/>
                </a:cubicBezTo>
                <a:cubicBezTo>
                  <a:pt x="17431" y="1465"/>
                  <a:pt x="17425" y="1465"/>
                  <a:pt x="17419" y="1465"/>
                </a:cubicBezTo>
                <a:cubicBezTo>
                  <a:pt x="17413" y="1465"/>
                  <a:pt x="17407" y="1459"/>
                  <a:pt x="17401" y="1459"/>
                </a:cubicBezTo>
                <a:cubicBezTo>
                  <a:pt x="17395" y="1459"/>
                  <a:pt x="17395" y="1453"/>
                  <a:pt x="17389" y="1453"/>
                </a:cubicBezTo>
                <a:cubicBezTo>
                  <a:pt x="17401" y="1441"/>
                  <a:pt x="17401" y="1441"/>
                  <a:pt x="17401" y="1441"/>
                </a:cubicBezTo>
                <a:cubicBezTo>
                  <a:pt x="17389" y="1435"/>
                  <a:pt x="17383" y="1435"/>
                  <a:pt x="17377" y="1429"/>
                </a:cubicBezTo>
                <a:cubicBezTo>
                  <a:pt x="17371" y="1423"/>
                  <a:pt x="17371" y="1423"/>
                  <a:pt x="17365" y="1417"/>
                </a:cubicBezTo>
                <a:cubicBezTo>
                  <a:pt x="17359" y="1417"/>
                  <a:pt x="17365" y="1411"/>
                  <a:pt x="17359" y="1411"/>
                </a:cubicBezTo>
                <a:cubicBezTo>
                  <a:pt x="17353" y="1405"/>
                  <a:pt x="17348" y="1405"/>
                  <a:pt x="17336" y="1405"/>
                </a:cubicBezTo>
                <a:cubicBezTo>
                  <a:pt x="17312" y="1405"/>
                  <a:pt x="17312" y="1405"/>
                  <a:pt x="17312" y="1405"/>
                </a:cubicBezTo>
                <a:cubicBezTo>
                  <a:pt x="17306" y="1393"/>
                  <a:pt x="17306" y="1393"/>
                  <a:pt x="17306" y="1393"/>
                </a:cubicBezTo>
                <a:cubicBezTo>
                  <a:pt x="17312" y="1393"/>
                  <a:pt x="17312" y="1387"/>
                  <a:pt x="17318" y="1382"/>
                </a:cubicBezTo>
                <a:cubicBezTo>
                  <a:pt x="17324" y="1376"/>
                  <a:pt x="17330" y="1376"/>
                  <a:pt x="17342" y="1370"/>
                </a:cubicBezTo>
                <a:cubicBezTo>
                  <a:pt x="17336" y="1358"/>
                  <a:pt x="17336" y="1358"/>
                  <a:pt x="17336" y="1358"/>
                </a:cubicBezTo>
                <a:cubicBezTo>
                  <a:pt x="17330" y="1358"/>
                  <a:pt x="17324" y="1358"/>
                  <a:pt x="17324" y="1358"/>
                </a:cubicBezTo>
                <a:cubicBezTo>
                  <a:pt x="17318" y="1358"/>
                  <a:pt x="17312" y="1352"/>
                  <a:pt x="17306" y="1352"/>
                </a:cubicBezTo>
                <a:cubicBezTo>
                  <a:pt x="17164" y="1352"/>
                  <a:pt x="17164" y="1352"/>
                  <a:pt x="17164" y="1352"/>
                </a:cubicBezTo>
                <a:cubicBezTo>
                  <a:pt x="17164" y="1364"/>
                  <a:pt x="17164" y="1364"/>
                  <a:pt x="17164" y="1376"/>
                </a:cubicBezTo>
                <a:cubicBezTo>
                  <a:pt x="17164" y="1382"/>
                  <a:pt x="17158" y="1382"/>
                  <a:pt x="17152" y="1387"/>
                </a:cubicBezTo>
                <a:cubicBezTo>
                  <a:pt x="17146" y="1393"/>
                  <a:pt x="17146" y="1399"/>
                  <a:pt x="17134" y="1405"/>
                </a:cubicBezTo>
                <a:cubicBezTo>
                  <a:pt x="17128" y="1405"/>
                  <a:pt x="17128" y="1405"/>
                  <a:pt x="17122" y="1405"/>
                </a:cubicBezTo>
                <a:cubicBezTo>
                  <a:pt x="17110" y="1405"/>
                  <a:pt x="17110" y="1405"/>
                  <a:pt x="17110" y="1405"/>
                </a:cubicBezTo>
                <a:cubicBezTo>
                  <a:pt x="17104" y="1405"/>
                  <a:pt x="17104" y="1399"/>
                  <a:pt x="17099" y="1399"/>
                </a:cubicBezTo>
                <a:cubicBezTo>
                  <a:pt x="17104" y="1393"/>
                  <a:pt x="17104" y="1387"/>
                  <a:pt x="17104" y="1387"/>
                </a:cubicBezTo>
                <a:cubicBezTo>
                  <a:pt x="17104" y="1382"/>
                  <a:pt x="17110" y="1376"/>
                  <a:pt x="17110" y="1370"/>
                </a:cubicBezTo>
                <a:cubicBezTo>
                  <a:pt x="17110" y="1370"/>
                  <a:pt x="17110" y="1364"/>
                  <a:pt x="17110" y="1358"/>
                </a:cubicBezTo>
                <a:cubicBezTo>
                  <a:pt x="17110" y="1358"/>
                  <a:pt x="17116" y="1352"/>
                  <a:pt x="17122" y="1346"/>
                </a:cubicBezTo>
                <a:lnTo>
                  <a:pt x="17128" y="1346"/>
                </a:lnTo>
                <a:cubicBezTo>
                  <a:pt x="17134" y="1346"/>
                  <a:pt x="17128" y="1340"/>
                  <a:pt x="17128" y="1334"/>
                </a:cubicBezTo>
                <a:cubicBezTo>
                  <a:pt x="17122" y="1334"/>
                  <a:pt x="17116" y="1334"/>
                  <a:pt x="17110" y="1334"/>
                </a:cubicBezTo>
                <a:cubicBezTo>
                  <a:pt x="17104" y="1334"/>
                  <a:pt x="17099" y="1328"/>
                  <a:pt x="17093" y="1328"/>
                </a:cubicBezTo>
                <a:cubicBezTo>
                  <a:pt x="17087" y="1328"/>
                  <a:pt x="17087" y="1322"/>
                  <a:pt x="17081" y="1322"/>
                </a:cubicBezTo>
                <a:cubicBezTo>
                  <a:pt x="17075" y="1322"/>
                  <a:pt x="17075" y="1322"/>
                  <a:pt x="17069" y="1322"/>
                </a:cubicBezTo>
                <a:cubicBezTo>
                  <a:pt x="17057" y="1316"/>
                  <a:pt x="17057" y="1310"/>
                  <a:pt x="17045" y="1310"/>
                </a:cubicBezTo>
                <a:cubicBezTo>
                  <a:pt x="17039" y="1310"/>
                  <a:pt x="17039" y="1310"/>
                  <a:pt x="17033" y="1310"/>
                </a:cubicBezTo>
                <a:cubicBezTo>
                  <a:pt x="17027" y="1310"/>
                  <a:pt x="17027" y="1310"/>
                  <a:pt x="17021" y="1310"/>
                </a:cubicBezTo>
                <a:cubicBezTo>
                  <a:pt x="17010" y="1310"/>
                  <a:pt x="17004" y="1310"/>
                  <a:pt x="16992" y="1310"/>
                </a:cubicBezTo>
                <a:cubicBezTo>
                  <a:pt x="16986" y="1310"/>
                  <a:pt x="16980" y="1310"/>
                  <a:pt x="16968" y="1310"/>
                </a:cubicBezTo>
                <a:cubicBezTo>
                  <a:pt x="16962" y="1304"/>
                  <a:pt x="16962" y="1299"/>
                  <a:pt x="16956" y="1299"/>
                </a:cubicBezTo>
                <a:cubicBezTo>
                  <a:pt x="16950" y="1299"/>
                  <a:pt x="16944" y="1299"/>
                  <a:pt x="16938" y="1299"/>
                </a:cubicBezTo>
                <a:cubicBezTo>
                  <a:pt x="16933" y="1299"/>
                  <a:pt x="16926" y="1293"/>
                  <a:pt x="16915" y="1293"/>
                </a:cubicBezTo>
                <a:cubicBezTo>
                  <a:pt x="16903" y="1287"/>
                  <a:pt x="16891" y="1293"/>
                  <a:pt x="16879" y="1293"/>
                </a:cubicBezTo>
                <a:cubicBezTo>
                  <a:pt x="16873" y="1293"/>
                  <a:pt x="16867" y="1287"/>
                  <a:pt x="16855" y="1287"/>
                </a:cubicBezTo>
                <a:cubicBezTo>
                  <a:pt x="16855" y="1287"/>
                  <a:pt x="16849" y="1281"/>
                  <a:pt x="16844" y="1281"/>
                </a:cubicBezTo>
                <a:cubicBezTo>
                  <a:pt x="16838" y="1281"/>
                  <a:pt x="16838" y="1287"/>
                  <a:pt x="16832" y="1293"/>
                </a:cubicBezTo>
                <a:cubicBezTo>
                  <a:pt x="16832" y="1293"/>
                  <a:pt x="16838" y="1299"/>
                  <a:pt x="16832" y="1304"/>
                </a:cubicBezTo>
                <a:cubicBezTo>
                  <a:pt x="16832" y="1310"/>
                  <a:pt x="16832" y="1316"/>
                  <a:pt x="16832" y="1328"/>
                </a:cubicBezTo>
                <a:cubicBezTo>
                  <a:pt x="16767" y="1328"/>
                  <a:pt x="16767" y="1328"/>
                  <a:pt x="16767" y="1328"/>
                </a:cubicBezTo>
                <a:cubicBezTo>
                  <a:pt x="16760" y="1328"/>
                  <a:pt x="16755" y="1334"/>
                  <a:pt x="16743" y="1334"/>
                </a:cubicBezTo>
                <a:cubicBezTo>
                  <a:pt x="16743" y="1340"/>
                  <a:pt x="16743" y="1340"/>
                  <a:pt x="16743" y="1346"/>
                </a:cubicBezTo>
                <a:cubicBezTo>
                  <a:pt x="16743" y="1352"/>
                  <a:pt x="16743" y="1358"/>
                  <a:pt x="16749" y="1358"/>
                </a:cubicBezTo>
                <a:cubicBezTo>
                  <a:pt x="16749" y="1364"/>
                  <a:pt x="16755" y="1370"/>
                  <a:pt x="16755" y="1370"/>
                </a:cubicBezTo>
                <a:cubicBezTo>
                  <a:pt x="16760" y="1376"/>
                  <a:pt x="16767" y="1376"/>
                  <a:pt x="16767" y="1376"/>
                </a:cubicBezTo>
                <a:cubicBezTo>
                  <a:pt x="16772" y="1382"/>
                  <a:pt x="16778" y="1376"/>
                  <a:pt x="16778" y="1382"/>
                </a:cubicBezTo>
                <a:cubicBezTo>
                  <a:pt x="16784" y="1382"/>
                  <a:pt x="16784" y="1387"/>
                  <a:pt x="16784" y="1393"/>
                </a:cubicBezTo>
                <a:cubicBezTo>
                  <a:pt x="16790" y="1393"/>
                  <a:pt x="16796" y="1393"/>
                  <a:pt x="16796" y="1399"/>
                </a:cubicBezTo>
                <a:cubicBezTo>
                  <a:pt x="16796" y="1405"/>
                  <a:pt x="16796" y="1405"/>
                  <a:pt x="16802" y="1411"/>
                </a:cubicBezTo>
                <a:cubicBezTo>
                  <a:pt x="16802" y="1417"/>
                  <a:pt x="16802" y="1417"/>
                  <a:pt x="16802" y="1423"/>
                </a:cubicBezTo>
                <a:cubicBezTo>
                  <a:pt x="16802" y="1429"/>
                  <a:pt x="16802" y="1429"/>
                  <a:pt x="16802" y="1435"/>
                </a:cubicBezTo>
                <a:cubicBezTo>
                  <a:pt x="16790" y="1435"/>
                  <a:pt x="16790" y="1435"/>
                  <a:pt x="16790" y="1435"/>
                </a:cubicBezTo>
                <a:cubicBezTo>
                  <a:pt x="16778" y="1435"/>
                  <a:pt x="16772" y="1429"/>
                  <a:pt x="16767" y="1429"/>
                </a:cubicBezTo>
                <a:cubicBezTo>
                  <a:pt x="16760" y="1429"/>
                  <a:pt x="16760" y="1423"/>
                  <a:pt x="16755" y="1423"/>
                </a:cubicBezTo>
                <a:cubicBezTo>
                  <a:pt x="16749" y="1423"/>
                  <a:pt x="16743" y="1429"/>
                  <a:pt x="16737" y="1423"/>
                </a:cubicBezTo>
                <a:lnTo>
                  <a:pt x="16731" y="1423"/>
                </a:lnTo>
                <a:cubicBezTo>
                  <a:pt x="16725" y="1423"/>
                  <a:pt x="16719" y="1417"/>
                  <a:pt x="16719" y="1417"/>
                </a:cubicBezTo>
                <a:cubicBezTo>
                  <a:pt x="16713" y="1411"/>
                  <a:pt x="16707" y="1411"/>
                  <a:pt x="16707" y="1411"/>
                </a:cubicBezTo>
                <a:cubicBezTo>
                  <a:pt x="16701" y="1411"/>
                  <a:pt x="16701" y="1417"/>
                  <a:pt x="16695" y="1417"/>
                </a:cubicBezTo>
                <a:cubicBezTo>
                  <a:pt x="16683" y="1417"/>
                  <a:pt x="16678" y="1411"/>
                  <a:pt x="16666" y="1411"/>
                </a:cubicBezTo>
                <a:cubicBezTo>
                  <a:pt x="16666" y="1429"/>
                  <a:pt x="16666" y="1429"/>
                  <a:pt x="16666" y="1429"/>
                </a:cubicBezTo>
                <a:cubicBezTo>
                  <a:pt x="16678" y="1435"/>
                  <a:pt x="16678" y="1435"/>
                  <a:pt x="16678" y="1435"/>
                </a:cubicBezTo>
                <a:cubicBezTo>
                  <a:pt x="16683" y="1435"/>
                  <a:pt x="16683" y="1435"/>
                  <a:pt x="16689" y="1441"/>
                </a:cubicBezTo>
                <a:cubicBezTo>
                  <a:pt x="16695" y="1441"/>
                  <a:pt x="16701" y="1447"/>
                  <a:pt x="16701" y="1453"/>
                </a:cubicBezTo>
                <a:cubicBezTo>
                  <a:pt x="16701" y="1465"/>
                  <a:pt x="16695" y="1465"/>
                  <a:pt x="16695" y="1476"/>
                </a:cubicBezTo>
                <a:cubicBezTo>
                  <a:pt x="16683" y="1470"/>
                  <a:pt x="16678" y="1470"/>
                  <a:pt x="16666" y="1465"/>
                </a:cubicBezTo>
                <a:cubicBezTo>
                  <a:pt x="16666" y="1459"/>
                  <a:pt x="16660" y="1459"/>
                  <a:pt x="16660" y="1453"/>
                </a:cubicBezTo>
                <a:cubicBezTo>
                  <a:pt x="16654" y="1453"/>
                  <a:pt x="16648" y="1447"/>
                  <a:pt x="16648" y="1441"/>
                </a:cubicBezTo>
                <a:cubicBezTo>
                  <a:pt x="16642" y="1441"/>
                  <a:pt x="16636" y="1441"/>
                  <a:pt x="16636" y="1435"/>
                </a:cubicBezTo>
                <a:cubicBezTo>
                  <a:pt x="16630" y="1435"/>
                  <a:pt x="16630" y="1429"/>
                  <a:pt x="16624" y="1423"/>
                </a:cubicBezTo>
                <a:cubicBezTo>
                  <a:pt x="16624" y="1423"/>
                  <a:pt x="16630" y="1417"/>
                  <a:pt x="16624" y="1417"/>
                </a:cubicBezTo>
                <a:cubicBezTo>
                  <a:pt x="16624" y="1411"/>
                  <a:pt x="16618" y="1411"/>
                  <a:pt x="16612" y="1411"/>
                </a:cubicBezTo>
                <a:cubicBezTo>
                  <a:pt x="16606" y="1411"/>
                  <a:pt x="16601" y="1411"/>
                  <a:pt x="16589" y="1411"/>
                </a:cubicBezTo>
                <a:cubicBezTo>
                  <a:pt x="16583" y="1411"/>
                  <a:pt x="16583" y="1411"/>
                  <a:pt x="16577" y="1411"/>
                </a:cubicBezTo>
                <a:cubicBezTo>
                  <a:pt x="16571" y="1411"/>
                  <a:pt x="16571" y="1411"/>
                  <a:pt x="16565" y="1411"/>
                </a:cubicBezTo>
                <a:cubicBezTo>
                  <a:pt x="16565" y="1411"/>
                  <a:pt x="16565" y="1417"/>
                  <a:pt x="16565" y="1423"/>
                </a:cubicBezTo>
                <a:cubicBezTo>
                  <a:pt x="16565" y="1429"/>
                  <a:pt x="16559" y="1429"/>
                  <a:pt x="16553" y="1429"/>
                </a:cubicBezTo>
                <a:cubicBezTo>
                  <a:pt x="16547" y="1441"/>
                  <a:pt x="16535" y="1441"/>
                  <a:pt x="16517" y="1441"/>
                </a:cubicBezTo>
                <a:cubicBezTo>
                  <a:pt x="16506" y="1441"/>
                  <a:pt x="16500" y="1435"/>
                  <a:pt x="16488" y="1429"/>
                </a:cubicBezTo>
                <a:cubicBezTo>
                  <a:pt x="16476" y="1429"/>
                  <a:pt x="16470" y="1429"/>
                  <a:pt x="16458" y="1423"/>
                </a:cubicBezTo>
                <a:cubicBezTo>
                  <a:pt x="16458" y="1423"/>
                  <a:pt x="16452" y="1429"/>
                  <a:pt x="16446" y="1423"/>
                </a:cubicBezTo>
                <a:cubicBezTo>
                  <a:pt x="16446" y="1423"/>
                  <a:pt x="16446" y="1417"/>
                  <a:pt x="16440" y="1417"/>
                </a:cubicBezTo>
                <a:cubicBezTo>
                  <a:pt x="16435" y="1411"/>
                  <a:pt x="16435" y="1411"/>
                  <a:pt x="16428" y="1411"/>
                </a:cubicBezTo>
                <a:cubicBezTo>
                  <a:pt x="16423" y="1411"/>
                  <a:pt x="16423" y="1411"/>
                  <a:pt x="16417" y="1417"/>
                </a:cubicBezTo>
                <a:cubicBezTo>
                  <a:pt x="16411" y="1417"/>
                  <a:pt x="16417" y="1423"/>
                  <a:pt x="16411" y="1423"/>
                </a:cubicBezTo>
                <a:cubicBezTo>
                  <a:pt x="16393" y="1423"/>
                  <a:pt x="16393" y="1417"/>
                  <a:pt x="16375" y="1417"/>
                </a:cubicBezTo>
                <a:cubicBezTo>
                  <a:pt x="16369" y="1417"/>
                  <a:pt x="16363" y="1417"/>
                  <a:pt x="16357" y="1423"/>
                </a:cubicBezTo>
                <a:cubicBezTo>
                  <a:pt x="16357" y="1429"/>
                  <a:pt x="16363" y="1441"/>
                  <a:pt x="16363" y="1447"/>
                </a:cubicBezTo>
                <a:cubicBezTo>
                  <a:pt x="16363" y="1465"/>
                  <a:pt x="16363" y="1470"/>
                  <a:pt x="16363" y="1482"/>
                </a:cubicBezTo>
                <a:cubicBezTo>
                  <a:pt x="16363" y="1494"/>
                  <a:pt x="16363" y="1494"/>
                  <a:pt x="16357" y="1506"/>
                </a:cubicBezTo>
                <a:cubicBezTo>
                  <a:pt x="16298" y="1506"/>
                  <a:pt x="16298" y="1506"/>
                  <a:pt x="16298" y="1506"/>
                </a:cubicBezTo>
                <a:cubicBezTo>
                  <a:pt x="16298" y="1494"/>
                  <a:pt x="16304" y="1482"/>
                  <a:pt x="16292" y="1470"/>
                </a:cubicBezTo>
                <a:cubicBezTo>
                  <a:pt x="16292" y="1465"/>
                  <a:pt x="16286" y="1465"/>
                  <a:pt x="16280" y="1465"/>
                </a:cubicBezTo>
                <a:cubicBezTo>
                  <a:pt x="16280" y="1459"/>
                  <a:pt x="16274" y="1453"/>
                  <a:pt x="16269" y="1453"/>
                </a:cubicBezTo>
                <a:cubicBezTo>
                  <a:pt x="16262" y="1453"/>
                  <a:pt x="16262" y="1453"/>
                  <a:pt x="16257" y="1447"/>
                </a:cubicBezTo>
                <a:cubicBezTo>
                  <a:pt x="16251" y="1447"/>
                  <a:pt x="16251" y="1441"/>
                  <a:pt x="16245" y="1441"/>
                </a:cubicBezTo>
                <a:cubicBezTo>
                  <a:pt x="16239" y="1435"/>
                  <a:pt x="16239" y="1435"/>
                  <a:pt x="16233" y="1429"/>
                </a:cubicBezTo>
                <a:cubicBezTo>
                  <a:pt x="16227" y="1429"/>
                  <a:pt x="16227" y="1423"/>
                  <a:pt x="16221" y="1417"/>
                </a:cubicBezTo>
                <a:cubicBezTo>
                  <a:pt x="16209" y="1411"/>
                  <a:pt x="16203" y="1405"/>
                  <a:pt x="16203" y="1393"/>
                </a:cubicBezTo>
                <a:cubicBezTo>
                  <a:pt x="16203" y="1387"/>
                  <a:pt x="16203" y="1387"/>
                  <a:pt x="16203" y="1387"/>
                </a:cubicBezTo>
                <a:cubicBezTo>
                  <a:pt x="16203" y="1382"/>
                  <a:pt x="16203" y="1382"/>
                  <a:pt x="16203" y="1376"/>
                </a:cubicBezTo>
                <a:cubicBezTo>
                  <a:pt x="16203" y="1376"/>
                  <a:pt x="16215" y="1376"/>
                  <a:pt x="16215" y="1370"/>
                </a:cubicBezTo>
                <a:cubicBezTo>
                  <a:pt x="16215" y="1364"/>
                  <a:pt x="16209" y="1364"/>
                  <a:pt x="16209" y="1358"/>
                </a:cubicBezTo>
                <a:cubicBezTo>
                  <a:pt x="16209" y="1346"/>
                  <a:pt x="16209" y="1340"/>
                  <a:pt x="16209" y="1334"/>
                </a:cubicBezTo>
                <a:cubicBezTo>
                  <a:pt x="16209" y="1322"/>
                  <a:pt x="16209" y="1316"/>
                  <a:pt x="16209" y="1310"/>
                </a:cubicBezTo>
                <a:cubicBezTo>
                  <a:pt x="16209" y="1299"/>
                  <a:pt x="16203" y="1293"/>
                  <a:pt x="16203" y="1281"/>
                </a:cubicBezTo>
                <a:cubicBezTo>
                  <a:pt x="16203" y="1275"/>
                  <a:pt x="16209" y="1269"/>
                  <a:pt x="16203" y="1263"/>
                </a:cubicBezTo>
                <a:cubicBezTo>
                  <a:pt x="16203" y="1257"/>
                  <a:pt x="16203" y="1251"/>
                  <a:pt x="16203" y="1251"/>
                </a:cubicBezTo>
                <a:cubicBezTo>
                  <a:pt x="16197" y="1245"/>
                  <a:pt x="16191" y="1245"/>
                  <a:pt x="16191" y="1239"/>
                </a:cubicBezTo>
                <a:cubicBezTo>
                  <a:pt x="16185" y="1233"/>
                  <a:pt x="16180" y="1233"/>
                  <a:pt x="16174" y="1227"/>
                </a:cubicBezTo>
                <a:cubicBezTo>
                  <a:pt x="16168" y="1227"/>
                  <a:pt x="16168" y="1221"/>
                  <a:pt x="16162" y="1221"/>
                </a:cubicBezTo>
                <a:cubicBezTo>
                  <a:pt x="16156" y="1221"/>
                  <a:pt x="16150" y="1221"/>
                  <a:pt x="16138" y="1221"/>
                </a:cubicBezTo>
                <a:cubicBezTo>
                  <a:pt x="16132" y="1221"/>
                  <a:pt x="16126" y="1221"/>
                  <a:pt x="16120" y="1227"/>
                </a:cubicBezTo>
                <a:cubicBezTo>
                  <a:pt x="16120" y="1227"/>
                  <a:pt x="16120" y="1233"/>
                  <a:pt x="16114" y="1239"/>
                </a:cubicBezTo>
                <a:cubicBezTo>
                  <a:pt x="16114" y="1239"/>
                  <a:pt x="16114" y="1245"/>
                  <a:pt x="16114" y="1251"/>
                </a:cubicBezTo>
                <a:cubicBezTo>
                  <a:pt x="16108" y="1251"/>
                  <a:pt x="16102" y="1251"/>
                  <a:pt x="16091" y="1251"/>
                </a:cubicBezTo>
                <a:cubicBezTo>
                  <a:pt x="16079" y="1251"/>
                  <a:pt x="16067" y="1251"/>
                  <a:pt x="16061" y="1239"/>
                </a:cubicBezTo>
                <a:cubicBezTo>
                  <a:pt x="16061" y="1233"/>
                  <a:pt x="16061" y="1227"/>
                  <a:pt x="16055" y="1227"/>
                </a:cubicBezTo>
                <a:cubicBezTo>
                  <a:pt x="16055" y="1221"/>
                  <a:pt x="16049" y="1215"/>
                  <a:pt x="16049" y="1215"/>
                </a:cubicBezTo>
                <a:cubicBezTo>
                  <a:pt x="16043" y="1210"/>
                  <a:pt x="16043" y="1204"/>
                  <a:pt x="16037" y="1204"/>
                </a:cubicBezTo>
                <a:cubicBezTo>
                  <a:pt x="16031" y="1204"/>
                  <a:pt x="16031" y="1204"/>
                  <a:pt x="16025" y="1204"/>
                </a:cubicBezTo>
                <a:cubicBezTo>
                  <a:pt x="16014" y="1204"/>
                  <a:pt x="16008" y="1204"/>
                  <a:pt x="15996" y="1198"/>
                </a:cubicBezTo>
                <a:cubicBezTo>
                  <a:pt x="15990" y="1198"/>
                  <a:pt x="15996" y="1192"/>
                  <a:pt x="15990" y="1186"/>
                </a:cubicBezTo>
                <a:cubicBezTo>
                  <a:pt x="15978" y="1180"/>
                  <a:pt x="15972" y="1180"/>
                  <a:pt x="15960" y="1180"/>
                </a:cubicBezTo>
                <a:cubicBezTo>
                  <a:pt x="15954" y="1180"/>
                  <a:pt x="15948" y="1180"/>
                  <a:pt x="15942" y="1186"/>
                </a:cubicBezTo>
                <a:cubicBezTo>
                  <a:pt x="15936" y="1186"/>
                  <a:pt x="15930" y="1186"/>
                  <a:pt x="15925" y="1186"/>
                </a:cubicBezTo>
                <a:cubicBezTo>
                  <a:pt x="15919" y="1192"/>
                  <a:pt x="15919" y="1192"/>
                  <a:pt x="15913" y="1198"/>
                </a:cubicBezTo>
                <a:cubicBezTo>
                  <a:pt x="15907" y="1198"/>
                  <a:pt x="15901" y="1204"/>
                  <a:pt x="15895" y="1204"/>
                </a:cubicBezTo>
                <a:cubicBezTo>
                  <a:pt x="15889" y="1204"/>
                  <a:pt x="15889" y="1210"/>
                  <a:pt x="15883" y="1215"/>
                </a:cubicBezTo>
                <a:cubicBezTo>
                  <a:pt x="15895" y="1239"/>
                  <a:pt x="15895" y="1239"/>
                  <a:pt x="15895" y="1239"/>
                </a:cubicBezTo>
                <a:cubicBezTo>
                  <a:pt x="15895" y="1245"/>
                  <a:pt x="15901" y="1245"/>
                  <a:pt x="15901" y="1251"/>
                </a:cubicBezTo>
                <a:cubicBezTo>
                  <a:pt x="15907" y="1251"/>
                  <a:pt x="15913" y="1257"/>
                  <a:pt x="15913" y="1263"/>
                </a:cubicBezTo>
                <a:cubicBezTo>
                  <a:pt x="15913" y="1263"/>
                  <a:pt x="15913" y="1269"/>
                  <a:pt x="15913" y="1275"/>
                </a:cubicBezTo>
                <a:cubicBezTo>
                  <a:pt x="15913" y="1281"/>
                  <a:pt x="15913" y="1281"/>
                  <a:pt x="15913" y="1287"/>
                </a:cubicBezTo>
                <a:cubicBezTo>
                  <a:pt x="15836" y="1287"/>
                  <a:pt x="15836" y="1287"/>
                  <a:pt x="15836" y="1287"/>
                </a:cubicBezTo>
                <a:cubicBezTo>
                  <a:pt x="15830" y="1287"/>
                  <a:pt x="15830" y="1293"/>
                  <a:pt x="15824" y="1293"/>
                </a:cubicBezTo>
                <a:cubicBezTo>
                  <a:pt x="15812" y="1299"/>
                  <a:pt x="15806" y="1304"/>
                  <a:pt x="15788" y="1304"/>
                </a:cubicBezTo>
                <a:cubicBezTo>
                  <a:pt x="15776" y="1304"/>
                  <a:pt x="15770" y="1299"/>
                  <a:pt x="15759" y="1293"/>
                </a:cubicBezTo>
                <a:cubicBezTo>
                  <a:pt x="15753" y="1293"/>
                  <a:pt x="15747" y="1287"/>
                  <a:pt x="15741" y="1287"/>
                </a:cubicBezTo>
                <a:cubicBezTo>
                  <a:pt x="15729" y="1281"/>
                  <a:pt x="15723" y="1281"/>
                  <a:pt x="15717" y="1281"/>
                </a:cubicBezTo>
                <a:cubicBezTo>
                  <a:pt x="15711" y="1281"/>
                  <a:pt x="15711" y="1269"/>
                  <a:pt x="15705" y="1269"/>
                </a:cubicBezTo>
                <a:cubicBezTo>
                  <a:pt x="15699" y="1263"/>
                  <a:pt x="15693" y="1263"/>
                  <a:pt x="15687" y="1263"/>
                </a:cubicBezTo>
                <a:cubicBezTo>
                  <a:pt x="15681" y="1263"/>
                  <a:pt x="15681" y="1269"/>
                  <a:pt x="15676" y="1269"/>
                </a:cubicBezTo>
                <a:cubicBezTo>
                  <a:pt x="15670" y="1269"/>
                  <a:pt x="15670" y="1281"/>
                  <a:pt x="15664" y="1281"/>
                </a:cubicBezTo>
                <a:cubicBezTo>
                  <a:pt x="15658" y="1281"/>
                  <a:pt x="15652" y="1275"/>
                  <a:pt x="15646" y="1269"/>
                </a:cubicBezTo>
                <a:cubicBezTo>
                  <a:pt x="15640" y="1263"/>
                  <a:pt x="15646" y="1257"/>
                  <a:pt x="15646" y="1251"/>
                </a:cubicBezTo>
                <a:cubicBezTo>
                  <a:pt x="15646" y="1227"/>
                  <a:pt x="15646" y="1227"/>
                  <a:pt x="15646" y="1227"/>
                </a:cubicBezTo>
                <a:cubicBezTo>
                  <a:pt x="15640" y="1221"/>
                  <a:pt x="15634" y="1215"/>
                  <a:pt x="15628" y="1215"/>
                </a:cubicBezTo>
                <a:cubicBezTo>
                  <a:pt x="15622" y="1210"/>
                  <a:pt x="15622" y="1204"/>
                  <a:pt x="15616" y="1204"/>
                </a:cubicBezTo>
                <a:cubicBezTo>
                  <a:pt x="15616" y="1204"/>
                  <a:pt x="15610" y="1204"/>
                  <a:pt x="15604" y="1204"/>
                </a:cubicBezTo>
                <a:cubicBezTo>
                  <a:pt x="15604" y="1204"/>
                  <a:pt x="15598" y="1204"/>
                  <a:pt x="15592" y="1204"/>
                </a:cubicBezTo>
                <a:cubicBezTo>
                  <a:pt x="15592" y="1204"/>
                  <a:pt x="15587" y="1204"/>
                  <a:pt x="15581" y="1210"/>
                </a:cubicBezTo>
                <a:cubicBezTo>
                  <a:pt x="15581" y="1210"/>
                  <a:pt x="15581" y="1221"/>
                  <a:pt x="15575" y="1221"/>
                </a:cubicBezTo>
                <a:cubicBezTo>
                  <a:pt x="15569" y="1221"/>
                  <a:pt x="15563" y="1215"/>
                  <a:pt x="15557" y="1215"/>
                </a:cubicBezTo>
                <a:cubicBezTo>
                  <a:pt x="15545" y="1215"/>
                  <a:pt x="15545" y="1215"/>
                  <a:pt x="15545" y="1215"/>
                </a:cubicBezTo>
                <a:cubicBezTo>
                  <a:pt x="15539" y="1215"/>
                  <a:pt x="15539" y="1210"/>
                  <a:pt x="15533" y="1210"/>
                </a:cubicBezTo>
                <a:cubicBezTo>
                  <a:pt x="15474" y="1210"/>
                  <a:pt x="15474" y="1210"/>
                  <a:pt x="15474" y="1210"/>
                </a:cubicBezTo>
                <a:cubicBezTo>
                  <a:pt x="15450" y="1215"/>
                  <a:pt x="15450" y="1215"/>
                  <a:pt x="15450" y="1215"/>
                </a:cubicBezTo>
                <a:cubicBezTo>
                  <a:pt x="15438" y="1215"/>
                  <a:pt x="15432" y="1210"/>
                  <a:pt x="15421" y="1210"/>
                </a:cubicBezTo>
                <a:cubicBezTo>
                  <a:pt x="15415" y="1210"/>
                  <a:pt x="15415" y="1210"/>
                  <a:pt x="15409" y="1210"/>
                </a:cubicBezTo>
                <a:lnTo>
                  <a:pt x="15409" y="1221"/>
                </a:lnTo>
                <a:cubicBezTo>
                  <a:pt x="15403" y="1227"/>
                  <a:pt x="15397" y="1221"/>
                  <a:pt x="15385" y="1221"/>
                </a:cubicBezTo>
                <a:cubicBezTo>
                  <a:pt x="15367" y="1221"/>
                  <a:pt x="15367" y="1221"/>
                  <a:pt x="15367" y="1221"/>
                </a:cubicBezTo>
                <a:cubicBezTo>
                  <a:pt x="15367" y="1221"/>
                  <a:pt x="15361" y="1221"/>
                  <a:pt x="15355" y="1221"/>
                </a:cubicBezTo>
                <a:cubicBezTo>
                  <a:pt x="15355" y="1221"/>
                  <a:pt x="15349" y="1221"/>
                  <a:pt x="15344" y="1221"/>
                </a:cubicBezTo>
                <a:cubicBezTo>
                  <a:pt x="15344" y="1215"/>
                  <a:pt x="15349" y="1210"/>
                  <a:pt x="15349" y="1198"/>
                </a:cubicBezTo>
                <a:cubicBezTo>
                  <a:pt x="15349" y="1198"/>
                  <a:pt x="15344" y="1192"/>
                  <a:pt x="15344" y="1186"/>
                </a:cubicBezTo>
                <a:lnTo>
                  <a:pt x="15344" y="1180"/>
                </a:lnTo>
                <a:cubicBezTo>
                  <a:pt x="15326" y="1174"/>
                  <a:pt x="15326" y="1174"/>
                  <a:pt x="15326" y="1174"/>
                </a:cubicBezTo>
                <a:cubicBezTo>
                  <a:pt x="15326" y="1174"/>
                  <a:pt x="15320" y="1174"/>
                  <a:pt x="15314" y="1180"/>
                </a:cubicBezTo>
                <a:cubicBezTo>
                  <a:pt x="15314" y="1180"/>
                  <a:pt x="15314" y="1186"/>
                  <a:pt x="15308" y="1186"/>
                </a:cubicBezTo>
                <a:cubicBezTo>
                  <a:pt x="15302" y="1198"/>
                  <a:pt x="15296" y="1204"/>
                  <a:pt x="15278" y="1204"/>
                </a:cubicBezTo>
                <a:cubicBezTo>
                  <a:pt x="15272" y="1204"/>
                  <a:pt x="15272" y="1204"/>
                  <a:pt x="15266" y="1198"/>
                </a:cubicBezTo>
                <a:cubicBezTo>
                  <a:pt x="15260" y="1198"/>
                  <a:pt x="15255" y="1192"/>
                  <a:pt x="15255" y="1186"/>
                </a:cubicBezTo>
                <a:cubicBezTo>
                  <a:pt x="15255" y="1180"/>
                  <a:pt x="15255" y="1180"/>
                  <a:pt x="15255" y="1180"/>
                </a:cubicBezTo>
                <a:cubicBezTo>
                  <a:pt x="15266" y="1180"/>
                  <a:pt x="15272" y="1180"/>
                  <a:pt x="15278" y="1180"/>
                </a:cubicBezTo>
                <a:cubicBezTo>
                  <a:pt x="15284" y="1180"/>
                  <a:pt x="15284" y="1180"/>
                  <a:pt x="15290" y="1180"/>
                </a:cubicBezTo>
                <a:cubicBezTo>
                  <a:pt x="15296" y="1174"/>
                  <a:pt x="15296" y="1174"/>
                  <a:pt x="15302" y="1168"/>
                </a:cubicBezTo>
                <a:cubicBezTo>
                  <a:pt x="15302" y="1168"/>
                  <a:pt x="15302" y="1162"/>
                  <a:pt x="15308" y="1156"/>
                </a:cubicBezTo>
                <a:cubicBezTo>
                  <a:pt x="15308" y="1156"/>
                  <a:pt x="15314" y="1156"/>
                  <a:pt x="15320" y="1156"/>
                </a:cubicBezTo>
                <a:cubicBezTo>
                  <a:pt x="15320" y="1150"/>
                  <a:pt x="15326" y="1150"/>
                  <a:pt x="15332" y="1150"/>
                </a:cubicBezTo>
                <a:cubicBezTo>
                  <a:pt x="15337" y="1144"/>
                  <a:pt x="15337" y="1138"/>
                  <a:pt x="15337" y="1132"/>
                </a:cubicBezTo>
                <a:cubicBezTo>
                  <a:pt x="15337" y="1127"/>
                  <a:pt x="15337" y="1127"/>
                  <a:pt x="15337" y="1127"/>
                </a:cubicBezTo>
                <a:cubicBezTo>
                  <a:pt x="15337" y="1121"/>
                  <a:pt x="15337" y="1121"/>
                  <a:pt x="15332" y="1115"/>
                </a:cubicBezTo>
                <a:cubicBezTo>
                  <a:pt x="15326" y="1109"/>
                  <a:pt x="15320" y="1115"/>
                  <a:pt x="15314" y="1115"/>
                </a:cubicBezTo>
                <a:cubicBezTo>
                  <a:pt x="15302" y="1115"/>
                  <a:pt x="15296" y="1115"/>
                  <a:pt x="15284" y="1115"/>
                </a:cubicBezTo>
                <a:cubicBezTo>
                  <a:pt x="15284" y="1121"/>
                  <a:pt x="15278" y="1121"/>
                  <a:pt x="15278" y="1127"/>
                </a:cubicBezTo>
                <a:cubicBezTo>
                  <a:pt x="15272" y="1127"/>
                  <a:pt x="15266" y="1127"/>
                  <a:pt x="15266" y="1132"/>
                </a:cubicBezTo>
                <a:cubicBezTo>
                  <a:pt x="15260" y="1132"/>
                  <a:pt x="15260" y="1144"/>
                  <a:pt x="15260" y="1144"/>
                </a:cubicBezTo>
                <a:cubicBezTo>
                  <a:pt x="15255" y="1150"/>
                  <a:pt x="15255" y="1156"/>
                  <a:pt x="15249" y="1156"/>
                </a:cubicBezTo>
                <a:cubicBezTo>
                  <a:pt x="15249" y="1162"/>
                  <a:pt x="15243" y="1162"/>
                  <a:pt x="15237" y="1168"/>
                </a:cubicBezTo>
                <a:cubicBezTo>
                  <a:pt x="15231" y="1168"/>
                  <a:pt x="15231" y="1180"/>
                  <a:pt x="15225" y="1180"/>
                </a:cubicBezTo>
                <a:cubicBezTo>
                  <a:pt x="15154" y="1180"/>
                  <a:pt x="15154" y="1180"/>
                  <a:pt x="15154" y="1180"/>
                </a:cubicBezTo>
                <a:cubicBezTo>
                  <a:pt x="15142" y="1186"/>
                  <a:pt x="15142" y="1186"/>
                  <a:pt x="15142" y="1186"/>
                </a:cubicBezTo>
                <a:lnTo>
                  <a:pt x="15142" y="1192"/>
                </a:lnTo>
                <a:cubicBezTo>
                  <a:pt x="15148" y="1204"/>
                  <a:pt x="15154" y="1204"/>
                  <a:pt x="15154" y="1210"/>
                </a:cubicBezTo>
                <a:cubicBezTo>
                  <a:pt x="15154" y="1215"/>
                  <a:pt x="15154" y="1215"/>
                  <a:pt x="15154" y="1215"/>
                </a:cubicBezTo>
                <a:cubicBezTo>
                  <a:pt x="15154" y="1221"/>
                  <a:pt x="15142" y="1221"/>
                  <a:pt x="15142" y="1221"/>
                </a:cubicBezTo>
                <a:cubicBezTo>
                  <a:pt x="15136" y="1227"/>
                  <a:pt x="15136" y="1233"/>
                  <a:pt x="15130" y="1233"/>
                </a:cubicBezTo>
                <a:cubicBezTo>
                  <a:pt x="15124" y="1239"/>
                  <a:pt x="15118" y="1239"/>
                  <a:pt x="15112" y="1239"/>
                </a:cubicBezTo>
                <a:cubicBezTo>
                  <a:pt x="15106" y="1239"/>
                  <a:pt x="15106" y="1239"/>
                  <a:pt x="15106" y="1239"/>
                </a:cubicBezTo>
                <a:cubicBezTo>
                  <a:pt x="15100" y="1239"/>
                  <a:pt x="15100" y="1233"/>
                  <a:pt x="15094" y="1233"/>
                </a:cubicBezTo>
                <a:cubicBezTo>
                  <a:pt x="15089" y="1233"/>
                  <a:pt x="15083" y="1233"/>
                  <a:pt x="15071" y="1233"/>
                </a:cubicBezTo>
                <a:cubicBezTo>
                  <a:pt x="15065" y="1233"/>
                  <a:pt x="15065" y="1239"/>
                  <a:pt x="15059" y="1239"/>
                </a:cubicBezTo>
                <a:cubicBezTo>
                  <a:pt x="15053" y="1245"/>
                  <a:pt x="15053" y="1245"/>
                  <a:pt x="15047" y="1251"/>
                </a:cubicBezTo>
                <a:cubicBezTo>
                  <a:pt x="15041" y="1251"/>
                  <a:pt x="15035" y="1251"/>
                  <a:pt x="15023" y="1251"/>
                </a:cubicBezTo>
                <a:cubicBezTo>
                  <a:pt x="15000" y="1251"/>
                  <a:pt x="15000" y="1251"/>
                  <a:pt x="15000" y="1251"/>
                </a:cubicBezTo>
                <a:cubicBezTo>
                  <a:pt x="14988" y="1251"/>
                  <a:pt x="14982" y="1257"/>
                  <a:pt x="14970" y="1257"/>
                </a:cubicBezTo>
                <a:cubicBezTo>
                  <a:pt x="14964" y="1257"/>
                  <a:pt x="14964" y="1257"/>
                  <a:pt x="14964" y="1257"/>
                </a:cubicBezTo>
                <a:lnTo>
                  <a:pt x="14964" y="1251"/>
                </a:lnTo>
                <a:cubicBezTo>
                  <a:pt x="14970" y="1251"/>
                  <a:pt x="14976" y="1251"/>
                  <a:pt x="14976" y="1251"/>
                </a:cubicBezTo>
                <a:cubicBezTo>
                  <a:pt x="14982" y="1245"/>
                  <a:pt x="14982" y="1239"/>
                  <a:pt x="14988" y="1239"/>
                </a:cubicBezTo>
                <a:cubicBezTo>
                  <a:pt x="14988" y="1233"/>
                  <a:pt x="14994" y="1233"/>
                  <a:pt x="15000" y="1227"/>
                </a:cubicBezTo>
                <a:cubicBezTo>
                  <a:pt x="15000" y="1227"/>
                  <a:pt x="15005" y="1221"/>
                  <a:pt x="15005" y="1215"/>
                </a:cubicBezTo>
                <a:cubicBezTo>
                  <a:pt x="15012" y="1215"/>
                  <a:pt x="15012" y="1215"/>
                  <a:pt x="15017" y="1210"/>
                </a:cubicBezTo>
                <a:cubicBezTo>
                  <a:pt x="15023" y="1210"/>
                  <a:pt x="15035" y="1215"/>
                  <a:pt x="15041" y="1210"/>
                </a:cubicBezTo>
                <a:cubicBezTo>
                  <a:pt x="15047" y="1210"/>
                  <a:pt x="15047" y="1215"/>
                  <a:pt x="15053" y="1210"/>
                </a:cubicBezTo>
                <a:cubicBezTo>
                  <a:pt x="15059" y="1210"/>
                  <a:pt x="15053" y="1204"/>
                  <a:pt x="15059" y="1198"/>
                </a:cubicBezTo>
                <a:cubicBezTo>
                  <a:pt x="15065" y="1198"/>
                  <a:pt x="15065" y="1192"/>
                  <a:pt x="15071" y="1192"/>
                </a:cubicBezTo>
                <a:cubicBezTo>
                  <a:pt x="15077" y="1186"/>
                  <a:pt x="15089" y="1186"/>
                  <a:pt x="15094" y="1174"/>
                </a:cubicBezTo>
                <a:cubicBezTo>
                  <a:pt x="15100" y="1168"/>
                  <a:pt x="15100" y="1156"/>
                  <a:pt x="15106" y="1150"/>
                </a:cubicBezTo>
                <a:cubicBezTo>
                  <a:pt x="15112" y="1144"/>
                  <a:pt x="15118" y="1144"/>
                  <a:pt x="15130" y="1144"/>
                </a:cubicBezTo>
                <a:cubicBezTo>
                  <a:pt x="15142" y="1144"/>
                  <a:pt x="15142" y="1144"/>
                  <a:pt x="15142" y="1144"/>
                </a:cubicBezTo>
                <a:cubicBezTo>
                  <a:pt x="15148" y="1144"/>
                  <a:pt x="15148" y="1144"/>
                  <a:pt x="15154" y="1144"/>
                </a:cubicBezTo>
                <a:cubicBezTo>
                  <a:pt x="15154" y="1144"/>
                  <a:pt x="15160" y="1144"/>
                  <a:pt x="15166" y="1144"/>
                </a:cubicBezTo>
                <a:cubicBezTo>
                  <a:pt x="15166" y="1144"/>
                  <a:pt x="15171" y="1138"/>
                  <a:pt x="15178" y="1138"/>
                </a:cubicBezTo>
                <a:cubicBezTo>
                  <a:pt x="15178" y="1132"/>
                  <a:pt x="15178" y="1127"/>
                  <a:pt x="15178" y="1127"/>
                </a:cubicBezTo>
                <a:cubicBezTo>
                  <a:pt x="15183" y="1121"/>
                  <a:pt x="15183" y="1121"/>
                  <a:pt x="15189" y="1115"/>
                </a:cubicBezTo>
                <a:cubicBezTo>
                  <a:pt x="15195" y="1109"/>
                  <a:pt x="15201" y="1109"/>
                  <a:pt x="15207" y="1109"/>
                </a:cubicBezTo>
                <a:cubicBezTo>
                  <a:pt x="15219" y="1109"/>
                  <a:pt x="15219" y="1109"/>
                  <a:pt x="15219" y="1109"/>
                </a:cubicBezTo>
                <a:cubicBezTo>
                  <a:pt x="15225" y="1109"/>
                  <a:pt x="15231" y="1109"/>
                  <a:pt x="15231" y="1109"/>
                </a:cubicBezTo>
                <a:cubicBezTo>
                  <a:pt x="15237" y="1109"/>
                  <a:pt x="15243" y="1109"/>
                  <a:pt x="15249" y="1109"/>
                </a:cubicBezTo>
                <a:cubicBezTo>
                  <a:pt x="15249" y="1103"/>
                  <a:pt x="15255" y="1103"/>
                  <a:pt x="15260" y="1103"/>
                </a:cubicBezTo>
                <a:cubicBezTo>
                  <a:pt x="15260" y="1103"/>
                  <a:pt x="15266" y="1097"/>
                  <a:pt x="15272" y="1097"/>
                </a:cubicBezTo>
                <a:cubicBezTo>
                  <a:pt x="15272" y="1091"/>
                  <a:pt x="15278" y="1091"/>
                  <a:pt x="15278" y="1085"/>
                </a:cubicBezTo>
                <a:cubicBezTo>
                  <a:pt x="15284" y="1085"/>
                  <a:pt x="15278" y="1079"/>
                  <a:pt x="15278" y="1073"/>
                </a:cubicBezTo>
                <a:cubicBezTo>
                  <a:pt x="15284" y="1067"/>
                  <a:pt x="15284" y="1061"/>
                  <a:pt x="15284" y="1050"/>
                </a:cubicBezTo>
                <a:cubicBezTo>
                  <a:pt x="15344" y="1050"/>
                  <a:pt x="15344" y="1050"/>
                  <a:pt x="15344" y="1050"/>
                </a:cubicBezTo>
                <a:cubicBezTo>
                  <a:pt x="15344" y="1044"/>
                  <a:pt x="15344" y="1044"/>
                  <a:pt x="15349" y="1032"/>
                </a:cubicBezTo>
                <a:cubicBezTo>
                  <a:pt x="15349" y="1032"/>
                  <a:pt x="15344" y="1026"/>
                  <a:pt x="15349" y="1026"/>
                </a:cubicBezTo>
                <a:cubicBezTo>
                  <a:pt x="15349" y="1020"/>
                  <a:pt x="15349" y="1014"/>
                  <a:pt x="15349" y="1014"/>
                </a:cubicBezTo>
                <a:cubicBezTo>
                  <a:pt x="15355" y="1008"/>
                  <a:pt x="15361" y="1014"/>
                  <a:pt x="15361" y="1014"/>
                </a:cubicBezTo>
                <a:cubicBezTo>
                  <a:pt x="15367" y="1008"/>
                  <a:pt x="15367" y="1008"/>
                  <a:pt x="15367" y="1002"/>
                </a:cubicBezTo>
                <a:cubicBezTo>
                  <a:pt x="15367" y="996"/>
                  <a:pt x="15367" y="990"/>
                  <a:pt x="15367" y="990"/>
                </a:cubicBezTo>
                <a:cubicBezTo>
                  <a:pt x="15367" y="984"/>
                  <a:pt x="15367" y="978"/>
                  <a:pt x="15361" y="978"/>
                </a:cubicBezTo>
                <a:cubicBezTo>
                  <a:pt x="15361" y="972"/>
                  <a:pt x="15355" y="978"/>
                  <a:pt x="15349" y="972"/>
                </a:cubicBezTo>
                <a:cubicBezTo>
                  <a:pt x="15349" y="972"/>
                  <a:pt x="15355" y="966"/>
                  <a:pt x="15349" y="961"/>
                </a:cubicBezTo>
                <a:lnTo>
                  <a:pt x="15349" y="955"/>
                </a:lnTo>
                <a:cubicBezTo>
                  <a:pt x="15344" y="949"/>
                  <a:pt x="15337" y="955"/>
                  <a:pt x="15337" y="955"/>
                </a:cubicBezTo>
                <a:cubicBezTo>
                  <a:pt x="15332" y="949"/>
                  <a:pt x="15337" y="943"/>
                  <a:pt x="15337" y="943"/>
                </a:cubicBezTo>
                <a:cubicBezTo>
                  <a:pt x="15332" y="937"/>
                  <a:pt x="15332" y="931"/>
                  <a:pt x="15332" y="925"/>
                </a:cubicBezTo>
                <a:cubicBezTo>
                  <a:pt x="15326" y="919"/>
                  <a:pt x="15320" y="919"/>
                  <a:pt x="15314" y="913"/>
                </a:cubicBezTo>
                <a:cubicBezTo>
                  <a:pt x="15308" y="913"/>
                  <a:pt x="15308" y="907"/>
                  <a:pt x="15302" y="907"/>
                </a:cubicBezTo>
                <a:cubicBezTo>
                  <a:pt x="15296" y="907"/>
                  <a:pt x="15296" y="907"/>
                  <a:pt x="15290" y="907"/>
                </a:cubicBezTo>
                <a:cubicBezTo>
                  <a:pt x="15284" y="907"/>
                  <a:pt x="15284" y="901"/>
                  <a:pt x="15278" y="901"/>
                </a:cubicBezTo>
                <a:cubicBezTo>
                  <a:pt x="15278" y="889"/>
                  <a:pt x="15278" y="884"/>
                  <a:pt x="15278" y="872"/>
                </a:cubicBezTo>
                <a:cubicBezTo>
                  <a:pt x="15195" y="872"/>
                  <a:pt x="15195" y="872"/>
                  <a:pt x="15195" y="872"/>
                </a:cubicBezTo>
                <a:cubicBezTo>
                  <a:pt x="15183" y="872"/>
                  <a:pt x="15178" y="866"/>
                  <a:pt x="15171" y="866"/>
                </a:cubicBezTo>
                <a:cubicBezTo>
                  <a:pt x="15160" y="860"/>
                  <a:pt x="15154" y="860"/>
                  <a:pt x="15142" y="860"/>
                </a:cubicBezTo>
                <a:cubicBezTo>
                  <a:pt x="15142" y="860"/>
                  <a:pt x="15136" y="860"/>
                  <a:pt x="15130" y="860"/>
                </a:cubicBezTo>
                <a:cubicBezTo>
                  <a:pt x="15130" y="860"/>
                  <a:pt x="15124" y="866"/>
                  <a:pt x="15118" y="866"/>
                </a:cubicBezTo>
                <a:cubicBezTo>
                  <a:pt x="15118" y="866"/>
                  <a:pt x="15118" y="877"/>
                  <a:pt x="15112" y="877"/>
                </a:cubicBezTo>
                <a:cubicBezTo>
                  <a:pt x="15112" y="877"/>
                  <a:pt x="15106" y="877"/>
                  <a:pt x="15100" y="877"/>
                </a:cubicBezTo>
                <a:cubicBezTo>
                  <a:pt x="15094" y="872"/>
                  <a:pt x="15089" y="866"/>
                  <a:pt x="15083" y="860"/>
                </a:cubicBezTo>
                <a:cubicBezTo>
                  <a:pt x="15077" y="860"/>
                  <a:pt x="15071" y="860"/>
                  <a:pt x="15071" y="860"/>
                </a:cubicBezTo>
                <a:cubicBezTo>
                  <a:pt x="15065" y="854"/>
                  <a:pt x="15059" y="854"/>
                  <a:pt x="15053" y="854"/>
                </a:cubicBezTo>
                <a:cubicBezTo>
                  <a:pt x="15047" y="854"/>
                  <a:pt x="15041" y="860"/>
                  <a:pt x="15035" y="860"/>
                </a:cubicBezTo>
                <a:cubicBezTo>
                  <a:pt x="15035" y="889"/>
                  <a:pt x="15035" y="889"/>
                  <a:pt x="15035" y="889"/>
                </a:cubicBezTo>
                <a:cubicBezTo>
                  <a:pt x="15000" y="889"/>
                  <a:pt x="15000" y="889"/>
                  <a:pt x="15000" y="889"/>
                </a:cubicBezTo>
                <a:cubicBezTo>
                  <a:pt x="14988" y="884"/>
                  <a:pt x="14988" y="884"/>
                  <a:pt x="14988" y="884"/>
                </a:cubicBezTo>
                <a:cubicBezTo>
                  <a:pt x="14994" y="877"/>
                  <a:pt x="14994" y="872"/>
                  <a:pt x="14994" y="872"/>
                </a:cubicBezTo>
                <a:cubicBezTo>
                  <a:pt x="15000" y="872"/>
                  <a:pt x="15005" y="872"/>
                  <a:pt x="15005" y="872"/>
                </a:cubicBezTo>
                <a:cubicBezTo>
                  <a:pt x="15012" y="860"/>
                  <a:pt x="15017" y="854"/>
                  <a:pt x="15017" y="848"/>
                </a:cubicBezTo>
                <a:cubicBezTo>
                  <a:pt x="15017" y="842"/>
                  <a:pt x="15017" y="842"/>
                  <a:pt x="15017" y="836"/>
                </a:cubicBezTo>
                <a:cubicBezTo>
                  <a:pt x="14952" y="836"/>
                  <a:pt x="14952" y="836"/>
                  <a:pt x="14952" y="836"/>
                </a:cubicBezTo>
                <a:cubicBezTo>
                  <a:pt x="14946" y="836"/>
                  <a:pt x="14940" y="830"/>
                  <a:pt x="14928" y="830"/>
                </a:cubicBezTo>
                <a:cubicBezTo>
                  <a:pt x="14917" y="830"/>
                  <a:pt x="14911" y="830"/>
                  <a:pt x="14899" y="830"/>
                </a:cubicBezTo>
                <a:lnTo>
                  <a:pt x="14893" y="824"/>
                </a:lnTo>
                <a:cubicBezTo>
                  <a:pt x="14893" y="824"/>
                  <a:pt x="14893" y="818"/>
                  <a:pt x="14893" y="812"/>
                </a:cubicBezTo>
                <a:cubicBezTo>
                  <a:pt x="14899" y="806"/>
                  <a:pt x="14905" y="800"/>
                  <a:pt x="14917" y="795"/>
                </a:cubicBezTo>
                <a:cubicBezTo>
                  <a:pt x="14917" y="795"/>
                  <a:pt x="14923" y="795"/>
                  <a:pt x="14928" y="795"/>
                </a:cubicBezTo>
                <a:cubicBezTo>
                  <a:pt x="14934" y="795"/>
                  <a:pt x="14934" y="789"/>
                  <a:pt x="14940" y="789"/>
                </a:cubicBezTo>
                <a:cubicBezTo>
                  <a:pt x="14940" y="765"/>
                  <a:pt x="14940" y="765"/>
                  <a:pt x="14940" y="765"/>
                </a:cubicBezTo>
                <a:cubicBezTo>
                  <a:pt x="14810" y="765"/>
                  <a:pt x="14810" y="765"/>
                  <a:pt x="14810" y="765"/>
                </a:cubicBezTo>
                <a:cubicBezTo>
                  <a:pt x="14804" y="765"/>
                  <a:pt x="14798" y="765"/>
                  <a:pt x="14798" y="771"/>
                </a:cubicBezTo>
                <a:cubicBezTo>
                  <a:pt x="14786" y="771"/>
                  <a:pt x="14780" y="777"/>
                  <a:pt x="14774" y="777"/>
                </a:cubicBezTo>
                <a:cubicBezTo>
                  <a:pt x="14768" y="777"/>
                  <a:pt x="14762" y="777"/>
                  <a:pt x="14762" y="777"/>
                </a:cubicBezTo>
                <a:cubicBezTo>
                  <a:pt x="14751" y="783"/>
                  <a:pt x="14739" y="783"/>
                  <a:pt x="14727" y="789"/>
                </a:cubicBezTo>
                <a:cubicBezTo>
                  <a:pt x="14721" y="789"/>
                  <a:pt x="14721" y="789"/>
                  <a:pt x="14715" y="795"/>
                </a:cubicBezTo>
                <a:cubicBezTo>
                  <a:pt x="14709" y="795"/>
                  <a:pt x="14709" y="800"/>
                  <a:pt x="14703" y="800"/>
                </a:cubicBezTo>
                <a:cubicBezTo>
                  <a:pt x="14697" y="806"/>
                  <a:pt x="14697" y="806"/>
                  <a:pt x="14697" y="812"/>
                </a:cubicBezTo>
                <a:cubicBezTo>
                  <a:pt x="14697" y="818"/>
                  <a:pt x="14697" y="824"/>
                  <a:pt x="14697" y="824"/>
                </a:cubicBezTo>
                <a:cubicBezTo>
                  <a:pt x="14697" y="830"/>
                  <a:pt x="14697" y="836"/>
                  <a:pt x="14697" y="836"/>
                </a:cubicBezTo>
                <a:cubicBezTo>
                  <a:pt x="14691" y="842"/>
                  <a:pt x="14691" y="848"/>
                  <a:pt x="14685" y="848"/>
                </a:cubicBezTo>
                <a:cubicBezTo>
                  <a:pt x="14679" y="854"/>
                  <a:pt x="14673" y="854"/>
                  <a:pt x="14662" y="860"/>
                </a:cubicBezTo>
                <a:cubicBezTo>
                  <a:pt x="14668" y="866"/>
                  <a:pt x="14668" y="866"/>
                  <a:pt x="14668" y="872"/>
                </a:cubicBezTo>
                <a:cubicBezTo>
                  <a:pt x="14673" y="877"/>
                  <a:pt x="14679" y="877"/>
                  <a:pt x="14679" y="877"/>
                </a:cubicBezTo>
                <a:cubicBezTo>
                  <a:pt x="14679" y="889"/>
                  <a:pt x="14679" y="889"/>
                  <a:pt x="14679" y="889"/>
                </a:cubicBezTo>
                <a:cubicBezTo>
                  <a:pt x="14567" y="889"/>
                  <a:pt x="14567" y="889"/>
                  <a:pt x="14567" y="889"/>
                </a:cubicBezTo>
                <a:cubicBezTo>
                  <a:pt x="14561" y="901"/>
                  <a:pt x="14567" y="907"/>
                  <a:pt x="14561" y="913"/>
                </a:cubicBezTo>
                <a:cubicBezTo>
                  <a:pt x="14549" y="919"/>
                  <a:pt x="14543" y="913"/>
                  <a:pt x="14531" y="919"/>
                </a:cubicBezTo>
                <a:cubicBezTo>
                  <a:pt x="14531" y="925"/>
                  <a:pt x="14537" y="931"/>
                  <a:pt x="14531" y="931"/>
                </a:cubicBezTo>
                <a:cubicBezTo>
                  <a:pt x="14531" y="937"/>
                  <a:pt x="14525" y="943"/>
                  <a:pt x="14525" y="943"/>
                </a:cubicBezTo>
                <a:cubicBezTo>
                  <a:pt x="14519" y="949"/>
                  <a:pt x="14519" y="949"/>
                  <a:pt x="14513" y="949"/>
                </a:cubicBezTo>
                <a:cubicBezTo>
                  <a:pt x="14502" y="955"/>
                  <a:pt x="14496" y="955"/>
                  <a:pt x="14484" y="955"/>
                </a:cubicBezTo>
                <a:cubicBezTo>
                  <a:pt x="14472" y="955"/>
                  <a:pt x="14466" y="955"/>
                  <a:pt x="14460" y="955"/>
                </a:cubicBezTo>
                <a:cubicBezTo>
                  <a:pt x="14460" y="949"/>
                  <a:pt x="14454" y="949"/>
                  <a:pt x="14448" y="949"/>
                </a:cubicBezTo>
                <a:cubicBezTo>
                  <a:pt x="14448" y="943"/>
                  <a:pt x="14442" y="943"/>
                  <a:pt x="14436" y="937"/>
                </a:cubicBezTo>
                <a:cubicBezTo>
                  <a:pt x="14436" y="937"/>
                  <a:pt x="14436" y="931"/>
                  <a:pt x="14430" y="925"/>
                </a:cubicBezTo>
                <a:cubicBezTo>
                  <a:pt x="14424" y="925"/>
                  <a:pt x="14424" y="925"/>
                  <a:pt x="14419" y="925"/>
                </a:cubicBezTo>
                <a:cubicBezTo>
                  <a:pt x="14413" y="925"/>
                  <a:pt x="14413" y="925"/>
                  <a:pt x="14407" y="925"/>
                </a:cubicBezTo>
                <a:cubicBezTo>
                  <a:pt x="14395" y="925"/>
                  <a:pt x="14389" y="925"/>
                  <a:pt x="14377" y="925"/>
                </a:cubicBezTo>
                <a:cubicBezTo>
                  <a:pt x="14365" y="925"/>
                  <a:pt x="14365" y="925"/>
                  <a:pt x="14365" y="925"/>
                </a:cubicBezTo>
                <a:cubicBezTo>
                  <a:pt x="14359" y="925"/>
                  <a:pt x="14353" y="913"/>
                  <a:pt x="14341" y="913"/>
                </a:cubicBezTo>
                <a:cubicBezTo>
                  <a:pt x="14336" y="913"/>
                  <a:pt x="14330" y="919"/>
                  <a:pt x="14330" y="919"/>
                </a:cubicBezTo>
                <a:cubicBezTo>
                  <a:pt x="14324" y="919"/>
                  <a:pt x="14318" y="913"/>
                  <a:pt x="14312" y="919"/>
                </a:cubicBezTo>
                <a:cubicBezTo>
                  <a:pt x="14312" y="925"/>
                  <a:pt x="14306" y="925"/>
                  <a:pt x="14306" y="931"/>
                </a:cubicBezTo>
                <a:cubicBezTo>
                  <a:pt x="14300" y="937"/>
                  <a:pt x="14312" y="943"/>
                  <a:pt x="14306" y="949"/>
                </a:cubicBezTo>
                <a:lnTo>
                  <a:pt x="14306" y="955"/>
                </a:lnTo>
                <a:cubicBezTo>
                  <a:pt x="14306" y="961"/>
                  <a:pt x="14294" y="961"/>
                  <a:pt x="14294" y="961"/>
                </a:cubicBezTo>
                <a:cubicBezTo>
                  <a:pt x="14288" y="966"/>
                  <a:pt x="14282" y="966"/>
                  <a:pt x="14276" y="966"/>
                </a:cubicBezTo>
                <a:cubicBezTo>
                  <a:pt x="14217" y="966"/>
                  <a:pt x="14217" y="966"/>
                  <a:pt x="14217" y="966"/>
                </a:cubicBezTo>
                <a:cubicBezTo>
                  <a:pt x="14205" y="966"/>
                  <a:pt x="14199" y="972"/>
                  <a:pt x="14187" y="978"/>
                </a:cubicBezTo>
                <a:cubicBezTo>
                  <a:pt x="14181" y="984"/>
                  <a:pt x="14175" y="984"/>
                  <a:pt x="14175" y="984"/>
                </a:cubicBezTo>
                <a:cubicBezTo>
                  <a:pt x="14164" y="990"/>
                  <a:pt x="14158" y="996"/>
                  <a:pt x="14152" y="996"/>
                </a:cubicBezTo>
                <a:cubicBezTo>
                  <a:pt x="14146" y="996"/>
                  <a:pt x="14140" y="996"/>
                  <a:pt x="14140" y="1002"/>
                </a:cubicBezTo>
                <a:cubicBezTo>
                  <a:pt x="14134" y="1002"/>
                  <a:pt x="14134" y="1014"/>
                  <a:pt x="14122" y="1014"/>
                </a:cubicBezTo>
                <a:lnTo>
                  <a:pt x="14116" y="1008"/>
                </a:lnTo>
                <a:cubicBezTo>
                  <a:pt x="14110" y="1008"/>
                  <a:pt x="14110" y="996"/>
                  <a:pt x="14110" y="996"/>
                </a:cubicBezTo>
                <a:cubicBezTo>
                  <a:pt x="14104" y="996"/>
                  <a:pt x="14098" y="996"/>
                  <a:pt x="14092" y="996"/>
                </a:cubicBezTo>
                <a:cubicBezTo>
                  <a:pt x="14087" y="996"/>
                  <a:pt x="14081" y="996"/>
                  <a:pt x="14069" y="1002"/>
                </a:cubicBezTo>
                <a:cubicBezTo>
                  <a:pt x="14063" y="1002"/>
                  <a:pt x="14063" y="1008"/>
                  <a:pt x="14057" y="1008"/>
                </a:cubicBezTo>
                <a:cubicBezTo>
                  <a:pt x="14051" y="1014"/>
                  <a:pt x="14045" y="1014"/>
                  <a:pt x="14039" y="1020"/>
                </a:cubicBezTo>
                <a:cubicBezTo>
                  <a:pt x="14033" y="1026"/>
                  <a:pt x="14033" y="1032"/>
                  <a:pt x="14027" y="1032"/>
                </a:cubicBezTo>
                <a:cubicBezTo>
                  <a:pt x="14021" y="1032"/>
                  <a:pt x="14015" y="1032"/>
                  <a:pt x="14015" y="1032"/>
                </a:cubicBezTo>
                <a:cubicBezTo>
                  <a:pt x="14009" y="1038"/>
                  <a:pt x="14003" y="1032"/>
                  <a:pt x="13998" y="1032"/>
                </a:cubicBezTo>
                <a:cubicBezTo>
                  <a:pt x="13986" y="1032"/>
                  <a:pt x="13980" y="1032"/>
                  <a:pt x="13968" y="1038"/>
                </a:cubicBezTo>
                <a:cubicBezTo>
                  <a:pt x="13962" y="1038"/>
                  <a:pt x="13956" y="1044"/>
                  <a:pt x="13950" y="1050"/>
                </a:cubicBezTo>
                <a:cubicBezTo>
                  <a:pt x="13944" y="1050"/>
                  <a:pt x="13944" y="1055"/>
                  <a:pt x="13938" y="1061"/>
                </a:cubicBezTo>
                <a:cubicBezTo>
                  <a:pt x="13938" y="1067"/>
                  <a:pt x="13938" y="1073"/>
                  <a:pt x="13938" y="1073"/>
                </a:cubicBezTo>
                <a:cubicBezTo>
                  <a:pt x="13932" y="1079"/>
                  <a:pt x="13932" y="1085"/>
                  <a:pt x="13932" y="1085"/>
                </a:cubicBezTo>
                <a:cubicBezTo>
                  <a:pt x="13926" y="1085"/>
                  <a:pt x="13921" y="1085"/>
                  <a:pt x="13921" y="1085"/>
                </a:cubicBezTo>
                <a:cubicBezTo>
                  <a:pt x="13915" y="1085"/>
                  <a:pt x="13909" y="1085"/>
                  <a:pt x="13903" y="1085"/>
                </a:cubicBezTo>
                <a:cubicBezTo>
                  <a:pt x="13903" y="1085"/>
                  <a:pt x="13897" y="1091"/>
                  <a:pt x="13891" y="1091"/>
                </a:cubicBezTo>
                <a:lnTo>
                  <a:pt x="13885" y="1091"/>
                </a:lnTo>
                <a:cubicBezTo>
                  <a:pt x="13879" y="1091"/>
                  <a:pt x="13873" y="1091"/>
                  <a:pt x="13873" y="1097"/>
                </a:cubicBezTo>
                <a:cubicBezTo>
                  <a:pt x="13867" y="1097"/>
                  <a:pt x="13861" y="1097"/>
                  <a:pt x="13861" y="1109"/>
                </a:cubicBezTo>
                <a:cubicBezTo>
                  <a:pt x="13861" y="1115"/>
                  <a:pt x="13867" y="1121"/>
                  <a:pt x="13873" y="1127"/>
                </a:cubicBezTo>
                <a:cubicBezTo>
                  <a:pt x="13873" y="1132"/>
                  <a:pt x="13879" y="1132"/>
                  <a:pt x="13885" y="1132"/>
                </a:cubicBezTo>
                <a:cubicBezTo>
                  <a:pt x="13891" y="1138"/>
                  <a:pt x="13897" y="1138"/>
                  <a:pt x="13909" y="1144"/>
                </a:cubicBezTo>
                <a:cubicBezTo>
                  <a:pt x="13915" y="1144"/>
                  <a:pt x="13915" y="1144"/>
                  <a:pt x="13921" y="1150"/>
                </a:cubicBezTo>
                <a:cubicBezTo>
                  <a:pt x="13921" y="1150"/>
                  <a:pt x="13921" y="1156"/>
                  <a:pt x="13921" y="1162"/>
                </a:cubicBezTo>
                <a:cubicBezTo>
                  <a:pt x="13921" y="1174"/>
                  <a:pt x="13921" y="1174"/>
                  <a:pt x="13921" y="1174"/>
                </a:cubicBezTo>
                <a:cubicBezTo>
                  <a:pt x="13921" y="1174"/>
                  <a:pt x="13915" y="1180"/>
                  <a:pt x="13909" y="1186"/>
                </a:cubicBezTo>
                <a:cubicBezTo>
                  <a:pt x="13909" y="1180"/>
                  <a:pt x="13903" y="1180"/>
                  <a:pt x="13897" y="1180"/>
                </a:cubicBezTo>
                <a:cubicBezTo>
                  <a:pt x="13885" y="1180"/>
                  <a:pt x="13879" y="1174"/>
                  <a:pt x="13861" y="1174"/>
                </a:cubicBezTo>
                <a:cubicBezTo>
                  <a:pt x="13855" y="1174"/>
                  <a:pt x="13849" y="1174"/>
                  <a:pt x="13837" y="1180"/>
                </a:cubicBezTo>
                <a:cubicBezTo>
                  <a:pt x="13837" y="1180"/>
                  <a:pt x="13832" y="1180"/>
                  <a:pt x="13826" y="1180"/>
                </a:cubicBezTo>
                <a:cubicBezTo>
                  <a:pt x="13826" y="1180"/>
                  <a:pt x="13826" y="1186"/>
                  <a:pt x="13820" y="1192"/>
                </a:cubicBezTo>
                <a:cubicBezTo>
                  <a:pt x="13814" y="1192"/>
                  <a:pt x="13814" y="1198"/>
                  <a:pt x="13808" y="1198"/>
                </a:cubicBezTo>
                <a:cubicBezTo>
                  <a:pt x="13802" y="1204"/>
                  <a:pt x="13802" y="1198"/>
                  <a:pt x="13796" y="1198"/>
                </a:cubicBezTo>
                <a:cubicBezTo>
                  <a:pt x="13790" y="1198"/>
                  <a:pt x="13790" y="1204"/>
                  <a:pt x="13784" y="1198"/>
                </a:cubicBezTo>
                <a:cubicBezTo>
                  <a:pt x="13778" y="1198"/>
                  <a:pt x="13778" y="1186"/>
                  <a:pt x="13772" y="1186"/>
                </a:cubicBezTo>
                <a:cubicBezTo>
                  <a:pt x="13760" y="1186"/>
                  <a:pt x="13755" y="1192"/>
                  <a:pt x="13737" y="1192"/>
                </a:cubicBezTo>
                <a:cubicBezTo>
                  <a:pt x="13731" y="1192"/>
                  <a:pt x="13725" y="1192"/>
                  <a:pt x="13719" y="1192"/>
                </a:cubicBezTo>
                <a:cubicBezTo>
                  <a:pt x="13713" y="1192"/>
                  <a:pt x="13707" y="1192"/>
                  <a:pt x="13707" y="1192"/>
                </a:cubicBezTo>
                <a:cubicBezTo>
                  <a:pt x="13701" y="1198"/>
                  <a:pt x="13695" y="1198"/>
                  <a:pt x="13695" y="1198"/>
                </a:cubicBezTo>
                <a:cubicBezTo>
                  <a:pt x="13642" y="1198"/>
                  <a:pt x="13642" y="1198"/>
                  <a:pt x="13642" y="1198"/>
                </a:cubicBezTo>
                <a:cubicBezTo>
                  <a:pt x="13636" y="1198"/>
                  <a:pt x="13630" y="1198"/>
                  <a:pt x="13630" y="1198"/>
                </a:cubicBezTo>
                <a:cubicBezTo>
                  <a:pt x="13624" y="1198"/>
                  <a:pt x="13618" y="1198"/>
                  <a:pt x="13618" y="1198"/>
                </a:cubicBezTo>
                <a:cubicBezTo>
                  <a:pt x="13612" y="1204"/>
                  <a:pt x="13618" y="1210"/>
                  <a:pt x="13612" y="1210"/>
                </a:cubicBezTo>
                <a:cubicBezTo>
                  <a:pt x="13612" y="1215"/>
                  <a:pt x="13606" y="1221"/>
                  <a:pt x="13606" y="1221"/>
                </a:cubicBezTo>
                <a:cubicBezTo>
                  <a:pt x="13547" y="1221"/>
                  <a:pt x="13547" y="1221"/>
                  <a:pt x="13547" y="1221"/>
                </a:cubicBezTo>
                <a:cubicBezTo>
                  <a:pt x="13535" y="1221"/>
                  <a:pt x="13535" y="1233"/>
                  <a:pt x="13523" y="1239"/>
                </a:cubicBezTo>
                <a:cubicBezTo>
                  <a:pt x="13529" y="1245"/>
                  <a:pt x="13529" y="1245"/>
                  <a:pt x="13529" y="1251"/>
                </a:cubicBezTo>
                <a:cubicBezTo>
                  <a:pt x="13535" y="1257"/>
                  <a:pt x="13541" y="1257"/>
                  <a:pt x="13541" y="1263"/>
                </a:cubicBezTo>
                <a:cubicBezTo>
                  <a:pt x="13547" y="1269"/>
                  <a:pt x="13553" y="1269"/>
                  <a:pt x="13553" y="1275"/>
                </a:cubicBezTo>
                <a:cubicBezTo>
                  <a:pt x="13559" y="1281"/>
                  <a:pt x="13565" y="1281"/>
                  <a:pt x="13565" y="1281"/>
                </a:cubicBezTo>
                <a:cubicBezTo>
                  <a:pt x="13565" y="1293"/>
                  <a:pt x="13565" y="1299"/>
                  <a:pt x="13565" y="1304"/>
                </a:cubicBezTo>
                <a:cubicBezTo>
                  <a:pt x="13565" y="1310"/>
                  <a:pt x="13565" y="1316"/>
                  <a:pt x="13565" y="1316"/>
                </a:cubicBezTo>
                <a:cubicBezTo>
                  <a:pt x="13565" y="1322"/>
                  <a:pt x="13571" y="1322"/>
                  <a:pt x="13571" y="1328"/>
                </a:cubicBezTo>
                <a:cubicBezTo>
                  <a:pt x="13571" y="1334"/>
                  <a:pt x="13571" y="1340"/>
                  <a:pt x="13577" y="1340"/>
                </a:cubicBezTo>
                <a:cubicBezTo>
                  <a:pt x="13582" y="1346"/>
                  <a:pt x="13589" y="1340"/>
                  <a:pt x="13600" y="1340"/>
                </a:cubicBezTo>
                <a:cubicBezTo>
                  <a:pt x="13618" y="1340"/>
                  <a:pt x="13618" y="1340"/>
                  <a:pt x="13618" y="1340"/>
                </a:cubicBezTo>
                <a:cubicBezTo>
                  <a:pt x="13624" y="1340"/>
                  <a:pt x="13630" y="1340"/>
                  <a:pt x="13636" y="1340"/>
                </a:cubicBezTo>
                <a:cubicBezTo>
                  <a:pt x="13636" y="1340"/>
                  <a:pt x="13642" y="1346"/>
                  <a:pt x="13648" y="1346"/>
                </a:cubicBezTo>
                <a:cubicBezTo>
                  <a:pt x="13648" y="1346"/>
                  <a:pt x="13648" y="1352"/>
                  <a:pt x="13654" y="1358"/>
                </a:cubicBezTo>
                <a:cubicBezTo>
                  <a:pt x="13660" y="1364"/>
                  <a:pt x="13666" y="1364"/>
                  <a:pt x="13666" y="1370"/>
                </a:cubicBezTo>
                <a:cubicBezTo>
                  <a:pt x="13666" y="1370"/>
                  <a:pt x="13666" y="1376"/>
                  <a:pt x="13666" y="1382"/>
                </a:cubicBezTo>
                <a:cubicBezTo>
                  <a:pt x="13666" y="1393"/>
                  <a:pt x="13666" y="1393"/>
                  <a:pt x="13666" y="1393"/>
                </a:cubicBezTo>
                <a:cubicBezTo>
                  <a:pt x="13666" y="1405"/>
                  <a:pt x="13654" y="1411"/>
                  <a:pt x="13642" y="1411"/>
                </a:cubicBezTo>
                <a:cubicBezTo>
                  <a:pt x="13630" y="1411"/>
                  <a:pt x="13630" y="1405"/>
                  <a:pt x="13624" y="1405"/>
                </a:cubicBezTo>
                <a:cubicBezTo>
                  <a:pt x="13618" y="1399"/>
                  <a:pt x="13612" y="1399"/>
                  <a:pt x="13612" y="1399"/>
                </a:cubicBezTo>
                <a:cubicBezTo>
                  <a:pt x="13606" y="1393"/>
                  <a:pt x="13612" y="1387"/>
                  <a:pt x="13606" y="1387"/>
                </a:cubicBezTo>
                <a:cubicBezTo>
                  <a:pt x="13600" y="1382"/>
                  <a:pt x="13600" y="1387"/>
                  <a:pt x="13594" y="1387"/>
                </a:cubicBezTo>
                <a:cubicBezTo>
                  <a:pt x="13589" y="1382"/>
                  <a:pt x="13582" y="1382"/>
                  <a:pt x="13582" y="1382"/>
                </a:cubicBezTo>
                <a:cubicBezTo>
                  <a:pt x="13577" y="1382"/>
                  <a:pt x="13571" y="1382"/>
                  <a:pt x="13571" y="1376"/>
                </a:cubicBezTo>
                <a:cubicBezTo>
                  <a:pt x="13565" y="1376"/>
                  <a:pt x="13559" y="1376"/>
                  <a:pt x="13559" y="1376"/>
                </a:cubicBezTo>
                <a:cubicBezTo>
                  <a:pt x="13553" y="1370"/>
                  <a:pt x="13559" y="1364"/>
                  <a:pt x="13553" y="1364"/>
                </a:cubicBezTo>
                <a:cubicBezTo>
                  <a:pt x="13553" y="1358"/>
                  <a:pt x="13553" y="1358"/>
                  <a:pt x="13553" y="1352"/>
                </a:cubicBezTo>
                <a:cubicBezTo>
                  <a:pt x="13547" y="1346"/>
                  <a:pt x="13541" y="1346"/>
                  <a:pt x="13541" y="1346"/>
                </a:cubicBezTo>
                <a:cubicBezTo>
                  <a:pt x="13470" y="1346"/>
                  <a:pt x="13470" y="1346"/>
                  <a:pt x="13470" y="1346"/>
                </a:cubicBezTo>
                <a:cubicBezTo>
                  <a:pt x="13464" y="1346"/>
                  <a:pt x="13458" y="1340"/>
                  <a:pt x="13446" y="1334"/>
                </a:cubicBezTo>
                <a:lnTo>
                  <a:pt x="13446" y="1322"/>
                </a:lnTo>
                <a:cubicBezTo>
                  <a:pt x="13440" y="1316"/>
                  <a:pt x="13428" y="1316"/>
                  <a:pt x="13423" y="1316"/>
                </a:cubicBezTo>
                <a:cubicBezTo>
                  <a:pt x="13416" y="1316"/>
                  <a:pt x="13416" y="1316"/>
                  <a:pt x="13411" y="1316"/>
                </a:cubicBezTo>
                <a:cubicBezTo>
                  <a:pt x="13405" y="1316"/>
                  <a:pt x="13405" y="1322"/>
                  <a:pt x="13399" y="1328"/>
                </a:cubicBezTo>
                <a:cubicBezTo>
                  <a:pt x="13399" y="1328"/>
                  <a:pt x="13393" y="1328"/>
                  <a:pt x="13387" y="1328"/>
                </a:cubicBezTo>
                <a:cubicBezTo>
                  <a:pt x="13375" y="1334"/>
                  <a:pt x="13369" y="1334"/>
                  <a:pt x="13351" y="1340"/>
                </a:cubicBezTo>
                <a:cubicBezTo>
                  <a:pt x="13357" y="1346"/>
                  <a:pt x="13357" y="1346"/>
                  <a:pt x="13357" y="1346"/>
                </a:cubicBezTo>
                <a:cubicBezTo>
                  <a:pt x="13363" y="1352"/>
                  <a:pt x="13363" y="1352"/>
                  <a:pt x="13369" y="1352"/>
                </a:cubicBezTo>
                <a:cubicBezTo>
                  <a:pt x="13375" y="1352"/>
                  <a:pt x="13381" y="1352"/>
                  <a:pt x="13393" y="1352"/>
                </a:cubicBezTo>
                <a:cubicBezTo>
                  <a:pt x="13393" y="1352"/>
                  <a:pt x="13399" y="1352"/>
                  <a:pt x="13405" y="1352"/>
                </a:cubicBezTo>
                <a:cubicBezTo>
                  <a:pt x="13405" y="1352"/>
                  <a:pt x="13411" y="1358"/>
                  <a:pt x="13411" y="1364"/>
                </a:cubicBezTo>
                <a:cubicBezTo>
                  <a:pt x="13416" y="1370"/>
                  <a:pt x="13423" y="1370"/>
                  <a:pt x="13423" y="1376"/>
                </a:cubicBezTo>
                <a:cubicBezTo>
                  <a:pt x="13423" y="1382"/>
                  <a:pt x="13416" y="1382"/>
                  <a:pt x="13416" y="1387"/>
                </a:cubicBezTo>
                <a:cubicBezTo>
                  <a:pt x="13405" y="1387"/>
                  <a:pt x="13399" y="1387"/>
                  <a:pt x="13387" y="1382"/>
                </a:cubicBezTo>
                <a:cubicBezTo>
                  <a:pt x="13387" y="1382"/>
                  <a:pt x="13381" y="1382"/>
                  <a:pt x="13375" y="1382"/>
                </a:cubicBezTo>
                <a:cubicBezTo>
                  <a:pt x="13369" y="1376"/>
                  <a:pt x="13375" y="1370"/>
                  <a:pt x="13369" y="1370"/>
                </a:cubicBezTo>
                <a:cubicBezTo>
                  <a:pt x="13363" y="1364"/>
                  <a:pt x="13357" y="1370"/>
                  <a:pt x="13351" y="1370"/>
                </a:cubicBezTo>
                <a:cubicBezTo>
                  <a:pt x="13345" y="1370"/>
                  <a:pt x="13345" y="1370"/>
                  <a:pt x="13345" y="1370"/>
                </a:cubicBezTo>
                <a:cubicBezTo>
                  <a:pt x="13339" y="1370"/>
                  <a:pt x="13334" y="1364"/>
                  <a:pt x="13334" y="1370"/>
                </a:cubicBezTo>
                <a:cubicBezTo>
                  <a:pt x="13328" y="1370"/>
                  <a:pt x="13328" y="1376"/>
                  <a:pt x="13328" y="1382"/>
                </a:cubicBezTo>
                <a:cubicBezTo>
                  <a:pt x="13322" y="1382"/>
                  <a:pt x="13322" y="1387"/>
                  <a:pt x="13322" y="1393"/>
                </a:cubicBezTo>
                <a:cubicBezTo>
                  <a:pt x="13322" y="1399"/>
                  <a:pt x="13310" y="1399"/>
                  <a:pt x="13310" y="1405"/>
                </a:cubicBezTo>
                <a:cubicBezTo>
                  <a:pt x="13310" y="1417"/>
                  <a:pt x="13328" y="1429"/>
                  <a:pt x="13339" y="1429"/>
                </a:cubicBezTo>
                <a:cubicBezTo>
                  <a:pt x="13345" y="1429"/>
                  <a:pt x="13351" y="1429"/>
                  <a:pt x="13363" y="1429"/>
                </a:cubicBezTo>
                <a:cubicBezTo>
                  <a:pt x="13369" y="1429"/>
                  <a:pt x="13369" y="1429"/>
                  <a:pt x="13375" y="1429"/>
                </a:cubicBezTo>
                <a:cubicBezTo>
                  <a:pt x="13387" y="1435"/>
                  <a:pt x="13399" y="1441"/>
                  <a:pt x="13411" y="1447"/>
                </a:cubicBezTo>
                <a:cubicBezTo>
                  <a:pt x="13411" y="1447"/>
                  <a:pt x="13411" y="1453"/>
                  <a:pt x="13416" y="1459"/>
                </a:cubicBezTo>
                <a:cubicBezTo>
                  <a:pt x="13423" y="1459"/>
                  <a:pt x="13423" y="1459"/>
                  <a:pt x="13428" y="1459"/>
                </a:cubicBezTo>
                <a:cubicBezTo>
                  <a:pt x="13434" y="1465"/>
                  <a:pt x="13434" y="1465"/>
                  <a:pt x="13440" y="1465"/>
                </a:cubicBezTo>
                <a:cubicBezTo>
                  <a:pt x="13440" y="1470"/>
                  <a:pt x="13446" y="1470"/>
                  <a:pt x="13446" y="1476"/>
                </a:cubicBezTo>
                <a:cubicBezTo>
                  <a:pt x="13446" y="1482"/>
                  <a:pt x="13440" y="1482"/>
                  <a:pt x="13440" y="1488"/>
                </a:cubicBezTo>
                <a:cubicBezTo>
                  <a:pt x="13434" y="1482"/>
                  <a:pt x="13434" y="1476"/>
                  <a:pt x="13428" y="1470"/>
                </a:cubicBezTo>
                <a:cubicBezTo>
                  <a:pt x="13423" y="1470"/>
                  <a:pt x="13411" y="1470"/>
                  <a:pt x="13405" y="1470"/>
                </a:cubicBezTo>
                <a:cubicBezTo>
                  <a:pt x="13399" y="1465"/>
                  <a:pt x="13399" y="1459"/>
                  <a:pt x="13393" y="1459"/>
                </a:cubicBezTo>
                <a:cubicBezTo>
                  <a:pt x="13393" y="1459"/>
                  <a:pt x="13387" y="1459"/>
                  <a:pt x="13381" y="1459"/>
                </a:cubicBezTo>
                <a:cubicBezTo>
                  <a:pt x="13381" y="1459"/>
                  <a:pt x="13375" y="1459"/>
                  <a:pt x="13369" y="1459"/>
                </a:cubicBezTo>
                <a:cubicBezTo>
                  <a:pt x="13369" y="1459"/>
                  <a:pt x="13363" y="1453"/>
                  <a:pt x="13357" y="1453"/>
                </a:cubicBezTo>
                <a:lnTo>
                  <a:pt x="13351" y="1447"/>
                </a:lnTo>
                <a:cubicBezTo>
                  <a:pt x="13334" y="1447"/>
                  <a:pt x="13328" y="1453"/>
                  <a:pt x="13316" y="1447"/>
                </a:cubicBezTo>
                <a:cubicBezTo>
                  <a:pt x="13304" y="1447"/>
                  <a:pt x="13298" y="1447"/>
                  <a:pt x="13292" y="1441"/>
                </a:cubicBezTo>
                <a:cubicBezTo>
                  <a:pt x="13286" y="1435"/>
                  <a:pt x="13280" y="1435"/>
                  <a:pt x="13280" y="1429"/>
                </a:cubicBezTo>
                <a:cubicBezTo>
                  <a:pt x="13280" y="1423"/>
                  <a:pt x="13274" y="1423"/>
                  <a:pt x="13274" y="1417"/>
                </a:cubicBezTo>
                <a:cubicBezTo>
                  <a:pt x="13274" y="1411"/>
                  <a:pt x="13274" y="1411"/>
                  <a:pt x="13274" y="1405"/>
                </a:cubicBezTo>
                <a:cubicBezTo>
                  <a:pt x="13274" y="1382"/>
                  <a:pt x="13274" y="1382"/>
                  <a:pt x="13274" y="1382"/>
                </a:cubicBezTo>
                <a:cubicBezTo>
                  <a:pt x="13274" y="1376"/>
                  <a:pt x="13274" y="1370"/>
                  <a:pt x="13274" y="1358"/>
                </a:cubicBezTo>
                <a:cubicBezTo>
                  <a:pt x="13274" y="1358"/>
                  <a:pt x="13280" y="1352"/>
                  <a:pt x="13280" y="1346"/>
                </a:cubicBezTo>
                <a:cubicBezTo>
                  <a:pt x="13286" y="1346"/>
                  <a:pt x="13280" y="1340"/>
                  <a:pt x="13280" y="1340"/>
                </a:cubicBezTo>
                <a:cubicBezTo>
                  <a:pt x="13280" y="1334"/>
                  <a:pt x="13286" y="1328"/>
                  <a:pt x="13280" y="1328"/>
                </a:cubicBezTo>
                <a:cubicBezTo>
                  <a:pt x="13280" y="1322"/>
                  <a:pt x="13280" y="1316"/>
                  <a:pt x="13280" y="1316"/>
                </a:cubicBezTo>
                <a:cubicBezTo>
                  <a:pt x="13280" y="1310"/>
                  <a:pt x="13268" y="1310"/>
                  <a:pt x="13268" y="1310"/>
                </a:cubicBezTo>
                <a:cubicBezTo>
                  <a:pt x="13268" y="1304"/>
                  <a:pt x="13268" y="1299"/>
                  <a:pt x="13268" y="1299"/>
                </a:cubicBezTo>
                <a:cubicBezTo>
                  <a:pt x="13262" y="1287"/>
                  <a:pt x="13262" y="1281"/>
                  <a:pt x="13257" y="1275"/>
                </a:cubicBezTo>
                <a:cubicBezTo>
                  <a:pt x="13250" y="1275"/>
                  <a:pt x="13250" y="1281"/>
                  <a:pt x="13245" y="1281"/>
                </a:cubicBezTo>
                <a:cubicBezTo>
                  <a:pt x="13239" y="1281"/>
                  <a:pt x="13239" y="1281"/>
                  <a:pt x="13233" y="1281"/>
                </a:cubicBezTo>
                <a:cubicBezTo>
                  <a:pt x="13233" y="1287"/>
                  <a:pt x="13233" y="1293"/>
                  <a:pt x="13233" y="1299"/>
                </a:cubicBezTo>
                <a:cubicBezTo>
                  <a:pt x="13233" y="1299"/>
                  <a:pt x="13239" y="1304"/>
                  <a:pt x="13239" y="1310"/>
                </a:cubicBezTo>
                <a:cubicBezTo>
                  <a:pt x="13239" y="1322"/>
                  <a:pt x="13239" y="1328"/>
                  <a:pt x="13239" y="1340"/>
                </a:cubicBezTo>
                <a:cubicBezTo>
                  <a:pt x="13239" y="1346"/>
                  <a:pt x="13233" y="1352"/>
                  <a:pt x="13233" y="1352"/>
                </a:cubicBezTo>
                <a:cubicBezTo>
                  <a:pt x="13233" y="1370"/>
                  <a:pt x="13233" y="1370"/>
                  <a:pt x="13233" y="1370"/>
                </a:cubicBezTo>
                <a:cubicBezTo>
                  <a:pt x="13227" y="1370"/>
                  <a:pt x="13221" y="1364"/>
                  <a:pt x="13209" y="1364"/>
                </a:cubicBezTo>
                <a:cubicBezTo>
                  <a:pt x="13203" y="1364"/>
                  <a:pt x="13203" y="1370"/>
                  <a:pt x="13197" y="1370"/>
                </a:cubicBezTo>
                <a:cubicBezTo>
                  <a:pt x="13191" y="1370"/>
                  <a:pt x="13191" y="1370"/>
                  <a:pt x="13185" y="1370"/>
                </a:cubicBezTo>
                <a:cubicBezTo>
                  <a:pt x="13185" y="1376"/>
                  <a:pt x="13185" y="1382"/>
                  <a:pt x="13185" y="1387"/>
                </a:cubicBezTo>
                <a:cubicBezTo>
                  <a:pt x="13185" y="1387"/>
                  <a:pt x="13185" y="1393"/>
                  <a:pt x="13185" y="1399"/>
                </a:cubicBezTo>
                <a:cubicBezTo>
                  <a:pt x="13179" y="1399"/>
                  <a:pt x="13173" y="1399"/>
                  <a:pt x="13173" y="1405"/>
                </a:cubicBezTo>
                <a:cubicBezTo>
                  <a:pt x="13168" y="1405"/>
                  <a:pt x="13162" y="1405"/>
                  <a:pt x="13162" y="1405"/>
                </a:cubicBezTo>
                <a:cubicBezTo>
                  <a:pt x="13150" y="1411"/>
                  <a:pt x="13144" y="1417"/>
                  <a:pt x="13144" y="1429"/>
                </a:cubicBezTo>
                <a:cubicBezTo>
                  <a:pt x="13144" y="1435"/>
                  <a:pt x="13144" y="1435"/>
                  <a:pt x="13144" y="1435"/>
                </a:cubicBezTo>
                <a:cubicBezTo>
                  <a:pt x="13150" y="1453"/>
                  <a:pt x="13162" y="1459"/>
                  <a:pt x="13173" y="1470"/>
                </a:cubicBezTo>
                <a:cubicBezTo>
                  <a:pt x="13179" y="1476"/>
                  <a:pt x="13185" y="1476"/>
                  <a:pt x="13191" y="1488"/>
                </a:cubicBezTo>
                <a:cubicBezTo>
                  <a:pt x="13191" y="1494"/>
                  <a:pt x="13191" y="1494"/>
                  <a:pt x="13191" y="1500"/>
                </a:cubicBezTo>
                <a:cubicBezTo>
                  <a:pt x="13191" y="1506"/>
                  <a:pt x="13197" y="1512"/>
                  <a:pt x="13197" y="1524"/>
                </a:cubicBezTo>
                <a:cubicBezTo>
                  <a:pt x="13197" y="1530"/>
                  <a:pt x="13197" y="1530"/>
                  <a:pt x="13197" y="1536"/>
                </a:cubicBezTo>
                <a:cubicBezTo>
                  <a:pt x="13191" y="1536"/>
                  <a:pt x="13191" y="1542"/>
                  <a:pt x="13191" y="1548"/>
                </a:cubicBezTo>
                <a:cubicBezTo>
                  <a:pt x="13185" y="1554"/>
                  <a:pt x="13173" y="1554"/>
                  <a:pt x="13173" y="1565"/>
                </a:cubicBezTo>
                <a:cubicBezTo>
                  <a:pt x="13173" y="1571"/>
                  <a:pt x="13173" y="1571"/>
                  <a:pt x="13173" y="1571"/>
                </a:cubicBezTo>
                <a:lnTo>
                  <a:pt x="13179" y="1577"/>
                </a:lnTo>
                <a:cubicBezTo>
                  <a:pt x="13179" y="1583"/>
                  <a:pt x="13179" y="1589"/>
                  <a:pt x="13185" y="1595"/>
                </a:cubicBezTo>
                <a:cubicBezTo>
                  <a:pt x="13185" y="1595"/>
                  <a:pt x="13185" y="1601"/>
                  <a:pt x="13185" y="1607"/>
                </a:cubicBezTo>
                <a:cubicBezTo>
                  <a:pt x="13185" y="1613"/>
                  <a:pt x="13179" y="1613"/>
                  <a:pt x="13179" y="1619"/>
                </a:cubicBezTo>
                <a:cubicBezTo>
                  <a:pt x="13179" y="1619"/>
                  <a:pt x="13179" y="1625"/>
                  <a:pt x="13185" y="1631"/>
                </a:cubicBezTo>
                <a:cubicBezTo>
                  <a:pt x="13185" y="1636"/>
                  <a:pt x="13191" y="1642"/>
                  <a:pt x="13197" y="1648"/>
                </a:cubicBezTo>
                <a:cubicBezTo>
                  <a:pt x="13197" y="1654"/>
                  <a:pt x="13203" y="1654"/>
                  <a:pt x="13209" y="1654"/>
                </a:cubicBezTo>
                <a:cubicBezTo>
                  <a:pt x="13262" y="1654"/>
                  <a:pt x="13262" y="1654"/>
                  <a:pt x="13262" y="1654"/>
                </a:cubicBezTo>
                <a:cubicBezTo>
                  <a:pt x="13268" y="1654"/>
                  <a:pt x="13268" y="1648"/>
                  <a:pt x="13274" y="1648"/>
                </a:cubicBezTo>
                <a:cubicBezTo>
                  <a:pt x="13274" y="1642"/>
                  <a:pt x="13280" y="1642"/>
                  <a:pt x="13280" y="1636"/>
                </a:cubicBezTo>
                <a:cubicBezTo>
                  <a:pt x="13286" y="1631"/>
                  <a:pt x="13286" y="1625"/>
                  <a:pt x="13292" y="1625"/>
                </a:cubicBezTo>
                <a:cubicBezTo>
                  <a:pt x="13298" y="1625"/>
                  <a:pt x="13298" y="1625"/>
                  <a:pt x="13298" y="1625"/>
                </a:cubicBezTo>
                <a:cubicBezTo>
                  <a:pt x="13304" y="1625"/>
                  <a:pt x="13310" y="1625"/>
                  <a:pt x="13310" y="1631"/>
                </a:cubicBezTo>
                <a:cubicBezTo>
                  <a:pt x="13316" y="1631"/>
                  <a:pt x="13316" y="1636"/>
                  <a:pt x="13322" y="1642"/>
                </a:cubicBezTo>
                <a:cubicBezTo>
                  <a:pt x="13328" y="1648"/>
                  <a:pt x="13334" y="1648"/>
                  <a:pt x="13345" y="1654"/>
                </a:cubicBezTo>
                <a:lnTo>
                  <a:pt x="13351" y="1654"/>
                </a:lnTo>
                <a:cubicBezTo>
                  <a:pt x="13357" y="1660"/>
                  <a:pt x="13363" y="1660"/>
                  <a:pt x="13363" y="1666"/>
                </a:cubicBezTo>
                <a:cubicBezTo>
                  <a:pt x="13369" y="1672"/>
                  <a:pt x="13369" y="1678"/>
                  <a:pt x="13375" y="1690"/>
                </a:cubicBezTo>
                <a:cubicBezTo>
                  <a:pt x="13381" y="1696"/>
                  <a:pt x="13387" y="1702"/>
                  <a:pt x="13399" y="1708"/>
                </a:cubicBezTo>
                <a:cubicBezTo>
                  <a:pt x="13399" y="1714"/>
                  <a:pt x="13405" y="1714"/>
                  <a:pt x="13411" y="1720"/>
                </a:cubicBezTo>
                <a:lnTo>
                  <a:pt x="13416" y="1725"/>
                </a:lnTo>
                <a:cubicBezTo>
                  <a:pt x="13416" y="1737"/>
                  <a:pt x="13411" y="1743"/>
                  <a:pt x="13411" y="1749"/>
                </a:cubicBezTo>
                <a:cubicBezTo>
                  <a:pt x="13405" y="1755"/>
                  <a:pt x="13405" y="1761"/>
                  <a:pt x="13399" y="1761"/>
                </a:cubicBezTo>
                <a:cubicBezTo>
                  <a:pt x="13399" y="1767"/>
                  <a:pt x="13387" y="1767"/>
                  <a:pt x="13387" y="1773"/>
                </a:cubicBezTo>
                <a:cubicBezTo>
                  <a:pt x="13387" y="1779"/>
                  <a:pt x="13393" y="1779"/>
                  <a:pt x="13393" y="1785"/>
                </a:cubicBezTo>
                <a:cubicBezTo>
                  <a:pt x="13399" y="1785"/>
                  <a:pt x="13405" y="1779"/>
                  <a:pt x="13405" y="1785"/>
                </a:cubicBezTo>
                <a:cubicBezTo>
                  <a:pt x="13416" y="1791"/>
                  <a:pt x="13416" y="1791"/>
                  <a:pt x="13416" y="1791"/>
                </a:cubicBezTo>
                <a:cubicBezTo>
                  <a:pt x="13423" y="1791"/>
                  <a:pt x="13423" y="1797"/>
                  <a:pt x="13428" y="1802"/>
                </a:cubicBezTo>
                <a:cubicBezTo>
                  <a:pt x="13434" y="1802"/>
                  <a:pt x="13446" y="1802"/>
                  <a:pt x="13458" y="1802"/>
                </a:cubicBezTo>
                <a:cubicBezTo>
                  <a:pt x="13464" y="1802"/>
                  <a:pt x="13464" y="1802"/>
                  <a:pt x="13470" y="1802"/>
                </a:cubicBezTo>
                <a:cubicBezTo>
                  <a:pt x="13464" y="1814"/>
                  <a:pt x="13464" y="1814"/>
                  <a:pt x="13464" y="1814"/>
                </a:cubicBezTo>
                <a:cubicBezTo>
                  <a:pt x="13458" y="1820"/>
                  <a:pt x="13458" y="1820"/>
                  <a:pt x="13452" y="1820"/>
                </a:cubicBezTo>
                <a:cubicBezTo>
                  <a:pt x="13446" y="1826"/>
                  <a:pt x="13434" y="1826"/>
                  <a:pt x="13428" y="1826"/>
                </a:cubicBezTo>
                <a:cubicBezTo>
                  <a:pt x="13416" y="1826"/>
                  <a:pt x="13416" y="1826"/>
                  <a:pt x="13416" y="1826"/>
                </a:cubicBezTo>
                <a:cubicBezTo>
                  <a:pt x="13411" y="1826"/>
                  <a:pt x="13411" y="1820"/>
                  <a:pt x="13405" y="1814"/>
                </a:cubicBezTo>
                <a:cubicBezTo>
                  <a:pt x="13399" y="1814"/>
                  <a:pt x="13399" y="1809"/>
                  <a:pt x="13393" y="1809"/>
                </a:cubicBezTo>
                <a:cubicBezTo>
                  <a:pt x="13393" y="1809"/>
                  <a:pt x="13387" y="1809"/>
                  <a:pt x="13381" y="1802"/>
                </a:cubicBezTo>
                <a:cubicBezTo>
                  <a:pt x="13375" y="1802"/>
                  <a:pt x="13375" y="1791"/>
                  <a:pt x="13375" y="1779"/>
                </a:cubicBezTo>
                <a:cubicBezTo>
                  <a:pt x="13375" y="1761"/>
                  <a:pt x="13375" y="1761"/>
                  <a:pt x="13375" y="1761"/>
                </a:cubicBezTo>
                <a:cubicBezTo>
                  <a:pt x="13375" y="1755"/>
                  <a:pt x="13381" y="1755"/>
                  <a:pt x="13381" y="1749"/>
                </a:cubicBezTo>
                <a:cubicBezTo>
                  <a:pt x="13381" y="1737"/>
                  <a:pt x="13369" y="1731"/>
                  <a:pt x="13363" y="1725"/>
                </a:cubicBezTo>
                <a:cubicBezTo>
                  <a:pt x="13357" y="1720"/>
                  <a:pt x="13351" y="1725"/>
                  <a:pt x="13351" y="1720"/>
                </a:cubicBezTo>
                <a:cubicBezTo>
                  <a:pt x="13351" y="1714"/>
                  <a:pt x="13351" y="1714"/>
                  <a:pt x="13351" y="1708"/>
                </a:cubicBezTo>
                <a:cubicBezTo>
                  <a:pt x="13351" y="1702"/>
                  <a:pt x="13345" y="1702"/>
                  <a:pt x="13345" y="1696"/>
                </a:cubicBezTo>
                <a:cubicBezTo>
                  <a:pt x="13339" y="1696"/>
                  <a:pt x="13334" y="1696"/>
                  <a:pt x="13334" y="1696"/>
                </a:cubicBezTo>
                <a:cubicBezTo>
                  <a:pt x="13328" y="1690"/>
                  <a:pt x="13322" y="1690"/>
                  <a:pt x="13316" y="1690"/>
                </a:cubicBezTo>
                <a:cubicBezTo>
                  <a:pt x="13310" y="1690"/>
                  <a:pt x="13304" y="1690"/>
                  <a:pt x="13292" y="1690"/>
                </a:cubicBezTo>
                <a:cubicBezTo>
                  <a:pt x="13280" y="1690"/>
                  <a:pt x="13274" y="1690"/>
                  <a:pt x="13262" y="1690"/>
                </a:cubicBezTo>
                <a:cubicBezTo>
                  <a:pt x="13257" y="1690"/>
                  <a:pt x="13250" y="1690"/>
                  <a:pt x="13250" y="1690"/>
                </a:cubicBezTo>
                <a:cubicBezTo>
                  <a:pt x="13245" y="1690"/>
                  <a:pt x="13239" y="1696"/>
                  <a:pt x="13239" y="1696"/>
                </a:cubicBezTo>
                <a:cubicBezTo>
                  <a:pt x="13233" y="1696"/>
                  <a:pt x="13227" y="1702"/>
                  <a:pt x="13227" y="1702"/>
                </a:cubicBezTo>
                <a:cubicBezTo>
                  <a:pt x="13221" y="1708"/>
                  <a:pt x="13215" y="1708"/>
                  <a:pt x="13215" y="1714"/>
                </a:cubicBezTo>
                <a:cubicBezTo>
                  <a:pt x="13215" y="1720"/>
                  <a:pt x="13215" y="1720"/>
                  <a:pt x="13215" y="1725"/>
                </a:cubicBezTo>
                <a:cubicBezTo>
                  <a:pt x="13215" y="1731"/>
                  <a:pt x="13221" y="1731"/>
                  <a:pt x="13221" y="1737"/>
                </a:cubicBezTo>
                <a:cubicBezTo>
                  <a:pt x="13221" y="1749"/>
                  <a:pt x="13227" y="1755"/>
                  <a:pt x="13227" y="1767"/>
                </a:cubicBezTo>
                <a:cubicBezTo>
                  <a:pt x="13227" y="1779"/>
                  <a:pt x="13227" y="1785"/>
                  <a:pt x="13221" y="1797"/>
                </a:cubicBezTo>
                <a:lnTo>
                  <a:pt x="13221" y="1802"/>
                </a:lnTo>
                <a:cubicBezTo>
                  <a:pt x="13215" y="1809"/>
                  <a:pt x="13215" y="1814"/>
                  <a:pt x="13209" y="1814"/>
                </a:cubicBezTo>
                <a:cubicBezTo>
                  <a:pt x="13203" y="1820"/>
                  <a:pt x="13203" y="1820"/>
                  <a:pt x="13197" y="1826"/>
                </a:cubicBezTo>
                <a:cubicBezTo>
                  <a:pt x="13191" y="1832"/>
                  <a:pt x="13185" y="1832"/>
                  <a:pt x="13185" y="1838"/>
                </a:cubicBezTo>
                <a:cubicBezTo>
                  <a:pt x="13179" y="1838"/>
                  <a:pt x="13173" y="1838"/>
                  <a:pt x="13173" y="1844"/>
                </a:cubicBezTo>
                <a:cubicBezTo>
                  <a:pt x="13168" y="1856"/>
                  <a:pt x="13173" y="1862"/>
                  <a:pt x="13173" y="1874"/>
                </a:cubicBezTo>
                <a:cubicBezTo>
                  <a:pt x="13162" y="1874"/>
                  <a:pt x="13156" y="1874"/>
                  <a:pt x="13150" y="1874"/>
                </a:cubicBezTo>
                <a:cubicBezTo>
                  <a:pt x="13132" y="1880"/>
                  <a:pt x="13126" y="1886"/>
                  <a:pt x="13114" y="1891"/>
                </a:cubicBezTo>
                <a:cubicBezTo>
                  <a:pt x="13108" y="1897"/>
                  <a:pt x="13096" y="1897"/>
                  <a:pt x="13090" y="1909"/>
                </a:cubicBezTo>
                <a:cubicBezTo>
                  <a:pt x="13090" y="1909"/>
                  <a:pt x="13090" y="1915"/>
                  <a:pt x="13090" y="1921"/>
                </a:cubicBezTo>
                <a:cubicBezTo>
                  <a:pt x="13090" y="1921"/>
                  <a:pt x="13084" y="1927"/>
                  <a:pt x="13084" y="1933"/>
                </a:cubicBezTo>
                <a:cubicBezTo>
                  <a:pt x="13079" y="1933"/>
                  <a:pt x="13079" y="1933"/>
                  <a:pt x="13073" y="1933"/>
                </a:cubicBezTo>
                <a:cubicBezTo>
                  <a:pt x="13061" y="1933"/>
                  <a:pt x="13055" y="1933"/>
                  <a:pt x="13049" y="1927"/>
                </a:cubicBezTo>
                <a:cubicBezTo>
                  <a:pt x="13043" y="1927"/>
                  <a:pt x="13043" y="1921"/>
                  <a:pt x="13037" y="1921"/>
                </a:cubicBezTo>
                <a:cubicBezTo>
                  <a:pt x="13031" y="1921"/>
                  <a:pt x="13031" y="1921"/>
                  <a:pt x="13025" y="1921"/>
                </a:cubicBezTo>
                <a:cubicBezTo>
                  <a:pt x="13019" y="1915"/>
                  <a:pt x="13019" y="1909"/>
                  <a:pt x="13013" y="1909"/>
                </a:cubicBezTo>
                <a:cubicBezTo>
                  <a:pt x="12948" y="1909"/>
                  <a:pt x="12948" y="1909"/>
                  <a:pt x="12948" y="1909"/>
                </a:cubicBezTo>
                <a:cubicBezTo>
                  <a:pt x="12936" y="1903"/>
                  <a:pt x="12936" y="1903"/>
                  <a:pt x="12936" y="1903"/>
                </a:cubicBezTo>
                <a:cubicBezTo>
                  <a:pt x="12936" y="1903"/>
                  <a:pt x="12942" y="1897"/>
                  <a:pt x="12942" y="1891"/>
                </a:cubicBezTo>
                <a:cubicBezTo>
                  <a:pt x="12948" y="1891"/>
                  <a:pt x="12948" y="1886"/>
                  <a:pt x="12954" y="1880"/>
                </a:cubicBezTo>
                <a:cubicBezTo>
                  <a:pt x="12960" y="1880"/>
                  <a:pt x="12960" y="1880"/>
                  <a:pt x="12966" y="1880"/>
                </a:cubicBezTo>
                <a:cubicBezTo>
                  <a:pt x="12978" y="1880"/>
                  <a:pt x="12978" y="1880"/>
                  <a:pt x="12984" y="1880"/>
                </a:cubicBezTo>
                <a:cubicBezTo>
                  <a:pt x="12990" y="1886"/>
                  <a:pt x="12996" y="1886"/>
                  <a:pt x="12996" y="1886"/>
                </a:cubicBezTo>
                <a:cubicBezTo>
                  <a:pt x="13007" y="1891"/>
                  <a:pt x="13013" y="1886"/>
                  <a:pt x="13019" y="1886"/>
                </a:cubicBezTo>
                <a:cubicBezTo>
                  <a:pt x="13031" y="1886"/>
                  <a:pt x="13037" y="1891"/>
                  <a:pt x="13043" y="1886"/>
                </a:cubicBezTo>
                <a:cubicBezTo>
                  <a:pt x="13049" y="1886"/>
                  <a:pt x="13049" y="1880"/>
                  <a:pt x="13055" y="1880"/>
                </a:cubicBezTo>
                <a:cubicBezTo>
                  <a:pt x="13061" y="1880"/>
                  <a:pt x="13061" y="1874"/>
                  <a:pt x="13067" y="1874"/>
                </a:cubicBezTo>
                <a:cubicBezTo>
                  <a:pt x="13067" y="1868"/>
                  <a:pt x="13073" y="1868"/>
                  <a:pt x="13079" y="1862"/>
                </a:cubicBezTo>
                <a:cubicBezTo>
                  <a:pt x="13084" y="1856"/>
                  <a:pt x="13084" y="1844"/>
                  <a:pt x="13090" y="1838"/>
                </a:cubicBezTo>
                <a:cubicBezTo>
                  <a:pt x="13090" y="1838"/>
                  <a:pt x="13096" y="1838"/>
                  <a:pt x="13102" y="1832"/>
                </a:cubicBezTo>
                <a:cubicBezTo>
                  <a:pt x="13108" y="1826"/>
                  <a:pt x="13114" y="1820"/>
                  <a:pt x="13120" y="1814"/>
                </a:cubicBezTo>
                <a:cubicBezTo>
                  <a:pt x="13120" y="1809"/>
                  <a:pt x="13120" y="1802"/>
                  <a:pt x="13120" y="1802"/>
                </a:cubicBezTo>
                <a:cubicBezTo>
                  <a:pt x="13126" y="1797"/>
                  <a:pt x="13132" y="1802"/>
                  <a:pt x="13132" y="1797"/>
                </a:cubicBezTo>
                <a:cubicBezTo>
                  <a:pt x="13138" y="1797"/>
                  <a:pt x="13144" y="1797"/>
                  <a:pt x="13144" y="1791"/>
                </a:cubicBezTo>
                <a:cubicBezTo>
                  <a:pt x="13150" y="1791"/>
                  <a:pt x="13144" y="1785"/>
                  <a:pt x="13144" y="1779"/>
                </a:cubicBezTo>
                <a:cubicBezTo>
                  <a:pt x="13144" y="1779"/>
                  <a:pt x="13150" y="1773"/>
                  <a:pt x="13150" y="1767"/>
                </a:cubicBezTo>
                <a:cubicBezTo>
                  <a:pt x="13150" y="1761"/>
                  <a:pt x="13156" y="1755"/>
                  <a:pt x="13156" y="1743"/>
                </a:cubicBezTo>
                <a:cubicBezTo>
                  <a:pt x="13156" y="1743"/>
                  <a:pt x="13162" y="1737"/>
                  <a:pt x="13162" y="1731"/>
                </a:cubicBezTo>
                <a:lnTo>
                  <a:pt x="13162" y="1725"/>
                </a:lnTo>
                <a:cubicBezTo>
                  <a:pt x="13162" y="1720"/>
                  <a:pt x="13168" y="1720"/>
                  <a:pt x="13168" y="1714"/>
                </a:cubicBezTo>
                <a:cubicBezTo>
                  <a:pt x="13168" y="1708"/>
                  <a:pt x="13168" y="1702"/>
                  <a:pt x="13168" y="1696"/>
                </a:cubicBezTo>
                <a:cubicBezTo>
                  <a:pt x="13156" y="1696"/>
                  <a:pt x="13150" y="1702"/>
                  <a:pt x="13144" y="1702"/>
                </a:cubicBezTo>
                <a:cubicBezTo>
                  <a:pt x="13138" y="1702"/>
                  <a:pt x="13132" y="1696"/>
                  <a:pt x="13126" y="1696"/>
                </a:cubicBezTo>
                <a:cubicBezTo>
                  <a:pt x="13126" y="1696"/>
                  <a:pt x="13120" y="1690"/>
                  <a:pt x="13114" y="1690"/>
                </a:cubicBezTo>
                <a:cubicBezTo>
                  <a:pt x="13108" y="1690"/>
                  <a:pt x="13108" y="1684"/>
                  <a:pt x="13108" y="1678"/>
                </a:cubicBezTo>
                <a:cubicBezTo>
                  <a:pt x="13102" y="1672"/>
                  <a:pt x="13102" y="1666"/>
                  <a:pt x="13102" y="1660"/>
                </a:cubicBezTo>
                <a:cubicBezTo>
                  <a:pt x="13102" y="1648"/>
                  <a:pt x="13108" y="1648"/>
                  <a:pt x="13108" y="1636"/>
                </a:cubicBezTo>
                <a:cubicBezTo>
                  <a:pt x="13108" y="1619"/>
                  <a:pt x="13108" y="1613"/>
                  <a:pt x="13108" y="1601"/>
                </a:cubicBezTo>
                <a:cubicBezTo>
                  <a:pt x="13108" y="1589"/>
                  <a:pt x="13108" y="1589"/>
                  <a:pt x="13108" y="1589"/>
                </a:cubicBezTo>
                <a:cubicBezTo>
                  <a:pt x="13108" y="1577"/>
                  <a:pt x="13114" y="1571"/>
                  <a:pt x="13114" y="1565"/>
                </a:cubicBezTo>
                <a:cubicBezTo>
                  <a:pt x="13120" y="1554"/>
                  <a:pt x="13120" y="1548"/>
                  <a:pt x="13120" y="1530"/>
                </a:cubicBezTo>
                <a:cubicBezTo>
                  <a:pt x="13120" y="1530"/>
                  <a:pt x="13120" y="1524"/>
                  <a:pt x="13120" y="1518"/>
                </a:cubicBezTo>
                <a:cubicBezTo>
                  <a:pt x="13120" y="1512"/>
                  <a:pt x="13114" y="1506"/>
                  <a:pt x="13108" y="1494"/>
                </a:cubicBezTo>
                <a:lnTo>
                  <a:pt x="13108" y="1488"/>
                </a:lnTo>
                <a:cubicBezTo>
                  <a:pt x="13102" y="1476"/>
                  <a:pt x="13102" y="1470"/>
                  <a:pt x="13096" y="1465"/>
                </a:cubicBezTo>
                <a:cubicBezTo>
                  <a:pt x="13096" y="1459"/>
                  <a:pt x="13090" y="1453"/>
                  <a:pt x="13090" y="1453"/>
                </a:cubicBezTo>
                <a:cubicBezTo>
                  <a:pt x="13084" y="1447"/>
                  <a:pt x="13084" y="1447"/>
                  <a:pt x="13084" y="1441"/>
                </a:cubicBezTo>
                <a:cubicBezTo>
                  <a:pt x="13084" y="1370"/>
                  <a:pt x="13084" y="1370"/>
                  <a:pt x="13084" y="1370"/>
                </a:cubicBezTo>
                <a:cubicBezTo>
                  <a:pt x="13090" y="1370"/>
                  <a:pt x="13096" y="1370"/>
                  <a:pt x="13108" y="1370"/>
                </a:cubicBezTo>
                <a:cubicBezTo>
                  <a:pt x="13108" y="1370"/>
                  <a:pt x="13114" y="1370"/>
                  <a:pt x="13120" y="1370"/>
                </a:cubicBezTo>
                <a:lnTo>
                  <a:pt x="13120" y="1370"/>
                </a:lnTo>
                <a:cubicBezTo>
                  <a:pt x="13120" y="1299"/>
                  <a:pt x="13120" y="1299"/>
                  <a:pt x="13120" y="1299"/>
                </a:cubicBezTo>
                <a:cubicBezTo>
                  <a:pt x="13108" y="1299"/>
                  <a:pt x="13102" y="1299"/>
                  <a:pt x="13090" y="1299"/>
                </a:cubicBezTo>
                <a:cubicBezTo>
                  <a:pt x="13084" y="1299"/>
                  <a:pt x="13084" y="1287"/>
                  <a:pt x="13079" y="1287"/>
                </a:cubicBezTo>
                <a:cubicBezTo>
                  <a:pt x="13079" y="1287"/>
                  <a:pt x="13073" y="1281"/>
                  <a:pt x="13067" y="1281"/>
                </a:cubicBezTo>
                <a:cubicBezTo>
                  <a:pt x="13061" y="1281"/>
                  <a:pt x="13055" y="1281"/>
                  <a:pt x="13043" y="1281"/>
                </a:cubicBezTo>
                <a:cubicBezTo>
                  <a:pt x="13025" y="1281"/>
                  <a:pt x="13025" y="1281"/>
                  <a:pt x="13025" y="1281"/>
                </a:cubicBezTo>
                <a:cubicBezTo>
                  <a:pt x="13019" y="1281"/>
                  <a:pt x="13013" y="1281"/>
                  <a:pt x="13007" y="1281"/>
                </a:cubicBezTo>
                <a:cubicBezTo>
                  <a:pt x="12996" y="1281"/>
                  <a:pt x="12990" y="1281"/>
                  <a:pt x="12978" y="1287"/>
                </a:cubicBezTo>
                <a:cubicBezTo>
                  <a:pt x="12972" y="1287"/>
                  <a:pt x="12972" y="1293"/>
                  <a:pt x="12966" y="1293"/>
                </a:cubicBezTo>
                <a:cubicBezTo>
                  <a:pt x="12960" y="1299"/>
                  <a:pt x="12960" y="1299"/>
                  <a:pt x="12954" y="1299"/>
                </a:cubicBezTo>
                <a:cubicBezTo>
                  <a:pt x="12948" y="1299"/>
                  <a:pt x="12948" y="1299"/>
                  <a:pt x="12942" y="1299"/>
                </a:cubicBezTo>
                <a:cubicBezTo>
                  <a:pt x="12936" y="1299"/>
                  <a:pt x="12930" y="1299"/>
                  <a:pt x="12918" y="1299"/>
                </a:cubicBezTo>
                <a:cubicBezTo>
                  <a:pt x="12918" y="1299"/>
                  <a:pt x="12913" y="1304"/>
                  <a:pt x="12907" y="1304"/>
                </a:cubicBezTo>
                <a:cubicBezTo>
                  <a:pt x="12907" y="1316"/>
                  <a:pt x="12907" y="1322"/>
                  <a:pt x="12907" y="1340"/>
                </a:cubicBezTo>
                <a:cubicBezTo>
                  <a:pt x="12907" y="1340"/>
                  <a:pt x="12907" y="1346"/>
                  <a:pt x="12907" y="1352"/>
                </a:cubicBezTo>
                <a:cubicBezTo>
                  <a:pt x="12907" y="1358"/>
                  <a:pt x="12901" y="1364"/>
                  <a:pt x="12895" y="1376"/>
                </a:cubicBezTo>
                <a:cubicBezTo>
                  <a:pt x="12889" y="1382"/>
                  <a:pt x="12889" y="1382"/>
                  <a:pt x="12889" y="1387"/>
                </a:cubicBezTo>
                <a:cubicBezTo>
                  <a:pt x="12877" y="1393"/>
                  <a:pt x="12871" y="1399"/>
                  <a:pt x="12865" y="1411"/>
                </a:cubicBezTo>
                <a:cubicBezTo>
                  <a:pt x="12865" y="1417"/>
                  <a:pt x="12865" y="1423"/>
                  <a:pt x="12859" y="1429"/>
                </a:cubicBezTo>
                <a:cubicBezTo>
                  <a:pt x="12859" y="1435"/>
                  <a:pt x="12859" y="1441"/>
                  <a:pt x="12853" y="1447"/>
                </a:cubicBezTo>
                <a:cubicBezTo>
                  <a:pt x="12853" y="1447"/>
                  <a:pt x="12847" y="1447"/>
                  <a:pt x="12841" y="1447"/>
                </a:cubicBezTo>
                <a:cubicBezTo>
                  <a:pt x="12835" y="1453"/>
                  <a:pt x="12830" y="1447"/>
                  <a:pt x="12818" y="1447"/>
                </a:cubicBezTo>
                <a:cubicBezTo>
                  <a:pt x="12812" y="1447"/>
                  <a:pt x="12812" y="1447"/>
                  <a:pt x="12812" y="1447"/>
                </a:cubicBezTo>
                <a:cubicBezTo>
                  <a:pt x="12806" y="1447"/>
                  <a:pt x="12800" y="1453"/>
                  <a:pt x="12800" y="1453"/>
                </a:cubicBezTo>
                <a:cubicBezTo>
                  <a:pt x="12794" y="1459"/>
                  <a:pt x="12794" y="1465"/>
                  <a:pt x="12794" y="1470"/>
                </a:cubicBezTo>
                <a:cubicBezTo>
                  <a:pt x="12794" y="1476"/>
                  <a:pt x="12794" y="1476"/>
                  <a:pt x="12794" y="1476"/>
                </a:cubicBezTo>
                <a:cubicBezTo>
                  <a:pt x="12794" y="1482"/>
                  <a:pt x="12794" y="1488"/>
                  <a:pt x="12794" y="1494"/>
                </a:cubicBezTo>
                <a:cubicBezTo>
                  <a:pt x="12794" y="1494"/>
                  <a:pt x="12806" y="1488"/>
                  <a:pt x="12806" y="1494"/>
                </a:cubicBezTo>
                <a:cubicBezTo>
                  <a:pt x="12812" y="1500"/>
                  <a:pt x="12824" y="1500"/>
                  <a:pt x="12824" y="1512"/>
                </a:cubicBezTo>
                <a:cubicBezTo>
                  <a:pt x="12830" y="1518"/>
                  <a:pt x="12830" y="1524"/>
                  <a:pt x="12830" y="1536"/>
                </a:cubicBezTo>
                <a:cubicBezTo>
                  <a:pt x="12830" y="1542"/>
                  <a:pt x="12830" y="1554"/>
                  <a:pt x="12824" y="1559"/>
                </a:cubicBezTo>
                <a:cubicBezTo>
                  <a:pt x="12818" y="1559"/>
                  <a:pt x="12812" y="1559"/>
                  <a:pt x="12812" y="1559"/>
                </a:cubicBezTo>
                <a:cubicBezTo>
                  <a:pt x="12806" y="1565"/>
                  <a:pt x="12806" y="1565"/>
                  <a:pt x="12800" y="1565"/>
                </a:cubicBezTo>
                <a:cubicBezTo>
                  <a:pt x="12794" y="1571"/>
                  <a:pt x="12800" y="1577"/>
                  <a:pt x="12800" y="1583"/>
                </a:cubicBezTo>
                <a:cubicBezTo>
                  <a:pt x="12800" y="1589"/>
                  <a:pt x="12800" y="1595"/>
                  <a:pt x="12800" y="1607"/>
                </a:cubicBezTo>
                <a:cubicBezTo>
                  <a:pt x="12812" y="1607"/>
                  <a:pt x="12812" y="1607"/>
                  <a:pt x="12824" y="1607"/>
                </a:cubicBezTo>
                <a:cubicBezTo>
                  <a:pt x="12830" y="1607"/>
                  <a:pt x="12830" y="1601"/>
                  <a:pt x="12835" y="1607"/>
                </a:cubicBezTo>
                <a:cubicBezTo>
                  <a:pt x="12841" y="1607"/>
                  <a:pt x="12841" y="1613"/>
                  <a:pt x="12847" y="1613"/>
                </a:cubicBezTo>
                <a:cubicBezTo>
                  <a:pt x="12847" y="1619"/>
                  <a:pt x="12853" y="1619"/>
                  <a:pt x="12853" y="1625"/>
                </a:cubicBezTo>
                <a:cubicBezTo>
                  <a:pt x="12853" y="1631"/>
                  <a:pt x="12853" y="1631"/>
                  <a:pt x="12853" y="1636"/>
                </a:cubicBezTo>
                <a:cubicBezTo>
                  <a:pt x="12859" y="1642"/>
                  <a:pt x="12859" y="1642"/>
                  <a:pt x="12859" y="1648"/>
                </a:cubicBezTo>
                <a:cubicBezTo>
                  <a:pt x="12865" y="1654"/>
                  <a:pt x="12871" y="1648"/>
                  <a:pt x="12871" y="1654"/>
                </a:cubicBezTo>
                <a:cubicBezTo>
                  <a:pt x="12877" y="1660"/>
                  <a:pt x="12877" y="1660"/>
                  <a:pt x="12883" y="1666"/>
                </a:cubicBezTo>
                <a:lnTo>
                  <a:pt x="12889" y="1666"/>
                </a:lnTo>
                <a:cubicBezTo>
                  <a:pt x="12901" y="1672"/>
                  <a:pt x="12907" y="1684"/>
                  <a:pt x="12913" y="1690"/>
                </a:cubicBezTo>
                <a:cubicBezTo>
                  <a:pt x="12913" y="1690"/>
                  <a:pt x="12918" y="1690"/>
                  <a:pt x="12924" y="1696"/>
                </a:cubicBezTo>
                <a:cubicBezTo>
                  <a:pt x="12924" y="1696"/>
                  <a:pt x="12924" y="1702"/>
                  <a:pt x="12924" y="1708"/>
                </a:cubicBezTo>
                <a:cubicBezTo>
                  <a:pt x="12924" y="1708"/>
                  <a:pt x="12924" y="1714"/>
                  <a:pt x="12924" y="1720"/>
                </a:cubicBezTo>
                <a:cubicBezTo>
                  <a:pt x="12924" y="1725"/>
                  <a:pt x="12913" y="1725"/>
                  <a:pt x="12913" y="1725"/>
                </a:cubicBezTo>
                <a:cubicBezTo>
                  <a:pt x="12907" y="1731"/>
                  <a:pt x="12913" y="1737"/>
                  <a:pt x="12907" y="1737"/>
                </a:cubicBezTo>
                <a:cubicBezTo>
                  <a:pt x="12907" y="1743"/>
                  <a:pt x="12901" y="1737"/>
                  <a:pt x="12895" y="1737"/>
                </a:cubicBezTo>
                <a:cubicBezTo>
                  <a:pt x="12889" y="1737"/>
                  <a:pt x="12889" y="1737"/>
                  <a:pt x="12889" y="1737"/>
                </a:cubicBezTo>
                <a:cubicBezTo>
                  <a:pt x="12877" y="1737"/>
                  <a:pt x="12871" y="1743"/>
                  <a:pt x="12865" y="1737"/>
                </a:cubicBezTo>
                <a:cubicBezTo>
                  <a:pt x="12853" y="1737"/>
                  <a:pt x="12847" y="1731"/>
                  <a:pt x="12841" y="1725"/>
                </a:cubicBezTo>
                <a:cubicBezTo>
                  <a:pt x="12830" y="1720"/>
                  <a:pt x="12824" y="1708"/>
                  <a:pt x="12824" y="1690"/>
                </a:cubicBezTo>
                <a:cubicBezTo>
                  <a:pt x="12818" y="1690"/>
                  <a:pt x="12812" y="1684"/>
                  <a:pt x="12806" y="1684"/>
                </a:cubicBezTo>
                <a:cubicBezTo>
                  <a:pt x="12788" y="1684"/>
                  <a:pt x="12782" y="1684"/>
                  <a:pt x="12770" y="1678"/>
                </a:cubicBezTo>
                <a:cubicBezTo>
                  <a:pt x="12764" y="1678"/>
                  <a:pt x="12764" y="1672"/>
                  <a:pt x="12758" y="1666"/>
                </a:cubicBezTo>
                <a:cubicBezTo>
                  <a:pt x="12758" y="1666"/>
                  <a:pt x="12752" y="1660"/>
                  <a:pt x="12747" y="1660"/>
                </a:cubicBezTo>
                <a:cubicBezTo>
                  <a:pt x="12741" y="1654"/>
                  <a:pt x="12735" y="1660"/>
                  <a:pt x="12729" y="1660"/>
                </a:cubicBezTo>
                <a:cubicBezTo>
                  <a:pt x="12723" y="1660"/>
                  <a:pt x="12717" y="1654"/>
                  <a:pt x="12717" y="1654"/>
                </a:cubicBezTo>
                <a:cubicBezTo>
                  <a:pt x="12705" y="1654"/>
                  <a:pt x="12699" y="1654"/>
                  <a:pt x="12693" y="1654"/>
                </a:cubicBezTo>
                <a:cubicBezTo>
                  <a:pt x="12687" y="1654"/>
                  <a:pt x="12681" y="1648"/>
                  <a:pt x="12681" y="1642"/>
                </a:cubicBezTo>
                <a:cubicBezTo>
                  <a:pt x="12675" y="1636"/>
                  <a:pt x="12681" y="1631"/>
                  <a:pt x="12675" y="1631"/>
                </a:cubicBezTo>
                <a:cubicBezTo>
                  <a:pt x="12669" y="1625"/>
                  <a:pt x="12669" y="1625"/>
                  <a:pt x="12664" y="1625"/>
                </a:cubicBezTo>
                <a:cubicBezTo>
                  <a:pt x="12658" y="1625"/>
                  <a:pt x="12658" y="1625"/>
                  <a:pt x="12652" y="1625"/>
                </a:cubicBezTo>
                <a:cubicBezTo>
                  <a:pt x="12646" y="1619"/>
                  <a:pt x="12640" y="1619"/>
                  <a:pt x="12640" y="1613"/>
                </a:cubicBezTo>
                <a:cubicBezTo>
                  <a:pt x="12634" y="1613"/>
                  <a:pt x="12628" y="1607"/>
                  <a:pt x="12628" y="1607"/>
                </a:cubicBezTo>
                <a:cubicBezTo>
                  <a:pt x="12569" y="1607"/>
                  <a:pt x="12569" y="1607"/>
                  <a:pt x="12569" y="1607"/>
                </a:cubicBezTo>
                <a:cubicBezTo>
                  <a:pt x="12563" y="1607"/>
                  <a:pt x="12563" y="1607"/>
                  <a:pt x="12557" y="1601"/>
                </a:cubicBezTo>
                <a:cubicBezTo>
                  <a:pt x="12557" y="1601"/>
                  <a:pt x="12557" y="1595"/>
                  <a:pt x="12551" y="1589"/>
                </a:cubicBezTo>
                <a:cubicBezTo>
                  <a:pt x="12551" y="1589"/>
                  <a:pt x="12545" y="1583"/>
                  <a:pt x="12539" y="1583"/>
                </a:cubicBezTo>
                <a:cubicBezTo>
                  <a:pt x="12480" y="1583"/>
                  <a:pt x="12480" y="1583"/>
                  <a:pt x="12480" y="1583"/>
                </a:cubicBezTo>
                <a:cubicBezTo>
                  <a:pt x="12468" y="1583"/>
                  <a:pt x="12468" y="1577"/>
                  <a:pt x="12456" y="1571"/>
                </a:cubicBezTo>
                <a:cubicBezTo>
                  <a:pt x="12450" y="1565"/>
                  <a:pt x="12444" y="1559"/>
                  <a:pt x="12432" y="1559"/>
                </a:cubicBezTo>
                <a:cubicBezTo>
                  <a:pt x="12432" y="1554"/>
                  <a:pt x="12426" y="1554"/>
                  <a:pt x="12426" y="1554"/>
                </a:cubicBezTo>
                <a:cubicBezTo>
                  <a:pt x="12420" y="1554"/>
                  <a:pt x="12420" y="1548"/>
                  <a:pt x="12420" y="1542"/>
                </a:cubicBezTo>
                <a:cubicBezTo>
                  <a:pt x="12414" y="1542"/>
                  <a:pt x="12409" y="1542"/>
                  <a:pt x="12409" y="1542"/>
                </a:cubicBezTo>
                <a:cubicBezTo>
                  <a:pt x="12403" y="1536"/>
                  <a:pt x="12397" y="1536"/>
                  <a:pt x="12397" y="1530"/>
                </a:cubicBezTo>
                <a:cubicBezTo>
                  <a:pt x="12391" y="1530"/>
                  <a:pt x="12397" y="1524"/>
                  <a:pt x="12391" y="1518"/>
                </a:cubicBezTo>
                <a:cubicBezTo>
                  <a:pt x="12391" y="1518"/>
                  <a:pt x="12385" y="1518"/>
                  <a:pt x="12379" y="1518"/>
                </a:cubicBezTo>
                <a:cubicBezTo>
                  <a:pt x="12373" y="1518"/>
                  <a:pt x="12367" y="1518"/>
                  <a:pt x="12361" y="1518"/>
                </a:cubicBezTo>
                <a:cubicBezTo>
                  <a:pt x="12355" y="1518"/>
                  <a:pt x="12355" y="1518"/>
                  <a:pt x="12355" y="1518"/>
                </a:cubicBezTo>
                <a:cubicBezTo>
                  <a:pt x="12355" y="1518"/>
                  <a:pt x="12349" y="1518"/>
                  <a:pt x="12349" y="1524"/>
                </a:cubicBezTo>
                <a:cubicBezTo>
                  <a:pt x="12343" y="1524"/>
                  <a:pt x="12337" y="1530"/>
                  <a:pt x="12337" y="1536"/>
                </a:cubicBezTo>
                <a:cubicBezTo>
                  <a:pt x="12337" y="1542"/>
                  <a:pt x="12337" y="1548"/>
                  <a:pt x="12337" y="1554"/>
                </a:cubicBezTo>
                <a:cubicBezTo>
                  <a:pt x="12337" y="1559"/>
                  <a:pt x="12343" y="1559"/>
                  <a:pt x="12349" y="1565"/>
                </a:cubicBezTo>
                <a:cubicBezTo>
                  <a:pt x="12355" y="1565"/>
                  <a:pt x="12361" y="1565"/>
                  <a:pt x="12361" y="1571"/>
                </a:cubicBezTo>
                <a:cubicBezTo>
                  <a:pt x="12361" y="1577"/>
                  <a:pt x="12361" y="1577"/>
                  <a:pt x="12361" y="1583"/>
                </a:cubicBezTo>
                <a:cubicBezTo>
                  <a:pt x="12361" y="1589"/>
                  <a:pt x="12361" y="1589"/>
                  <a:pt x="12361" y="1595"/>
                </a:cubicBezTo>
                <a:cubicBezTo>
                  <a:pt x="12367" y="1595"/>
                  <a:pt x="12373" y="1595"/>
                  <a:pt x="12385" y="1595"/>
                </a:cubicBezTo>
                <a:cubicBezTo>
                  <a:pt x="12391" y="1595"/>
                  <a:pt x="12391" y="1601"/>
                  <a:pt x="12397" y="1601"/>
                </a:cubicBezTo>
                <a:cubicBezTo>
                  <a:pt x="12397" y="1601"/>
                  <a:pt x="12403" y="1601"/>
                  <a:pt x="12409" y="1601"/>
                </a:cubicBezTo>
                <a:cubicBezTo>
                  <a:pt x="12409" y="1601"/>
                  <a:pt x="12414" y="1601"/>
                  <a:pt x="12420" y="1607"/>
                </a:cubicBezTo>
                <a:cubicBezTo>
                  <a:pt x="12420" y="1607"/>
                  <a:pt x="12420" y="1613"/>
                  <a:pt x="12420" y="1619"/>
                </a:cubicBezTo>
                <a:cubicBezTo>
                  <a:pt x="12420" y="1625"/>
                  <a:pt x="12426" y="1625"/>
                  <a:pt x="12426" y="1631"/>
                </a:cubicBezTo>
                <a:cubicBezTo>
                  <a:pt x="12432" y="1636"/>
                  <a:pt x="12444" y="1636"/>
                  <a:pt x="12456" y="1642"/>
                </a:cubicBezTo>
                <a:cubicBezTo>
                  <a:pt x="12462" y="1642"/>
                  <a:pt x="12462" y="1642"/>
                  <a:pt x="12468" y="1648"/>
                </a:cubicBezTo>
                <a:cubicBezTo>
                  <a:pt x="12468" y="1648"/>
                  <a:pt x="12474" y="1648"/>
                  <a:pt x="12474" y="1654"/>
                </a:cubicBezTo>
                <a:cubicBezTo>
                  <a:pt x="12474" y="1660"/>
                  <a:pt x="12474" y="1666"/>
                  <a:pt x="12474" y="1666"/>
                </a:cubicBezTo>
                <a:cubicBezTo>
                  <a:pt x="12474" y="1672"/>
                  <a:pt x="12468" y="1678"/>
                  <a:pt x="12468" y="1678"/>
                </a:cubicBezTo>
                <a:cubicBezTo>
                  <a:pt x="12462" y="1690"/>
                  <a:pt x="12456" y="1696"/>
                  <a:pt x="12450" y="1702"/>
                </a:cubicBezTo>
                <a:cubicBezTo>
                  <a:pt x="12444" y="1702"/>
                  <a:pt x="12444" y="1702"/>
                  <a:pt x="12438" y="1702"/>
                </a:cubicBezTo>
                <a:cubicBezTo>
                  <a:pt x="12426" y="1702"/>
                  <a:pt x="12426" y="1702"/>
                  <a:pt x="12426" y="1702"/>
                </a:cubicBezTo>
                <a:cubicBezTo>
                  <a:pt x="12420" y="1702"/>
                  <a:pt x="12420" y="1696"/>
                  <a:pt x="12414" y="1702"/>
                </a:cubicBezTo>
                <a:cubicBezTo>
                  <a:pt x="12409" y="1702"/>
                  <a:pt x="12409" y="1708"/>
                  <a:pt x="12409" y="1714"/>
                </a:cubicBezTo>
                <a:cubicBezTo>
                  <a:pt x="12409" y="1714"/>
                  <a:pt x="12409" y="1720"/>
                  <a:pt x="12409" y="1725"/>
                </a:cubicBezTo>
                <a:cubicBezTo>
                  <a:pt x="12403" y="1725"/>
                  <a:pt x="12403" y="1731"/>
                  <a:pt x="12403" y="1731"/>
                </a:cubicBezTo>
                <a:cubicBezTo>
                  <a:pt x="12397" y="1737"/>
                  <a:pt x="12391" y="1737"/>
                  <a:pt x="12391" y="1737"/>
                </a:cubicBezTo>
                <a:cubicBezTo>
                  <a:pt x="12379" y="1737"/>
                  <a:pt x="12379" y="1737"/>
                  <a:pt x="12379" y="1737"/>
                </a:cubicBezTo>
                <a:cubicBezTo>
                  <a:pt x="12379" y="1725"/>
                  <a:pt x="12379" y="1725"/>
                  <a:pt x="12379" y="1714"/>
                </a:cubicBezTo>
                <a:cubicBezTo>
                  <a:pt x="12379" y="1708"/>
                  <a:pt x="12379" y="1708"/>
                  <a:pt x="12379" y="1702"/>
                </a:cubicBezTo>
                <a:cubicBezTo>
                  <a:pt x="12379" y="1696"/>
                  <a:pt x="12379" y="1690"/>
                  <a:pt x="12379" y="1678"/>
                </a:cubicBezTo>
                <a:cubicBezTo>
                  <a:pt x="12379" y="1672"/>
                  <a:pt x="12379" y="1672"/>
                  <a:pt x="12379" y="1666"/>
                </a:cubicBezTo>
                <a:cubicBezTo>
                  <a:pt x="12361" y="1666"/>
                  <a:pt x="12361" y="1666"/>
                  <a:pt x="12361" y="1666"/>
                </a:cubicBezTo>
                <a:cubicBezTo>
                  <a:pt x="12355" y="1672"/>
                  <a:pt x="12349" y="1666"/>
                  <a:pt x="12349" y="1672"/>
                </a:cubicBezTo>
                <a:cubicBezTo>
                  <a:pt x="12343" y="1672"/>
                  <a:pt x="12343" y="1678"/>
                  <a:pt x="12337" y="1678"/>
                </a:cubicBezTo>
                <a:cubicBezTo>
                  <a:pt x="12337" y="1684"/>
                  <a:pt x="12337" y="1690"/>
                  <a:pt x="12332" y="1690"/>
                </a:cubicBezTo>
                <a:cubicBezTo>
                  <a:pt x="12332" y="1696"/>
                  <a:pt x="12332" y="1702"/>
                  <a:pt x="12325" y="1702"/>
                </a:cubicBezTo>
                <a:cubicBezTo>
                  <a:pt x="12320" y="1708"/>
                  <a:pt x="12314" y="1702"/>
                  <a:pt x="12302" y="1702"/>
                </a:cubicBezTo>
                <a:cubicBezTo>
                  <a:pt x="12290" y="1702"/>
                  <a:pt x="12290" y="1702"/>
                  <a:pt x="12290" y="1702"/>
                </a:cubicBezTo>
                <a:cubicBezTo>
                  <a:pt x="12284" y="1702"/>
                  <a:pt x="12278" y="1702"/>
                  <a:pt x="12272" y="1702"/>
                </a:cubicBezTo>
                <a:cubicBezTo>
                  <a:pt x="12266" y="1702"/>
                  <a:pt x="12260" y="1696"/>
                  <a:pt x="12254" y="1702"/>
                </a:cubicBezTo>
                <a:cubicBezTo>
                  <a:pt x="12248" y="1702"/>
                  <a:pt x="12254" y="1708"/>
                  <a:pt x="12248" y="1714"/>
                </a:cubicBezTo>
                <a:cubicBezTo>
                  <a:pt x="12243" y="1714"/>
                  <a:pt x="12248" y="1720"/>
                  <a:pt x="12243" y="1725"/>
                </a:cubicBezTo>
                <a:cubicBezTo>
                  <a:pt x="12237" y="1725"/>
                  <a:pt x="12231" y="1725"/>
                  <a:pt x="12225" y="1725"/>
                </a:cubicBezTo>
                <a:cubicBezTo>
                  <a:pt x="12213" y="1725"/>
                  <a:pt x="12213" y="1725"/>
                  <a:pt x="12213" y="1725"/>
                </a:cubicBezTo>
                <a:cubicBezTo>
                  <a:pt x="12213" y="1725"/>
                  <a:pt x="12207" y="1720"/>
                  <a:pt x="12201" y="1720"/>
                </a:cubicBezTo>
                <a:cubicBezTo>
                  <a:pt x="12195" y="1720"/>
                  <a:pt x="12195" y="1720"/>
                  <a:pt x="12195" y="1720"/>
                </a:cubicBezTo>
                <a:cubicBezTo>
                  <a:pt x="12166" y="1720"/>
                  <a:pt x="12166" y="1720"/>
                  <a:pt x="12166" y="1720"/>
                </a:cubicBezTo>
                <a:cubicBezTo>
                  <a:pt x="12159" y="1720"/>
                  <a:pt x="12159" y="1720"/>
                  <a:pt x="12154" y="1720"/>
                </a:cubicBezTo>
                <a:cubicBezTo>
                  <a:pt x="12154" y="1749"/>
                  <a:pt x="12154" y="1749"/>
                  <a:pt x="12154" y="1749"/>
                </a:cubicBezTo>
                <a:cubicBezTo>
                  <a:pt x="12118" y="1749"/>
                  <a:pt x="12118" y="1749"/>
                  <a:pt x="12118" y="1749"/>
                </a:cubicBezTo>
                <a:lnTo>
                  <a:pt x="12112" y="1743"/>
                </a:lnTo>
                <a:cubicBezTo>
                  <a:pt x="12106" y="1737"/>
                  <a:pt x="12106" y="1737"/>
                  <a:pt x="12106" y="1731"/>
                </a:cubicBezTo>
                <a:cubicBezTo>
                  <a:pt x="12100" y="1725"/>
                  <a:pt x="12094" y="1731"/>
                  <a:pt x="12094" y="1725"/>
                </a:cubicBezTo>
                <a:lnTo>
                  <a:pt x="12100" y="1720"/>
                </a:lnTo>
                <a:cubicBezTo>
                  <a:pt x="12100" y="1714"/>
                  <a:pt x="12100" y="1708"/>
                  <a:pt x="12100" y="1708"/>
                </a:cubicBezTo>
                <a:cubicBezTo>
                  <a:pt x="12100" y="1696"/>
                  <a:pt x="12106" y="1690"/>
                  <a:pt x="12112" y="1684"/>
                </a:cubicBezTo>
                <a:cubicBezTo>
                  <a:pt x="12106" y="1672"/>
                  <a:pt x="12106" y="1672"/>
                  <a:pt x="12106" y="1672"/>
                </a:cubicBezTo>
                <a:cubicBezTo>
                  <a:pt x="12100" y="1672"/>
                  <a:pt x="12100" y="1672"/>
                  <a:pt x="12094" y="1672"/>
                </a:cubicBezTo>
                <a:cubicBezTo>
                  <a:pt x="12094" y="1678"/>
                  <a:pt x="12094" y="1684"/>
                  <a:pt x="12088" y="1684"/>
                </a:cubicBezTo>
                <a:cubicBezTo>
                  <a:pt x="12088" y="1690"/>
                  <a:pt x="12082" y="1690"/>
                  <a:pt x="12077" y="1690"/>
                </a:cubicBezTo>
                <a:cubicBezTo>
                  <a:pt x="12077" y="1690"/>
                  <a:pt x="12071" y="1690"/>
                  <a:pt x="12065" y="1690"/>
                </a:cubicBezTo>
                <a:cubicBezTo>
                  <a:pt x="12059" y="1690"/>
                  <a:pt x="12047" y="1690"/>
                  <a:pt x="12041" y="1696"/>
                </a:cubicBezTo>
                <a:cubicBezTo>
                  <a:pt x="12035" y="1696"/>
                  <a:pt x="12035" y="1702"/>
                  <a:pt x="12035" y="1708"/>
                </a:cubicBezTo>
                <a:cubicBezTo>
                  <a:pt x="12023" y="1708"/>
                  <a:pt x="12017" y="1714"/>
                  <a:pt x="12011" y="1720"/>
                </a:cubicBezTo>
                <a:cubicBezTo>
                  <a:pt x="11993" y="1720"/>
                  <a:pt x="11993" y="1720"/>
                  <a:pt x="11993" y="1720"/>
                </a:cubicBezTo>
                <a:cubicBezTo>
                  <a:pt x="11982" y="1720"/>
                  <a:pt x="11970" y="1714"/>
                  <a:pt x="11958" y="1720"/>
                </a:cubicBezTo>
                <a:cubicBezTo>
                  <a:pt x="11952" y="1720"/>
                  <a:pt x="11952" y="1725"/>
                  <a:pt x="11946" y="1725"/>
                </a:cubicBezTo>
                <a:lnTo>
                  <a:pt x="11946" y="1737"/>
                </a:lnTo>
                <a:cubicBezTo>
                  <a:pt x="11940" y="1737"/>
                  <a:pt x="11934" y="1743"/>
                  <a:pt x="11934" y="1743"/>
                </a:cubicBezTo>
                <a:cubicBezTo>
                  <a:pt x="11928" y="1743"/>
                  <a:pt x="11928" y="1743"/>
                  <a:pt x="11922" y="1743"/>
                </a:cubicBezTo>
                <a:cubicBezTo>
                  <a:pt x="11911" y="1743"/>
                  <a:pt x="11911" y="1743"/>
                  <a:pt x="11911" y="1743"/>
                </a:cubicBezTo>
                <a:cubicBezTo>
                  <a:pt x="11905" y="1743"/>
                  <a:pt x="11905" y="1743"/>
                  <a:pt x="11899" y="1743"/>
                </a:cubicBezTo>
                <a:cubicBezTo>
                  <a:pt x="11887" y="1749"/>
                  <a:pt x="11881" y="1749"/>
                  <a:pt x="11875" y="1749"/>
                </a:cubicBezTo>
                <a:cubicBezTo>
                  <a:pt x="11869" y="1755"/>
                  <a:pt x="11863" y="1755"/>
                  <a:pt x="11863" y="1761"/>
                </a:cubicBezTo>
                <a:cubicBezTo>
                  <a:pt x="11851" y="1767"/>
                  <a:pt x="11845" y="1773"/>
                  <a:pt x="11839" y="1779"/>
                </a:cubicBezTo>
                <a:cubicBezTo>
                  <a:pt x="11834" y="1785"/>
                  <a:pt x="11827" y="1785"/>
                  <a:pt x="11822" y="1791"/>
                </a:cubicBezTo>
                <a:cubicBezTo>
                  <a:pt x="11810" y="1791"/>
                  <a:pt x="11792" y="1785"/>
                  <a:pt x="11780" y="1791"/>
                </a:cubicBezTo>
                <a:cubicBezTo>
                  <a:pt x="11774" y="1791"/>
                  <a:pt x="11774" y="1797"/>
                  <a:pt x="11768" y="1802"/>
                </a:cubicBezTo>
                <a:cubicBezTo>
                  <a:pt x="11768" y="1809"/>
                  <a:pt x="11768" y="1809"/>
                  <a:pt x="11774" y="1814"/>
                </a:cubicBezTo>
                <a:cubicBezTo>
                  <a:pt x="11774" y="1820"/>
                  <a:pt x="11786" y="1820"/>
                  <a:pt x="11786" y="1826"/>
                </a:cubicBezTo>
                <a:cubicBezTo>
                  <a:pt x="11786" y="1838"/>
                  <a:pt x="11786" y="1838"/>
                  <a:pt x="11780" y="1844"/>
                </a:cubicBezTo>
                <a:cubicBezTo>
                  <a:pt x="11774" y="1850"/>
                  <a:pt x="11762" y="1850"/>
                  <a:pt x="11756" y="1856"/>
                </a:cubicBezTo>
                <a:cubicBezTo>
                  <a:pt x="11750" y="1862"/>
                  <a:pt x="11750" y="1862"/>
                  <a:pt x="11745" y="1868"/>
                </a:cubicBezTo>
                <a:cubicBezTo>
                  <a:pt x="11739" y="1868"/>
                  <a:pt x="11739" y="1868"/>
                  <a:pt x="11733" y="1868"/>
                </a:cubicBezTo>
                <a:cubicBezTo>
                  <a:pt x="11727" y="1868"/>
                  <a:pt x="11727" y="1868"/>
                  <a:pt x="11721" y="1868"/>
                </a:cubicBezTo>
                <a:cubicBezTo>
                  <a:pt x="11715" y="1868"/>
                  <a:pt x="11715" y="1868"/>
                  <a:pt x="11709" y="1868"/>
                </a:cubicBezTo>
                <a:cubicBezTo>
                  <a:pt x="11697" y="1868"/>
                  <a:pt x="11697" y="1880"/>
                  <a:pt x="11691" y="1880"/>
                </a:cubicBezTo>
                <a:cubicBezTo>
                  <a:pt x="11685" y="1880"/>
                  <a:pt x="11685" y="1880"/>
                  <a:pt x="11685" y="1880"/>
                </a:cubicBezTo>
                <a:cubicBezTo>
                  <a:pt x="11679" y="1880"/>
                  <a:pt x="11679" y="1868"/>
                  <a:pt x="11673" y="1868"/>
                </a:cubicBezTo>
                <a:cubicBezTo>
                  <a:pt x="11673" y="1862"/>
                  <a:pt x="11668" y="1862"/>
                  <a:pt x="11661" y="1862"/>
                </a:cubicBezTo>
                <a:cubicBezTo>
                  <a:pt x="11656" y="1856"/>
                  <a:pt x="11656" y="1850"/>
                  <a:pt x="11650" y="1850"/>
                </a:cubicBezTo>
                <a:cubicBezTo>
                  <a:pt x="11650" y="1844"/>
                  <a:pt x="11650" y="1838"/>
                  <a:pt x="11650" y="1838"/>
                </a:cubicBezTo>
                <a:cubicBezTo>
                  <a:pt x="11644" y="1832"/>
                  <a:pt x="11638" y="1826"/>
                  <a:pt x="11638" y="1820"/>
                </a:cubicBezTo>
                <a:cubicBezTo>
                  <a:pt x="11638" y="1809"/>
                  <a:pt x="11638" y="1802"/>
                  <a:pt x="11638" y="1791"/>
                </a:cubicBezTo>
                <a:cubicBezTo>
                  <a:pt x="11703" y="1791"/>
                  <a:pt x="11703" y="1791"/>
                  <a:pt x="11703" y="1791"/>
                </a:cubicBezTo>
                <a:cubicBezTo>
                  <a:pt x="11703" y="1755"/>
                  <a:pt x="11703" y="1755"/>
                  <a:pt x="11703" y="1755"/>
                </a:cubicBezTo>
                <a:cubicBezTo>
                  <a:pt x="11697" y="1755"/>
                  <a:pt x="11697" y="1749"/>
                  <a:pt x="11691" y="1743"/>
                </a:cubicBezTo>
                <a:cubicBezTo>
                  <a:pt x="11685" y="1743"/>
                  <a:pt x="11679" y="1743"/>
                  <a:pt x="11679" y="1743"/>
                </a:cubicBezTo>
                <a:cubicBezTo>
                  <a:pt x="11673" y="1737"/>
                  <a:pt x="11673" y="1737"/>
                  <a:pt x="11673" y="1731"/>
                </a:cubicBezTo>
                <a:cubicBezTo>
                  <a:pt x="11668" y="1725"/>
                  <a:pt x="11668" y="1725"/>
                  <a:pt x="11661" y="1720"/>
                </a:cubicBezTo>
                <a:cubicBezTo>
                  <a:pt x="11661" y="1714"/>
                  <a:pt x="11661" y="1708"/>
                  <a:pt x="11656" y="1708"/>
                </a:cubicBezTo>
                <a:cubicBezTo>
                  <a:pt x="11644" y="1708"/>
                  <a:pt x="11638" y="1714"/>
                  <a:pt x="11632" y="1714"/>
                </a:cubicBezTo>
                <a:cubicBezTo>
                  <a:pt x="11626" y="1714"/>
                  <a:pt x="11626" y="1714"/>
                  <a:pt x="11626" y="1714"/>
                </a:cubicBezTo>
                <a:cubicBezTo>
                  <a:pt x="11620" y="1714"/>
                  <a:pt x="11620" y="1708"/>
                  <a:pt x="11614" y="1702"/>
                </a:cubicBezTo>
                <a:cubicBezTo>
                  <a:pt x="11608" y="1702"/>
                  <a:pt x="11602" y="1702"/>
                  <a:pt x="11602" y="1702"/>
                </a:cubicBezTo>
                <a:cubicBezTo>
                  <a:pt x="11590" y="1696"/>
                  <a:pt x="11584" y="1702"/>
                  <a:pt x="11579" y="1702"/>
                </a:cubicBezTo>
                <a:cubicBezTo>
                  <a:pt x="11555" y="1702"/>
                  <a:pt x="11555" y="1702"/>
                  <a:pt x="11555" y="1702"/>
                </a:cubicBezTo>
                <a:cubicBezTo>
                  <a:pt x="11549" y="1702"/>
                  <a:pt x="11543" y="1702"/>
                  <a:pt x="11543" y="1702"/>
                </a:cubicBezTo>
                <a:cubicBezTo>
                  <a:pt x="11537" y="1702"/>
                  <a:pt x="11537" y="1702"/>
                  <a:pt x="11531" y="1702"/>
                </a:cubicBezTo>
                <a:cubicBezTo>
                  <a:pt x="11531" y="1725"/>
                  <a:pt x="11531" y="1725"/>
                  <a:pt x="11531" y="1725"/>
                </a:cubicBezTo>
                <a:cubicBezTo>
                  <a:pt x="11543" y="1725"/>
                  <a:pt x="11549" y="1725"/>
                  <a:pt x="11555" y="1725"/>
                </a:cubicBezTo>
                <a:cubicBezTo>
                  <a:pt x="11561" y="1725"/>
                  <a:pt x="11561" y="1731"/>
                  <a:pt x="11567" y="1731"/>
                </a:cubicBezTo>
                <a:cubicBezTo>
                  <a:pt x="11567" y="1802"/>
                  <a:pt x="11567" y="1802"/>
                  <a:pt x="11567" y="1802"/>
                </a:cubicBezTo>
                <a:cubicBezTo>
                  <a:pt x="11567" y="1809"/>
                  <a:pt x="11561" y="1809"/>
                  <a:pt x="11561" y="1814"/>
                </a:cubicBezTo>
                <a:cubicBezTo>
                  <a:pt x="11555" y="1820"/>
                  <a:pt x="11549" y="1814"/>
                  <a:pt x="11549" y="1820"/>
                </a:cubicBezTo>
                <a:cubicBezTo>
                  <a:pt x="11549" y="1826"/>
                  <a:pt x="11549" y="1832"/>
                  <a:pt x="11549" y="1832"/>
                </a:cubicBezTo>
                <a:cubicBezTo>
                  <a:pt x="11549" y="1838"/>
                  <a:pt x="11549" y="1844"/>
                  <a:pt x="11549" y="1844"/>
                </a:cubicBezTo>
                <a:cubicBezTo>
                  <a:pt x="11555" y="1850"/>
                  <a:pt x="11561" y="1844"/>
                  <a:pt x="11561" y="1850"/>
                </a:cubicBezTo>
                <a:cubicBezTo>
                  <a:pt x="11567" y="1850"/>
                  <a:pt x="11567" y="1850"/>
                  <a:pt x="11573" y="1856"/>
                </a:cubicBezTo>
                <a:cubicBezTo>
                  <a:pt x="11579" y="1856"/>
                  <a:pt x="11579" y="1862"/>
                  <a:pt x="11579" y="1868"/>
                </a:cubicBezTo>
                <a:cubicBezTo>
                  <a:pt x="11584" y="1868"/>
                  <a:pt x="11590" y="1874"/>
                  <a:pt x="11590" y="1880"/>
                </a:cubicBezTo>
                <a:cubicBezTo>
                  <a:pt x="11590" y="1886"/>
                  <a:pt x="11590" y="1886"/>
                  <a:pt x="11590" y="1886"/>
                </a:cubicBezTo>
                <a:cubicBezTo>
                  <a:pt x="11590" y="1891"/>
                  <a:pt x="11584" y="1886"/>
                  <a:pt x="11584" y="1891"/>
                </a:cubicBezTo>
                <a:cubicBezTo>
                  <a:pt x="11584" y="1897"/>
                  <a:pt x="11584" y="1897"/>
                  <a:pt x="11584" y="1903"/>
                </a:cubicBezTo>
                <a:cubicBezTo>
                  <a:pt x="11584" y="1915"/>
                  <a:pt x="11584" y="1921"/>
                  <a:pt x="11584" y="1939"/>
                </a:cubicBezTo>
                <a:cubicBezTo>
                  <a:pt x="11584" y="1939"/>
                  <a:pt x="11584" y="1939"/>
                  <a:pt x="11584" y="1945"/>
                </a:cubicBezTo>
                <a:cubicBezTo>
                  <a:pt x="11573" y="1939"/>
                  <a:pt x="11567" y="1939"/>
                  <a:pt x="11561" y="1939"/>
                </a:cubicBezTo>
                <a:cubicBezTo>
                  <a:pt x="11555" y="1939"/>
                  <a:pt x="11549" y="1939"/>
                  <a:pt x="11549" y="1939"/>
                </a:cubicBezTo>
                <a:cubicBezTo>
                  <a:pt x="11543" y="1939"/>
                  <a:pt x="11537" y="1933"/>
                  <a:pt x="11537" y="1933"/>
                </a:cubicBezTo>
                <a:cubicBezTo>
                  <a:pt x="11531" y="1927"/>
                  <a:pt x="11537" y="1921"/>
                  <a:pt x="11537" y="1921"/>
                </a:cubicBezTo>
                <a:cubicBezTo>
                  <a:pt x="11531" y="1915"/>
                  <a:pt x="11531" y="1909"/>
                  <a:pt x="11525" y="1909"/>
                </a:cubicBezTo>
                <a:cubicBezTo>
                  <a:pt x="11525" y="1903"/>
                  <a:pt x="11519" y="1909"/>
                  <a:pt x="11513" y="1909"/>
                </a:cubicBezTo>
                <a:cubicBezTo>
                  <a:pt x="11507" y="1909"/>
                  <a:pt x="11507" y="1909"/>
                  <a:pt x="11501" y="1909"/>
                </a:cubicBezTo>
                <a:cubicBezTo>
                  <a:pt x="11495" y="1909"/>
                  <a:pt x="11495" y="1915"/>
                  <a:pt x="11490" y="1915"/>
                </a:cubicBezTo>
                <a:cubicBezTo>
                  <a:pt x="11484" y="1915"/>
                  <a:pt x="11484" y="1915"/>
                  <a:pt x="11478" y="1915"/>
                </a:cubicBezTo>
                <a:cubicBezTo>
                  <a:pt x="11466" y="1915"/>
                  <a:pt x="11460" y="1915"/>
                  <a:pt x="11454" y="1915"/>
                </a:cubicBezTo>
                <a:cubicBezTo>
                  <a:pt x="11448" y="1915"/>
                  <a:pt x="11448" y="1921"/>
                  <a:pt x="11442" y="1921"/>
                </a:cubicBezTo>
                <a:cubicBezTo>
                  <a:pt x="11442" y="1921"/>
                  <a:pt x="11442" y="1927"/>
                  <a:pt x="11442" y="1933"/>
                </a:cubicBezTo>
                <a:cubicBezTo>
                  <a:pt x="11442" y="1933"/>
                  <a:pt x="11442" y="1939"/>
                  <a:pt x="11436" y="1945"/>
                </a:cubicBezTo>
                <a:cubicBezTo>
                  <a:pt x="11436" y="1945"/>
                  <a:pt x="11430" y="1945"/>
                  <a:pt x="11424" y="1951"/>
                </a:cubicBezTo>
                <a:lnTo>
                  <a:pt x="11418" y="1951"/>
                </a:lnTo>
                <a:cubicBezTo>
                  <a:pt x="11407" y="1951"/>
                  <a:pt x="11401" y="1957"/>
                  <a:pt x="11395" y="1957"/>
                </a:cubicBezTo>
                <a:cubicBezTo>
                  <a:pt x="11389" y="1957"/>
                  <a:pt x="11383" y="1957"/>
                  <a:pt x="11377" y="1957"/>
                </a:cubicBezTo>
                <a:cubicBezTo>
                  <a:pt x="11371" y="1963"/>
                  <a:pt x="11371" y="1963"/>
                  <a:pt x="11365" y="1968"/>
                </a:cubicBezTo>
                <a:cubicBezTo>
                  <a:pt x="11365" y="1975"/>
                  <a:pt x="11365" y="1975"/>
                  <a:pt x="11359" y="1980"/>
                </a:cubicBezTo>
                <a:cubicBezTo>
                  <a:pt x="11359" y="1980"/>
                  <a:pt x="11353" y="1986"/>
                  <a:pt x="11347" y="1986"/>
                </a:cubicBezTo>
                <a:cubicBezTo>
                  <a:pt x="11341" y="1992"/>
                  <a:pt x="11335" y="1992"/>
                  <a:pt x="11329" y="1992"/>
                </a:cubicBezTo>
                <a:cubicBezTo>
                  <a:pt x="11329" y="1992"/>
                  <a:pt x="11335" y="1986"/>
                  <a:pt x="11335" y="1992"/>
                </a:cubicBezTo>
                <a:cubicBezTo>
                  <a:pt x="11335" y="1998"/>
                  <a:pt x="11329" y="2004"/>
                  <a:pt x="11335" y="2016"/>
                </a:cubicBezTo>
                <a:cubicBezTo>
                  <a:pt x="11335" y="2016"/>
                  <a:pt x="11335" y="2022"/>
                  <a:pt x="11341" y="2028"/>
                </a:cubicBezTo>
                <a:lnTo>
                  <a:pt x="11341" y="2034"/>
                </a:lnTo>
                <a:cubicBezTo>
                  <a:pt x="11347" y="2040"/>
                  <a:pt x="11347" y="2040"/>
                  <a:pt x="11353" y="2040"/>
                </a:cubicBezTo>
                <a:cubicBezTo>
                  <a:pt x="11359" y="2040"/>
                  <a:pt x="11359" y="2046"/>
                  <a:pt x="11365" y="2046"/>
                </a:cubicBezTo>
                <a:cubicBezTo>
                  <a:pt x="11371" y="2052"/>
                  <a:pt x="11371" y="2057"/>
                  <a:pt x="11371" y="2063"/>
                </a:cubicBezTo>
                <a:cubicBezTo>
                  <a:pt x="11371" y="2069"/>
                  <a:pt x="11365" y="2075"/>
                  <a:pt x="11365" y="2081"/>
                </a:cubicBezTo>
                <a:cubicBezTo>
                  <a:pt x="11365" y="2081"/>
                  <a:pt x="11371" y="2075"/>
                  <a:pt x="11365" y="2075"/>
                </a:cubicBezTo>
                <a:cubicBezTo>
                  <a:pt x="11359" y="2069"/>
                  <a:pt x="11353" y="2075"/>
                  <a:pt x="11347" y="2075"/>
                </a:cubicBezTo>
                <a:cubicBezTo>
                  <a:pt x="11335" y="2075"/>
                  <a:pt x="11329" y="2075"/>
                  <a:pt x="11324" y="2075"/>
                </a:cubicBezTo>
                <a:cubicBezTo>
                  <a:pt x="11312" y="2075"/>
                  <a:pt x="11306" y="2069"/>
                  <a:pt x="11300" y="2069"/>
                </a:cubicBezTo>
                <a:cubicBezTo>
                  <a:pt x="11288" y="2069"/>
                  <a:pt x="11288" y="2069"/>
                  <a:pt x="11288" y="2069"/>
                </a:cubicBezTo>
                <a:cubicBezTo>
                  <a:pt x="11282" y="2069"/>
                  <a:pt x="11282" y="2063"/>
                  <a:pt x="11276" y="2063"/>
                </a:cubicBezTo>
                <a:cubicBezTo>
                  <a:pt x="11264" y="2063"/>
                  <a:pt x="11258" y="2063"/>
                  <a:pt x="11252" y="2063"/>
                </a:cubicBezTo>
                <a:cubicBezTo>
                  <a:pt x="11246" y="2063"/>
                  <a:pt x="11246" y="2057"/>
                  <a:pt x="11241" y="2052"/>
                </a:cubicBezTo>
                <a:cubicBezTo>
                  <a:pt x="11235" y="2052"/>
                  <a:pt x="11229" y="2052"/>
                  <a:pt x="11229" y="2052"/>
                </a:cubicBezTo>
                <a:cubicBezTo>
                  <a:pt x="11223" y="2052"/>
                  <a:pt x="11217" y="2052"/>
                  <a:pt x="11217" y="2052"/>
                </a:cubicBezTo>
                <a:cubicBezTo>
                  <a:pt x="11211" y="2052"/>
                  <a:pt x="11211" y="2046"/>
                  <a:pt x="11205" y="2040"/>
                </a:cubicBezTo>
                <a:cubicBezTo>
                  <a:pt x="11199" y="2040"/>
                  <a:pt x="11199" y="2034"/>
                  <a:pt x="11193" y="2028"/>
                </a:cubicBezTo>
                <a:cubicBezTo>
                  <a:pt x="11193" y="2016"/>
                  <a:pt x="11193" y="2016"/>
                  <a:pt x="11193" y="2016"/>
                </a:cubicBezTo>
                <a:cubicBezTo>
                  <a:pt x="11187" y="2016"/>
                  <a:pt x="11181" y="2022"/>
                  <a:pt x="11181" y="2022"/>
                </a:cubicBezTo>
                <a:cubicBezTo>
                  <a:pt x="11175" y="2028"/>
                  <a:pt x="11175" y="2034"/>
                  <a:pt x="11169" y="2034"/>
                </a:cubicBezTo>
                <a:cubicBezTo>
                  <a:pt x="11169" y="2034"/>
                  <a:pt x="11163" y="2034"/>
                  <a:pt x="11158" y="2034"/>
                </a:cubicBezTo>
                <a:cubicBezTo>
                  <a:pt x="11152" y="2034"/>
                  <a:pt x="11146" y="2040"/>
                  <a:pt x="11146" y="2046"/>
                </a:cubicBezTo>
                <a:cubicBezTo>
                  <a:pt x="11146" y="2057"/>
                  <a:pt x="11152" y="2057"/>
                  <a:pt x="11152" y="2063"/>
                </a:cubicBezTo>
                <a:cubicBezTo>
                  <a:pt x="11158" y="2069"/>
                  <a:pt x="11158" y="2069"/>
                  <a:pt x="11163" y="2075"/>
                </a:cubicBezTo>
                <a:cubicBezTo>
                  <a:pt x="11169" y="2075"/>
                  <a:pt x="11175" y="2075"/>
                  <a:pt x="11175" y="2075"/>
                </a:cubicBezTo>
                <a:cubicBezTo>
                  <a:pt x="11175" y="2081"/>
                  <a:pt x="11175" y="2087"/>
                  <a:pt x="11175" y="2087"/>
                </a:cubicBezTo>
                <a:cubicBezTo>
                  <a:pt x="11175" y="2093"/>
                  <a:pt x="11181" y="2093"/>
                  <a:pt x="11181" y="2099"/>
                </a:cubicBezTo>
                <a:cubicBezTo>
                  <a:pt x="11193" y="2099"/>
                  <a:pt x="11193" y="2099"/>
                  <a:pt x="11193" y="2099"/>
                </a:cubicBezTo>
                <a:cubicBezTo>
                  <a:pt x="11205" y="2099"/>
                  <a:pt x="11211" y="2093"/>
                  <a:pt x="11217" y="2099"/>
                </a:cubicBezTo>
                <a:cubicBezTo>
                  <a:pt x="11229" y="2099"/>
                  <a:pt x="11235" y="2105"/>
                  <a:pt x="11241" y="2111"/>
                </a:cubicBezTo>
                <a:cubicBezTo>
                  <a:pt x="11246" y="2117"/>
                  <a:pt x="11252" y="2117"/>
                  <a:pt x="11252" y="2123"/>
                </a:cubicBezTo>
                <a:cubicBezTo>
                  <a:pt x="11252" y="2129"/>
                  <a:pt x="11241" y="2129"/>
                  <a:pt x="11241" y="2134"/>
                </a:cubicBezTo>
                <a:cubicBezTo>
                  <a:pt x="11187" y="2134"/>
                  <a:pt x="11187" y="2134"/>
                  <a:pt x="11187" y="2134"/>
                </a:cubicBezTo>
                <a:cubicBezTo>
                  <a:pt x="11181" y="2141"/>
                  <a:pt x="11181" y="2146"/>
                  <a:pt x="11181" y="2146"/>
                </a:cubicBezTo>
                <a:cubicBezTo>
                  <a:pt x="11175" y="2146"/>
                  <a:pt x="11169" y="2152"/>
                  <a:pt x="11169" y="2152"/>
                </a:cubicBezTo>
                <a:cubicBezTo>
                  <a:pt x="11163" y="2152"/>
                  <a:pt x="11158" y="2152"/>
                  <a:pt x="11158" y="2146"/>
                </a:cubicBezTo>
                <a:cubicBezTo>
                  <a:pt x="11152" y="2146"/>
                  <a:pt x="11158" y="2141"/>
                  <a:pt x="11152" y="2134"/>
                </a:cubicBezTo>
                <a:cubicBezTo>
                  <a:pt x="11152" y="2134"/>
                  <a:pt x="11146" y="2129"/>
                  <a:pt x="11140" y="2129"/>
                </a:cubicBezTo>
                <a:cubicBezTo>
                  <a:pt x="11134" y="2117"/>
                  <a:pt x="11122" y="2117"/>
                  <a:pt x="11110" y="2111"/>
                </a:cubicBezTo>
                <a:cubicBezTo>
                  <a:pt x="11104" y="2111"/>
                  <a:pt x="11098" y="2117"/>
                  <a:pt x="11098" y="2111"/>
                </a:cubicBezTo>
                <a:cubicBezTo>
                  <a:pt x="11086" y="2111"/>
                  <a:pt x="11080" y="2105"/>
                  <a:pt x="11075" y="2099"/>
                </a:cubicBezTo>
                <a:cubicBezTo>
                  <a:pt x="11075" y="2093"/>
                  <a:pt x="11069" y="2087"/>
                  <a:pt x="11069" y="2087"/>
                </a:cubicBezTo>
                <a:cubicBezTo>
                  <a:pt x="11069" y="2081"/>
                  <a:pt x="11069" y="2075"/>
                  <a:pt x="11069" y="2075"/>
                </a:cubicBezTo>
                <a:cubicBezTo>
                  <a:pt x="11069" y="2057"/>
                  <a:pt x="11069" y="2052"/>
                  <a:pt x="11069" y="2040"/>
                </a:cubicBezTo>
                <a:cubicBezTo>
                  <a:pt x="11033" y="2040"/>
                  <a:pt x="11033" y="2040"/>
                  <a:pt x="11033" y="2040"/>
                </a:cubicBezTo>
                <a:cubicBezTo>
                  <a:pt x="11033" y="2004"/>
                  <a:pt x="11033" y="2004"/>
                  <a:pt x="11033" y="2004"/>
                </a:cubicBezTo>
                <a:cubicBezTo>
                  <a:pt x="11033" y="1986"/>
                  <a:pt x="11039" y="1968"/>
                  <a:pt x="11039" y="1957"/>
                </a:cubicBezTo>
                <a:cubicBezTo>
                  <a:pt x="11039" y="1945"/>
                  <a:pt x="11039" y="1939"/>
                  <a:pt x="11033" y="1933"/>
                </a:cubicBezTo>
                <a:cubicBezTo>
                  <a:pt x="11021" y="1921"/>
                  <a:pt x="11009" y="1927"/>
                  <a:pt x="10997" y="1927"/>
                </a:cubicBezTo>
                <a:cubicBezTo>
                  <a:pt x="10991" y="1927"/>
                  <a:pt x="10991" y="1915"/>
                  <a:pt x="10991" y="1915"/>
                </a:cubicBezTo>
                <a:cubicBezTo>
                  <a:pt x="10986" y="1909"/>
                  <a:pt x="10980" y="1909"/>
                  <a:pt x="10980" y="1903"/>
                </a:cubicBezTo>
                <a:cubicBezTo>
                  <a:pt x="10974" y="1897"/>
                  <a:pt x="10980" y="1886"/>
                  <a:pt x="10968" y="1880"/>
                </a:cubicBezTo>
                <a:cubicBezTo>
                  <a:pt x="10962" y="1874"/>
                  <a:pt x="10956" y="1880"/>
                  <a:pt x="10944" y="1880"/>
                </a:cubicBezTo>
                <a:cubicBezTo>
                  <a:pt x="10938" y="1874"/>
                  <a:pt x="10938" y="1868"/>
                  <a:pt x="10932" y="1868"/>
                </a:cubicBezTo>
                <a:cubicBezTo>
                  <a:pt x="10926" y="1862"/>
                  <a:pt x="10920" y="1856"/>
                  <a:pt x="10909" y="1856"/>
                </a:cubicBezTo>
                <a:cubicBezTo>
                  <a:pt x="10914" y="1844"/>
                  <a:pt x="10914" y="1844"/>
                  <a:pt x="10914" y="1844"/>
                </a:cubicBezTo>
                <a:cubicBezTo>
                  <a:pt x="10914" y="1844"/>
                  <a:pt x="10920" y="1844"/>
                  <a:pt x="10926" y="1844"/>
                </a:cubicBezTo>
                <a:cubicBezTo>
                  <a:pt x="10926" y="1844"/>
                  <a:pt x="10932" y="1844"/>
                  <a:pt x="10938" y="1850"/>
                </a:cubicBezTo>
                <a:cubicBezTo>
                  <a:pt x="10938" y="1850"/>
                  <a:pt x="10938" y="1856"/>
                  <a:pt x="10944" y="1862"/>
                </a:cubicBezTo>
                <a:cubicBezTo>
                  <a:pt x="10950" y="1862"/>
                  <a:pt x="10956" y="1862"/>
                  <a:pt x="10962" y="1868"/>
                </a:cubicBezTo>
                <a:cubicBezTo>
                  <a:pt x="10974" y="1874"/>
                  <a:pt x="10980" y="1880"/>
                  <a:pt x="10986" y="1880"/>
                </a:cubicBezTo>
                <a:cubicBezTo>
                  <a:pt x="10991" y="1886"/>
                  <a:pt x="10997" y="1886"/>
                  <a:pt x="10997" y="1886"/>
                </a:cubicBezTo>
                <a:cubicBezTo>
                  <a:pt x="11015" y="1891"/>
                  <a:pt x="11021" y="1886"/>
                  <a:pt x="11039" y="1886"/>
                </a:cubicBezTo>
                <a:cubicBezTo>
                  <a:pt x="11045" y="1886"/>
                  <a:pt x="11045" y="1886"/>
                  <a:pt x="11051" y="1886"/>
                </a:cubicBezTo>
                <a:cubicBezTo>
                  <a:pt x="11057" y="1891"/>
                  <a:pt x="11057" y="1897"/>
                  <a:pt x="11057" y="1897"/>
                </a:cubicBezTo>
                <a:cubicBezTo>
                  <a:pt x="11069" y="1903"/>
                  <a:pt x="11075" y="1909"/>
                  <a:pt x="11080" y="1909"/>
                </a:cubicBezTo>
                <a:cubicBezTo>
                  <a:pt x="11163" y="1909"/>
                  <a:pt x="11163" y="1909"/>
                  <a:pt x="11163" y="1909"/>
                </a:cubicBezTo>
                <a:cubicBezTo>
                  <a:pt x="11163" y="1909"/>
                  <a:pt x="11169" y="1915"/>
                  <a:pt x="11175" y="1915"/>
                </a:cubicBezTo>
                <a:cubicBezTo>
                  <a:pt x="11175" y="1915"/>
                  <a:pt x="11181" y="1915"/>
                  <a:pt x="11187" y="1915"/>
                </a:cubicBezTo>
                <a:cubicBezTo>
                  <a:pt x="11187" y="1921"/>
                  <a:pt x="11187" y="1927"/>
                  <a:pt x="11193" y="1927"/>
                </a:cubicBezTo>
                <a:lnTo>
                  <a:pt x="11199" y="1933"/>
                </a:lnTo>
                <a:cubicBezTo>
                  <a:pt x="11205" y="1933"/>
                  <a:pt x="11211" y="1933"/>
                  <a:pt x="11211" y="1933"/>
                </a:cubicBezTo>
                <a:cubicBezTo>
                  <a:pt x="11217" y="1933"/>
                  <a:pt x="11223" y="1933"/>
                  <a:pt x="11223" y="1933"/>
                </a:cubicBezTo>
                <a:cubicBezTo>
                  <a:pt x="11235" y="1933"/>
                  <a:pt x="11241" y="1933"/>
                  <a:pt x="11246" y="1933"/>
                </a:cubicBezTo>
                <a:cubicBezTo>
                  <a:pt x="11258" y="1933"/>
                  <a:pt x="11258" y="1933"/>
                  <a:pt x="11258" y="1933"/>
                </a:cubicBezTo>
                <a:cubicBezTo>
                  <a:pt x="11270" y="1933"/>
                  <a:pt x="11270" y="1933"/>
                  <a:pt x="11270" y="1933"/>
                </a:cubicBezTo>
                <a:cubicBezTo>
                  <a:pt x="11276" y="1933"/>
                  <a:pt x="11276" y="1927"/>
                  <a:pt x="11282" y="1927"/>
                </a:cubicBezTo>
                <a:cubicBezTo>
                  <a:pt x="11288" y="1927"/>
                  <a:pt x="11288" y="1927"/>
                  <a:pt x="11294" y="1927"/>
                </a:cubicBezTo>
                <a:cubicBezTo>
                  <a:pt x="11294" y="1927"/>
                  <a:pt x="11300" y="1927"/>
                  <a:pt x="11306" y="1927"/>
                </a:cubicBezTo>
                <a:cubicBezTo>
                  <a:pt x="11312" y="1921"/>
                  <a:pt x="11318" y="1915"/>
                  <a:pt x="11329" y="1915"/>
                </a:cubicBezTo>
                <a:cubicBezTo>
                  <a:pt x="11329" y="1915"/>
                  <a:pt x="11335" y="1915"/>
                  <a:pt x="11341" y="1915"/>
                </a:cubicBezTo>
                <a:cubicBezTo>
                  <a:pt x="11347" y="1915"/>
                  <a:pt x="11353" y="1915"/>
                  <a:pt x="11359" y="1909"/>
                </a:cubicBezTo>
                <a:cubicBezTo>
                  <a:pt x="11365" y="1909"/>
                  <a:pt x="11371" y="1903"/>
                  <a:pt x="11371" y="1903"/>
                </a:cubicBezTo>
                <a:cubicBezTo>
                  <a:pt x="11377" y="1897"/>
                  <a:pt x="11383" y="1897"/>
                  <a:pt x="11383" y="1891"/>
                </a:cubicBezTo>
                <a:cubicBezTo>
                  <a:pt x="11389" y="1891"/>
                  <a:pt x="11395" y="1891"/>
                  <a:pt x="11395" y="1886"/>
                </a:cubicBezTo>
                <a:cubicBezTo>
                  <a:pt x="11401" y="1880"/>
                  <a:pt x="11401" y="1880"/>
                  <a:pt x="11401" y="1874"/>
                </a:cubicBezTo>
                <a:cubicBezTo>
                  <a:pt x="11407" y="1868"/>
                  <a:pt x="11407" y="1862"/>
                  <a:pt x="11407" y="1850"/>
                </a:cubicBezTo>
                <a:cubicBezTo>
                  <a:pt x="11407" y="1838"/>
                  <a:pt x="11401" y="1832"/>
                  <a:pt x="11401" y="1814"/>
                </a:cubicBezTo>
                <a:cubicBezTo>
                  <a:pt x="11401" y="1814"/>
                  <a:pt x="11401" y="1809"/>
                  <a:pt x="11401" y="1802"/>
                </a:cubicBezTo>
                <a:cubicBezTo>
                  <a:pt x="11401" y="1797"/>
                  <a:pt x="11395" y="1791"/>
                  <a:pt x="11389" y="1785"/>
                </a:cubicBezTo>
                <a:cubicBezTo>
                  <a:pt x="11389" y="1779"/>
                  <a:pt x="11383" y="1779"/>
                  <a:pt x="11377" y="1773"/>
                </a:cubicBezTo>
                <a:cubicBezTo>
                  <a:pt x="11377" y="1767"/>
                  <a:pt x="11371" y="1767"/>
                  <a:pt x="11365" y="1761"/>
                </a:cubicBezTo>
                <a:cubicBezTo>
                  <a:pt x="11365" y="1761"/>
                  <a:pt x="11359" y="1761"/>
                  <a:pt x="11353" y="1761"/>
                </a:cubicBezTo>
                <a:cubicBezTo>
                  <a:pt x="11353" y="1761"/>
                  <a:pt x="11347" y="1755"/>
                  <a:pt x="11341" y="1755"/>
                </a:cubicBezTo>
                <a:cubicBezTo>
                  <a:pt x="11335" y="1755"/>
                  <a:pt x="11329" y="1755"/>
                  <a:pt x="11318" y="1755"/>
                </a:cubicBezTo>
                <a:cubicBezTo>
                  <a:pt x="11312" y="1755"/>
                  <a:pt x="11306" y="1761"/>
                  <a:pt x="11294" y="1755"/>
                </a:cubicBezTo>
                <a:cubicBezTo>
                  <a:pt x="11288" y="1755"/>
                  <a:pt x="11282" y="1749"/>
                  <a:pt x="11270" y="1743"/>
                </a:cubicBezTo>
                <a:lnTo>
                  <a:pt x="11264" y="1737"/>
                </a:lnTo>
                <a:cubicBezTo>
                  <a:pt x="11258" y="1731"/>
                  <a:pt x="11258" y="1725"/>
                  <a:pt x="11258" y="1725"/>
                </a:cubicBezTo>
                <a:cubicBezTo>
                  <a:pt x="11252" y="1725"/>
                  <a:pt x="11246" y="1725"/>
                  <a:pt x="11246" y="1720"/>
                </a:cubicBezTo>
                <a:cubicBezTo>
                  <a:pt x="11241" y="1720"/>
                  <a:pt x="11241" y="1708"/>
                  <a:pt x="11235" y="1708"/>
                </a:cubicBezTo>
                <a:cubicBezTo>
                  <a:pt x="11235" y="1708"/>
                  <a:pt x="11229" y="1708"/>
                  <a:pt x="11223" y="1708"/>
                </a:cubicBezTo>
                <a:cubicBezTo>
                  <a:pt x="11211" y="1702"/>
                  <a:pt x="11211" y="1702"/>
                  <a:pt x="11211" y="1702"/>
                </a:cubicBezTo>
                <a:cubicBezTo>
                  <a:pt x="11211" y="1702"/>
                  <a:pt x="11211" y="1696"/>
                  <a:pt x="11205" y="1690"/>
                </a:cubicBezTo>
                <a:cubicBezTo>
                  <a:pt x="11199" y="1690"/>
                  <a:pt x="11199" y="1690"/>
                  <a:pt x="11193" y="1690"/>
                </a:cubicBezTo>
                <a:cubicBezTo>
                  <a:pt x="11181" y="1684"/>
                  <a:pt x="11181" y="1684"/>
                  <a:pt x="11181" y="1684"/>
                </a:cubicBezTo>
                <a:cubicBezTo>
                  <a:pt x="11175" y="1678"/>
                  <a:pt x="11175" y="1678"/>
                  <a:pt x="11169" y="1672"/>
                </a:cubicBezTo>
                <a:cubicBezTo>
                  <a:pt x="11169" y="1672"/>
                  <a:pt x="11163" y="1672"/>
                  <a:pt x="11158" y="1672"/>
                </a:cubicBezTo>
                <a:cubicBezTo>
                  <a:pt x="11152" y="1666"/>
                  <a:pt x="11140" y="1666"/>
                  <a:pt x="11134" y="1666"/>
                </a:cubicBezTo>
                <a:cubicBezTo>
                  <a:pt x="11122" y="1666"/>
                  <a:pt x="11116" y="1672"/>
                  <a:pt x="11104" y="1672"/>
                </a:cubicBezTo>
                <a:cubicBezTo>
                  <a:pt x="11098" y="1672"/>
                  <a:pt x="11092" y="1672"/>
                  <a:pt x="11086" y="1672"/>
                </a:cubicBezTo>
                <a:cubicBezTo>
                  <a:pt x="11080" y="1672"/>
                  <a:pt x="11080" y="1672"/>
                  <a:pt x="11080" y="1672"/>
                </a:cubicBezTo>
                <a:cubicBezTo>
                  <a:pt x="11075" y="1672"/>
                  <a:pt x="11075" y="1666"/>
                  <a:pt x="11069" y="1666"/>
                </a:cubicBezTo>
                <a:cubicBezTo>
                  <a:pt x="11063" y="1666"/>
                  <a:pt x="11063" y="1660"/>
                  <a:pt x="11057" y="1660"/>
                </a:cubicBezTo>
                <a:cubicBezTo>
                  <a:pt x="11045" y="1654"/>
                  <a:pt x="11045" y="1648"/>
                  <a:pt x="11039" y="1642"/>
                </a:cubicBezTo>
                <a:cubicBezTo>
                  <a:pt x="11003" y="1642"/>
                  <a:pt x="11003" y="1642"/>
                  <a:pt x="11003" y="1642"/>
                </a:cubicBezTo>
                <a:cubicBezTo>
                  <a:pt x="11003" y="1648"/>
                  <a:pt x="11003" y="1654"/>
                  <a:pt x="11003" y="1654"/>
                </a:cubicBezTo>
                <a:cubicBezTo>
                  <a:pt x="10997" y="1660"/>
                  <a:pt x="11003" y="1666"/>
                  <a:pt x="10997" y="1666"/>
                </a:cubicBezTo>
                <a:cubicBezTo>
                  <a:pt x="10991" y="1666"/>
                  <a:pt x="10991" y="1666"/>
                  <a:pt x="10986" y="1666"/>
                </a:cubicBezTo>
                <a:cubicBezTo>
                  <a:pt x="10974" y="1666"/>
                  <a:pt x="10974" y="1666"/>
                  <a:pt x="10974" y="1666"/>
                </a:cubicBezTo>
                <a:cubicBezTo>
                  <a:pt x="10968" y="1666"/>
                  <a:pt x="10962" y="1660"/>
                  <a:pt x="10962" y="1660"/>
                </a:cubicBezTo>
                <a:cubicBezTo>
                  <a:pt x="10962" y="1654"/>
                  <a:pt x="10962" y="1654"/>
                  <a:pt x="10962" y="1648"/>
                </a:cubicBezTo>
                <a:cubicBezTo>
                  <a:pt x="10968" y="1642"/>
                  <a:pt x="10968" y="1636"/>
                  <a:pt x="10968" y="1631"/>
                </a:cubicBezTo>
                <a:cubicBezTo>
                  <a:pt x="10968" y="1631"/>
                  <a:pt x="10974" y="1625"/>
                  <a:pt x="10968" y="1625"/>
                </a:cubicBezTo>
                <a:cubicBezTo>
                  <a:pt x="10968" y="1625"/>
                  <a:pt x="10962" y="1625"/>
                  <a:pt x="10962" y="1619"/>
                </a:cubicBezTo>
                <a:cubicBezTo>
                  <a:pt x="10956" y="1619"/>
                  <a:pt x="10950" y="1619"/>
                  <a:pt x="10950" y="1613"/>
                </a:cubicBezTo>
                <a:cubicBezTo>
                  <a:pt x="10944" y="1613"/>
                  <a:pt x="10950" y="1607"/>
                  <a:pt x="10950" y="1601"/>
                </a:cubicBezTo>
                <a:cubicBezTo>
                  <a:pt x="10944" y="1595"/>
                  <a:pt x="10944" y="1595"/>
                  <a:pt x="10944" y="1589"/>
                </a:cubicBezTo>
                <a:cubicBezTo>
                  <a:pt x="10909" y="1589"/>
                  <a:pt x="10909" y="1589"/>
                  <a:pt x="10909" y="1589"/>
                </a:cubicBezTo>
                <a:cubicBezTo>
                  <a:pt x="10909" y="1589"/>
                  <a:pt x="10903" y="1589"/>
                  <a:pt x="10897" y="1595"/>
                </a:cubicBezTo>
                <a:cubicBezTo>
                  <a:pt x="10897" y="1595"/>
                  <a:pt x="10897" y="1607"/>
                  <a:pt x="10885" y="1607"/>
                </a:cubicBezTo>
                <a:cubicBezTo>
                  <a:pt x="10879" y="1607"/>
                  <a:pt x="10879" y="1601"/>
                  <a:pt x="10873" y="1601"/>
                </a:cubicBezTo>
                <a:cubicBezTo>
                  <a:pt x="10867" y="1595"/>
                  <a:pt x="10861" y="1595"/>
                  <a:pt x="10861" y="1595"/>
                </a:cubicBezTo>
                <a:cubicBezTo>
                  <a:pt x="10855" y="1589"/>
                  <a:pt x="10861" y="1589"/>
                  <a:pt x="10855" y="1583"/>
                </a:cubicBezTo>
                <a:cubicBezTo>
                  <a:pt x="10849" y="1583"/>
                  <a:pt x="10837" y="1589"/>
                  <a:pt x="10831" y="1583"/>
                </a:cubicBezTo>
                <a:cubicBezTo>
                  <a:pt x="10820" y="1583"/>
                  <a:pt x="10814" y="1583"/>
                  <a:pt x="10808" y="1577"/>
                </a:cubicBezTo>
                <a:cubicBezTo>
                  <a:pt x="10802" y="1577"/>
                  <a:pt x="10796" y="1577"/>
                  <a:pt x="10796" y="1577"/>
                </a:cubicBezTo>
                <a:cubicBezTo>
                  <a:pt x="10796" y="1565"/>
                  <a:pt x="10796" y="1565"/>
                  <a:pt x="10796" y="1565"/>
                </a:cubicBezTo>
                <a:cubicBezTo>
                  <a:pt x="10796" y="1565"/>
                  <a:pt x="10802" y="1565"/>
                  <a:pt x="10808" y="1565"/>
                </a:cubicBezTo>
                <a:lnTo>
                  <a:pt x="10814" y="1565"/>
                </a:lnTo>
                <a:cubicBezTo>
                  <a:pt x="10820" y="1565"/>
                  <a:pt x="10825" y="1565"/>
                  <a:pt x="10831" y="1565"/>
                </a:cubicBezTo>
                <a:cubicBezTo>
                  <a:pt x="10831" y="1542"/>
                  <a:pt x="10831" y="1542"/>
                  <a:pt x="10831" y="1542"/>
                </a:cubicBezTo>
                <a:cubicBezTo>
                  <a:pt x="10831" y="1536"/>
                  <a:pt x="10825" y="1530"/>
                  <a:pt x="10825" y="1530"/>
                </a:cubicBezTo>
                <a:cubicBezTo>
                  <a:pt x="10820" y="1524"/>
                  <a:pt x="10820" y="1518"/>
                  <a:pt x="10814" y="1518"/>
                </a:cubicBezTo>
                <a:lnTo>
                  <a:pt x="10808" y="1518"/>
                </a:lnTo>
                <a:cubicBezTo>
                  <a:pt x="10796" y="1518"/>
                  <a:pt x="10790" y="1518"/>
                  <a:pt x="10778" y="1518"/>
                </a:cubicBezTo>
                <a:cubicBezTo>
                  <a:pt x="10772" y="1518"/>
                  <a:pt x="10766" y="1518"/>
                  <a:pt x="10754" y="1512"/>
                </a:cubicBezTo>
                <a:cubicBezTo>
                  <a:pt x="10748" y="1512"/>
                  <a:pt x="10748" y="1506"/>
                  <a:pt x="10748" y="1500"/>
                </a:cubicBezTo>
                <a:cubicBezTo>
                  <a:pt x="10743" y="1500"/>
                  <a:pt x="10743" y="1494"/>
                  <a:pt x="10736" y="1494"/>
                </a:cubicBezTo>
                <a:cubicBezTo>
                  <a:pt x="10736" y="1488"/>
                  <a:pt x="10731" y="1488"/>
                  <a:pt x="10731" y="1488"/>
                </a:cubicBezTo>
                <a:cubicBezTo>
                  <a:pt x="10719" y="1494"/>
                  <a:pt x="10719" y="1494"/>
                  <a:pt x="10719" y="1494"/>
                </a:cubicBezTo>
                <a:cubicBezTo>
                  <a:pt x="10719" y="1524"/>
                  <a:pt x="10719" y="1524"/>
                  <a:pt x="10719" y="1524"/>
                </a:cubicBezTo>
                <a:cubicBezTo>
                  <a:pt x="10707" y="1530"/>
                  <a:pt x="10695" y="1530"/>
                  <a:pt x="10683" y="1530"/>
                </a:cubicBezTo>
                <a:cubicBezTo>
                  <a:pt x="10683" y="1506"/>
                  <a:pt x="10683" y="1506"/>
                  <a:pt x="10683" y="1506"/>
                </a:cubicBezTo>
                <a:cubicBezTo>
                  <a:pt x="10683" y="1500"/>
                  <a:pt x="10689" y="1500"/>
                  <a:pt x="10689" y="1494"/>
                </a:cubicBezTo>
                <a:cubicBezTo>
                  <a:pt x="10695" y="1488"/>
                  <a:pt x="10701" y="1488"/>
                  <a:pt x="10701" y="1482"/>
                </a:cubicBezTo>
                <a:cubicBezTo>
                  <a:pt x="10701" y="1482"/>
                  <a:pt x="10701" y="1476"/>
                  <a:pt x="10701" y="1470"/>
                </a:cubicBezTo>
                <a:cubicBezTo>
                  <a:pt x="10624" y="1470"/>
                  <a:pt x="10624" y="1470"/>
                  <a:pt x="10624" y="1470"/>
                </a:cubicBezTo>
                <a:cubicBezTo>
                  <a:pt x="10624" y="1488"/>
                  <a:pt x="10630" y="1494"/>
                  <a:pt x="10624" y="1506"/>
                </a:cubicBezTo>
                <a:cubicBezTo>
                  <a:pt x="10624" y="1512"/>
                  <a:pt x="10618" y="1512"/>
                  <a:pt x="10618" y="1518"/>
                </a:cubicBezTo>
                <a:cubicBezTo>
                  <a:pt x="10618" y="1530"/>
                  <a:pt x="10618" y="1530"/>
                  <a:pt x="10618" y="1530"/>
                </a:cubicBezTo>
                <a:cubicBezTo>
                  <a:pt x="10618" y="1536"/>
                  <a:pt x="10624" y="1536"/>
                  <a:pt x="10624" y="1542"/>
                </a:cubicBezTo>
                <a:cubicBezTo>
                  <a:pt x="10606" y="1542"/>
                  <a:pt x="10606" y="1542"/>
                  <a:pt x="10606" y="1542"/>
                </a:cubicBezTo>
                <a:cubicBezTo>
                  <a:pt x="10606" y="1536"/>
                  <a:pt x="10612" y="1536"/>
                  <a:pt x="10612" y="1530"/>
                </a:cubicBezTo>
                <a:cubicBezTo>
                  <a:pt x="10612" y="1524"/>
                  <a:pt x="10612" y="1518"/>
                  <a:pt x="10612" y="1512"/>
                </a:cubicBezTo>
                <a:cubicBezTo>
                  <a:pt x="10612" y="1506"/>
                  <a:pt x="10606" y="1500"/>
                  <a:pt x="10606" y="1494"/>
                </a:cubicBezTo>
                <a:cubicBezTo>
                  <a:pt x="10600" y="1488"/>
                  <a:pt x="10600" y="1488"/>
                  <a:pt x="10594" y="1488"/>
                </a:cubicBezTo>
                <a:cubicBezTo>
                  <a:pt x="10570" y="1488"/>
                  <a:pt x="10570" y="1488"/>
                  <a:pt x="10570" y="1488"/>
                </a:cubicBezTo>
                <a:cubicBezTo>
                  <a:pt x="10570" y="1548"/>
                  <a:pt x="10570" y="1548"/>
                  <a:pt x="10570" y="1548"/>
                </a:cubicBezTo>
                <a:cubicBezTo>
                  <a:pt x="10529" y="1548"/>
                  <a:pt x="10529" y="1548"/>
                  <a:pt x="10529" y="1548"/>
                </a:cubicBezTo>
                <a:cubicBezTo>
                  <a:pt x="10529" y="1536"/>
                  <a:pt x="10529" y="1530"/>
                  <a:pt x="10529" y="1512"/>
                </a:cubicBezTo>
                <a:cubicBezTo>
                  <a:pt x="10529" y="1512"/>
                  <a:pt x="10529" y="1506"/>
                  <a:pt x="10529" y="1500"/>
                </a:cubicBezTo>
                <a:cubicBezTo>
                  <a:pt x="10529" y="1500"/>
                  <a:pt x="10529" y="1500"/>
                  <a:pt x="10529" y="1494"/>
                </a:cubicBezTo>
                <a:cubicBezTo>
                  <a:pt x="10553" y="1494"/>
                  <a:pt x="10553" y="1494"/>
                  <a:pt x="10553" y="1494"/>
                </a:cubicBezTo>
                <a:cubicBezTo>
                  <a:pt x="10559" y="1494"/>
                  <a:pt x="10559" y="1494"/>
                  <a:pt x="10565" y="1494"/>
                </a:cubicBezTo>
                <a:lnTo>
                  <a:pt x="10570" y="1494"/>
                </a:lnTo>
                <a:cubicBezTo>
                  <a:pt x="10570" y="1459"/>
                  <a:pt x="10570" y="1459"/>
                  <a:pt x="10570" y="1459"/>
                </a:cubicBezTo>
                <a:cubicBezTo>
                  <a:pt x="10559" y="1459"/>
                  <a:pt x="10559" y="1459"/>
                  <a:pt x="10559" y="1459"/>
                </a:cubicBezTo>
                <a:cubicBezTo>
                  <a:pt x="10547" y="1465"/>
                  <a:pt x="10541" y="1470"/>
                  <a:pt x="10529" y="1476"/>
                </a:cubicBezTo>
                <a:cubicBezTo>
                  <a:pt x="10529" y="1476"/>
                  <a:pt x="10523" y="1482"/>
                  <a:pt x="10517" y="1482"/>
                </a:cubicBezTo>
                <a:cubicBezTo>
                  <a:pt x="10517" y="1482"/>
                  <a:pt x="10511" y="1476"/>
                  <a:pt x="10505" y="1476"/>
                </a:cubicBezTo>
                <a:lnTo>
                  <a:pt x="10499" y="1476"/>
                </a:lnTo>
                <a:cubicBezTo>
                  <a:pt x="10493" y="1476"/>
                  <a:pt x="10488" y="1482"/>
                  <a:pt x="10488" y="1488"/>
                </a:cubicBezTo>
                <a:cubicBezTo>
                  <a:pt x="10488" y="1500"/>
                  <a:pt x="10482" y="1506"/>
                  <a:pt x="10476" y="1512"/>
                </a:cubicBezTo>
                <a:cubicBezTo>
                  <a:pt x="10470" y="1518"/>
                  <a:pt x="10464" y="1518"/>
                  <a:pt x="10458" y="1518"/>
                </a:cubicBezTo>
                <a:cubicBezTo>
                  <a:pt x="10452" y="1518"/>
                  <a:pt x="10452" y="1518"/>
                  <a:pt x="10452" y="1518"/>
                </a:cubicBezTo>
                <a:cubicBezTo>
                  <a:pt x="10446" y="1518"/>
                  <a:pt x="10446" y="1518"/>
                  <a:pt x="10440" y="1518"/>
                </a:cubicBezTo>
                <a:cubicBezTo>
                  <a:pt x="10434" y="1518"/>
                  <a:pt x="10434" y="1506"/>
                  <a:pt x="10428" y="1506"/>
                </a:cubicBezTo>
                <a:cubicBezTo>
                  <a:pt x="10434" y="1500"/>
                  <a:pt x="10434" y="1500"/>
                  <a:pt x="10434" y="1494"/>
                </a:cubicBezTo>
                <a:cubicBezTo>
                  <a:pt x="10440" y="1488"/>
                  <a:pt x="10446" y="1488"/>
                  <a:pt x="10446" y="1488"/>
                </a:cubicBezTo>
                <a:cubicBezTo>
                  <a:pt x="10411" y="1488"/>
                  <a:pt x="10411" y="1488"/>
                  <a:pt x="10411" y="1488"/>
                </a:cubicBezTo>
                <a:cubicBezTo>
                  <a:pt x="10393" y="1488"/>
                  <a:pt x="10387" y="1488"/>
                  <a:pt x="10375" y="1494"/>
                </a:cubicBezTo>
                <a:cubicBezTo>
                  <a:pt x="10369" y="1494"/>
                  <a:pt x="10363" y="1500"/>
                  <a:pt x="10357" y="1500"/>
                </a:cubicBezTo>
                <a:cubicBezTo>
                  <a:pt x="10351" y="1500"/>
                  <a:pt x="10345" y="1500"/>
                  <a:pt x="10345" y="1506"/>
                </a:cubicBezTo>
                <a:cubicBezTo>
                  <a:pt x="10345" y="1512"/>
                  <a:pt x="10345" y="1518"/>
                  <a:pt x="10345" y="1518"/>
                </a:cubicBezTo>
                <a:cubicBezTo>
                  <a:pt x="10345" y="1524"/>
                  <a:pt x="10345" y="1530"/>
                  <a:pt x="10351" y="1530"/>
                </a:cubicBezTo>
                <a:cubicBezTo>
                  <a:pt x="10351" y="1536"/>
                  <a:pt x="10351" y="1542"/>
                  <a:pt x="10357" y="1542"/>
                </a:cubicBezTo>
                <a:cubicBezTo>
                  <a:pt x="10369" y="1548"/>
                  <a:pt x="10375" y="1548"/>
                  <a:pt x="10381" y="1548"/>
                </a:cubicBezTo>
                <a:cubicBezTo>
                  <a:pt x="10393" y="1548"/>
                  <a:pt x="10393" y="1548"/>
                  <a:pt x="10404" y="1548"/>
                </a:cubicBezTo>
                <a:cubicBezTo>
                  <a:pt x="10404" y="1571"/>
                  <a:pt x="10404" y="1571"/>
                  <a:pt x="10404" y="1571"/>
                </a:cubicBezTo>
                <a:cubicBezTo>
                  <a:pt x="10381" y="1571"/>
                  <a:pt x="10381" y="1571"/>
                  <a:pt x="10381" y="1571"/>
                </a:cubicBezTo>
                <a:cubicBezTo>
                  <a:pt x="10375" y="1571"/>
                  <a:pt x="10375" y="1565"/>
                  <a:pt x="10369" y="1565"/>
                </a:cubicBezTo>
                <a:cubicBezTo>
                  <a:pt x="10357" y="1565"/>
                  <a:pt x="10351" y="1565"/>
                  <a:pt x="10345" y="1565"/>
                </a:cubicBezTo>
                <a:cubicBezTo>
                  <a:pt x="10333" y="1565"/>
                  <a:pt x="10327" y="1565"/>
                  <a:pt x="10322" y="1565"/>
                </a:cubicBezTo>
                <a:cubicBezTo>
                  <a:pt x="10316" y="1559"/>
                  <a:pt x="10310" y="1559"/>
                  <a:pt x="10310" y="1559"/>
                </a:cubicBezTo>
                <a:cubicBezTo>
                  <a:pt x="10286" y="1559"/>
                  <a:pt x="10286" y="1559"/>
                  <a:pt x="10286" y="1559"/>
                </a:cubicBezTo>
                <a:cubicBezTo>
                  <a:pt x="10286" y="1571"/>
                  <a:pt x="10286" y="1577"/>
                  <a:pt x="10286" y="1589"/>
                </a:cubicBezTo>
                <a:cubicBezTo>
                  <a:pt x="10286" y="1595"/>
                  <a:pt x="10286" y="1601"/>
                  <a:pt x="10286" y="1601"/>
                </a:cubicBezTo>
                <a:cubicBezTo>
                  <a:pt x="10286" y="1607"/>
                  <a:pt x="10280" y="1607"/>
                  <a:pt x="10280" y="1613"/>
                </a:cubicBezTo>
                <a:cubicBezTo>
                  <a:pt x="10280" y="1619"/>
                  <a:pt x="10274" y="1619"/>
                  <a:pt x="10268" y="1619"/>
                </a:cubicBezTo>
                <a:cubicBezTo>
                  <a:pt x="10268" y="1613"/>
                  <a:pt x="10268" y="1607"/>
                  <a:pt x="10268" y="1595"/>
                </a:cubicBezTo>
                <a:cubicBezTo>
                  <a:pt x="10268" y="1595"/>
                  <a:pt x="10268" y="1589"/>
                  <a:pt x="10268" y="1583"/>
                </a:cubicBezTo>
                <a:cubicBezTo>
                  <a:pt x="10262" y="1583"/>
                  <a:pt x="10256" y="1583"/>
                  <a:pt x="10256" y="1577"/>
                </a:cubicBezTo>
                <a:cubicBezTo>
                  <a:pt x="10250" y="1577"/>
                  <a:pt x="10245" y="1583"/>
                  <a:pt x="10245" y="1577"/>
                </a:cubicBezTo>
                <a:cubicBezTo>
                  <a:pt x="10238" y="1577"/>
                  <a:pt x="10233" y="1571"/>
                  <a:pt x="10233" y="1571"/>
                </a:cubicBezTo>
                <a:cubicBezTo>
                  <a:pt x="10227" y="1571"/>
                  <a:pt x="10227" y="1565"/>
                  <a:pt x="10221" y="1559"/>
                </a:cubicBezTo>
                <a:cubicBezTo>
                  <a:pt x="10221" y="1559"/>
                  <a:pt x="10215" y="1559"/>
                  <a:pt x="10209" y="1559"/>
                </a:cubicBezTo>
                <a:cubicBezTo>
                  <a:pt x="10203" y="1554"/>
                  <a:pt x="10197" y="1542"/>
                  <a:pt x="10185" y="1542"/>
                </a:cubicBezTo>
                <a:cubicBezTo>
                  <a:pt x="10179" y="1542"/>
                  <a:pt x="10173" y="1548"/>
                  <a:pt x="10167" y="1548"/>
                </a:cubicBezTo>
                <a:cubicBezTo>
                  <a:pt x="10167" y="1565"/>
                  <a:pt x="10167" y="1565"/>
                  <a:pt x="10167" y="1565"/>
                </a:cubicBezTo>
                <a:cubicBezTo>
                  <a:pt x="10167" y="1571"/>
                  <a:pt x="10173" y="1577"/>
                  <a:pt x="10173" y="1577"/>
                </a:cubicBezTo>
                <a:cubicBezTo>
                  <a:pt x="10173" y="1583"/>
                  <a:pt x="10179" y="1589"/>
                  <a:pt x="10179" y="1595"/>
                </a:cubicBezTo>
                <a:cubicBezTo>
                  <a:pt x="10179" y="1601"/>
                  <a:pt x="10167" y="1607"/>
                  <a:pt x="10167" y="1619"/>
                </a:cubicBezTo>
                <a:cubicBezTo>
                  <a:pt x="10167" y="1619"/>
                  <a:pt x="10173" y="1625"/>
                  <a:pt x="10173" y="1631"/>
                </a:cubicBezTo>
                <a:cubicBezTo>
                  <a:pt x="10167" y="1631"/>
                  <a:pt x="10161" y="1631"/>
                  <a:pt x="10161" y="1636"/>
                </a:cubicBezTo>
                <a:cubicBezTo>
                  <a:pt x="10156" y="1642"/>
                  <a:pt x="10150" y="1648"/>
                  <a:pt x="10144" y="1648"/>
                </a:cubicBezTo>
                <a:cubicBezTo>
                  <a:pt x="10138" y="1648"/>
                  <a:pt x="10132" y="1648"/>
                  <a:pt x="10126" y="1642"/>
                </a:cubicBezTo>
                <a:cubicBezTo>
                  <a:pt x="10126" y="1642"/>
                  <a:pt x="10126" y="1636"/>
                  <a:pt x="10126" y="1631"/>
                </a:cubicBezTo>
                <a:cubicBezTo>
                  <a:pt x="10126" y="1625"/>
                  <a:pt x="10120" y="1625"/>
                  <a:pt x="10120" y="1619"/>
                </a:cubicBezTo>
                <a:cubicBezTo>
                  <a:pt x="10120" y="1619"/>
                  <a:pt x="10120" y="1613"/>
                  <a:pt x="10120" y="1607"/>
                </a:cubicBezTo>
                <a:cubicBezTo>
                  <a:pt x="10114" y="1613"/>
                  <a:pt x="10114" y="1613"/>
                  <a:pt x="10108" y="1613"/>
                </a:cubicBezTo>
                <a:cubicBezTo>
                  <a:pt x="10102" y="1619"/>
                  <a:pt x="10108" y="1625"/>
                  <a:pt x="10108" y="1631"/>
                </a:cubicBezTo>
                <a:cubicBezTo>
                  <a:pt x="10102" y="1631"/>
                  <a:pt x="10096" y="1631"/>
                  <a:pt x="10096" y="1631"/>
                </a:cubicBezTo>
                <a:cubicBezTo>
                  <a:pt x="10084" y="1631"/>
                  <a:pt x="10079" y="1631"/>
                  <a:pt x="10072" y="1631"/>
                </a:cubicBezTo>
                <a:cubicBezTo>
                  <a:pt x="10067" y="1648"/>
                  <a:pt x="10067" y="1648"/>
                  <a:pt x="10067" y="1648"/>
                </a:cubicBezTo>
                <a:cubicBezTo>
                  <a:pt x="10072" y="1654"/>
                  <a:pt x="10072" y="1660"/>
                  <a:pt x="10072" y="1660"/>
                </a:cubicBezTo>
                <a:cubicBezTo>
                  <a:pt x="10079" y="1666"/>
                  <a:pt x="10084" y="1660"/>
                  <a:pt x="10084" y="1660"/>
                </a:cubicBezTo>
                <a:cubicBezTo>
                  <a:pt x="10090" y="1666"/>
                  <a:pt x="10096" y="1666"/>
                  <a:pt x="10096" y="1666"/>
                </a:cubicBezTo>
                <a:cubicBezTo>
                  <a:pt x="10096" y="1672"/>
                  <a:pt x="10096" y="1678"/>
                  <a:pt x="10096" y="1678"/>
                </a:cubicBezTo>
                <a:cubicBezTo>
                  <a:pt x="10096" y="1690"/>
                  <a:pt x="10096" y="1690"/>
                  <a:pt x="10096" y="1690"/>
                </a:cubicBezTo>
                <a:cubicBezTo>
                  <a:pt x="10096" y="1696"/>
                  <a:pt x="10090" y="1696"/>
                  <a:pt x="10090" y="1702"/>
                </a:cubicBezTo>
                <a:cubicBezTo>
                  <a:pt x="10090" y="1702"/>
                  <a:pt x="10084" y="1702"/>
                  <a:pt x="10079" y="1702"/>
                </a:cubicBezTo>
                <a:cubicBezTo>
                  <a:pt x="10072" y="1696"/>
                  <a:pt x="10072" y="1690"/>
                  <a:pt x="10067" y="1690"/>
                </a:cubicBezTo>
                <a:cubicBezTo>
                  <a:pt x="10061" y="1684"/>
                  <a:pt x="10055" y="1690"/>
                  <a:pt x="10043" y="1690"/>
                </a:cubicBezTo>
                <a:cubicBezTo>
                  <a:pt x="10037" y="1690"/>
                  <a:pt x="10031" y="1684"/>
                  <a:pt x="10031" y="1684"/>
                </a:cubicBezTo>
                <a:cubicBezTo>
                  <a:pt x="10031" y="1672"/>
                  <a:pt x="10037" y="1660"/>
                  <a:pt x="10037" y="1648"/>
                </a:cubicBezTo>
                <a:cubicBezTo>
                  <a:pt x="10037" y="1642"/>
                  <a:pt x="10031" y="1642"/>
                  <a:pt x="10031" y="1636"/>
                </a:cubicBezTo>
                <a:cubicBezTo>
                  <a:pt x="10019" y="1636"/>
                  <a:pt x="10019" y="1642"/>
                  <a:pt x="10013" y="1642"/>
                </a:cubicBezTo>
                <a:cubicBezTo>
                  <a:pt x="10013" y="1678"/>
                  <a:pt x="10013" y="1678"/>
                  <a:pt x="10013" y="1678"/>
                </a:cubicBezTo>
                <a:cubicBezTo>
                  <a:pt x="10007" y="1678"/>
                  <a:pt x="10007" y="1684"/>
                  <a:pt x="10001" y="1684"/>
                </a:cubicBezTo>
                <a:cubicBezTo>
                  <a:pt x="9995" y="1684"/>
                  <a:pt x="9990" y="1678"/>
                  <a:pt x="9983" y="1678"/>
                </a:cubicBezTo>
                <a:cubicBezTo>
                  <a:pt x="9972" y="1678"/>
                  <a:pt x="9966" y="1684"/>
                  <a:pt x="9954" y="1690"/>
                </a:cubicBezTo>
                <a:cubicBezTo>
                  <a:pt x="9954" y="1690"/>
                  <a:pt x="9954" y="1696"/>
                  <a:pt x="9960" y="1702"/>
                </a:cubicBezTo>
                <a:cubicBezTo>
                  <a:pt x="9960" y="1702"/>
                  <a:pt x="9966" y="1702"/>
                  <a:pt x="9966" y="1708"/>
                </a:cubicBezTo>
                <a:cubicBezTo>
                  <a:pt x="9966" y="1708"/>
                  <a:pt x="9966" y="1714"/>
                  <a:pt x="9966" y="1720"/>
                </a:cubicBezTo>
                <a:cubicBezTo>
                  <a:pt x="9954" y="1720"/>
                  <a:pt x="9948" y="1714"/>
                  <a:pt x="9936" y="1720"/>
                </a:cubicBezTo>
                <a:cubicBezTo>
                  <a:pt x="9930" y="1720"/>
                  <a:pt x="9924" y="1720"/>
                  <a:pt x="9924" y="1720"/>
                </a:cubicBezTo>
                <a:cubicBezTo>
                  <a:pt x="9918" y="1720"/>
                  <a:pt x="9912" y="1720"/>
                  <a:pt x="9912" y="1720"/>
                </a:cubicBezTo>
                <a:cubicBezTo>
                  <a:pt x="9906" y="1720"/>
                  <a:pt x="9906" y="1725"/>
                  <a:pt x="9901" y="1725"/>
                </a:cubicBezTo>
                <a:cubicBezTo>
                  <a:pt x="9895" y="1731"/>
                  <a:pt x="9901" y="1737"/>
                  <a:pt x="9895" y="1737"/>
                </a:cubicBezTo>
                <a:cubicBezTo>
                  <a:pt x="9895" y="1743"/>
                  <a:pt x="9889" y="1743"/>
                  <a:pt x="9883" y="1743"/>
                </a:cubicBezTo>
                <a:cubicBezTo>
                  <a:pt x="9883" y="1743"/>
                  <a:pt x="9877" y="1749"/>
                  <a:pt x="9877" y="1755"/>
                </a:cubicBezTo>
                <a:cubicBezTo>
                  <a:pt x="9871" y="1755"/>
                  <a:pt x="9877" y="1761"/>
                  <a:pt x="9871" y="1767"/>
                </a:cubicBezTo>
                <a:cubicBezTo>
                  <a:pt x="9871" y="1767"/>
                  <a:pt x="9865" y="1761"/>
                  <a:pt x="9859" y="1767"/>
                </a:cubicBezTo>
                <a:cubicBezTo>
                  <a:pt x="9853" y="1767"/>
                  <a:pt x="9853" y="1773"/>
                  <a:pt x="9847" y="1779"/>
                </a:cubicBezTo>
                <a:cubicBezTo>
                  <a:pt x="9871" y="1779"/>
                  <a:pt x="9871" y="1779"/>
                  <a:pt x="9871" y="1779"/>
                </a:cubicBezTo>
                <a:cubicBezTo>
                  <a:pt x="9877" y="1779"/>
                  <a:pt x="9877" y="1779"/>
                  <a:pt x="9883" y="1773"/>
                </a:cubicBezTo>
                <a:cubicBezTo>
                  <a:pt x="9889" y="1773"/>
                  <a:pt x="9889" y="1767"/>
                  <a:pt x="9889" y="1761"/>
                </a:cubicBezTo>
                <a:cubicBezTo>
                  <a:pt x="9895" y="1761"/>
                  <a:pt x="9901" y="1761"/>
                  <a:pt x="9901" y="1755"/>
                </a:cubicBezTo>
                <a:cubicBezTo>
                  <a:pt x="9906" y="1755"/>
                  <a:pt x="9912" y="1755"/>
                  <a:pt x="9912" y="1755"/>
                </a:cubicBezTo>
                <a:cubicBezTo>
                  <a:pt x="9918" y="1755"/>
                  <a:pt x="9924" y="1755"/>
                  <a:pt x="9924" y="1755"/>
                </a:cubicBezTo>
                <a:cubicBezTo>
                  <a:pt x="9930" y="1755"/>
                  <a:pt x="9936" y="1761"/>
                  <a:pt x="9936" y="1755"/>
                </a:cubicBezTo>
                <a:cubicBezTo>
                  <a:pt x="9942" y="1755"/>
                  <a:pt x="9942" y="1749"/>
                  <a:pt x="9948" y="1749"/>
                </a:cubicBezTo>
                <a:cubicBezTo>
                  <a:pt x="9954" y="1743"/>
                  <a:pt x="9948" y="1737"/>
                  <a:pt x="9954" y="1737"/>
                </a:cubicBezTo>
                <a:cubicBezTo>
                  <a:pt x="9960" y="1737"/>
                  <a:pt x="9960" y="1737"/>
                  <a:pt x="9966" y="1737"/>
                </a:cubicBezTo>
                <a:cubicBezTo>
                  <a:pt x="9972" y="1737"/>
                  <a:pt x="9972" y="1737"/>
                  <a:pt x="9978" y="1737"/>
                </a:cubicBezTo>
                <a:cubicBezTo>
                  <a:pt x="9983" y="1737"/>
                  <a:pt x="9983" y="1731"/>
                  <a:pt x="9990" y="1725"/>
                </a:cubicBezTo>
                <a:cubicBezTo>
                  <a:pt x="10001" y="1725"/>
                  <a:pt x="10007" y="1725"/>
                  <a:pt x="10019" y="1725"/>
                </a:cubicBezTo>
                <a:cubicBezTo>
                  <a:pt x="10031" y="1725"/>
                  <a:pt x="10037" y="1725"/>
                  <a:pt x="10049" y="1725"/>
                </a:cubicBezTo>
                <a:cubicBezTo>
                  <a:pt x="10055" y="1731"/>
                  <a:pt x="10055" y="1737"/>
                  <a:pt x="10061" y="1737"/>
                </a:cubicBezTo>
                <a:cubicBezTo>
                  <a:pt x="10055" y="1749"/>
                  <a:pt x="10055" y="1749"/>
                  <a:pt x="10055" y="1749"/>
                </a:cubicBezTo>
                <a:cubicBezTo>
                  <a:pt x="10043" y="1749"/>
                  <a:pt x="10037" y="1749"/>
                  <a:pt x="10031" y="1749"/>
                </a:cubicBezTo>
                <a:cubicBezTo>
                  <a:pt x="10025" y="1749"/>
                  <a:pt x="10025" y="1749"/>
                  <a:pt x="10019" y="1749"/>
                </a:cubicBezTo>
                <a:lnTo>
                  <a:pt x="10019" y="1761"/>
                </a:lnTo>
                <a:cubicBezTo>
                  <a:pt x="10013" y="1761"/>
                  <a:pt x="10007" y="1761"/>
                  <a:pt x="10007" y="1761"/>
                </a:cubicBezTo>
                <a:cubicBezTo>
                  <a:pt x="10001" y="1761"/>
                  <a:pt x="9995" y="1761"/>
                  <a:pt x="9995" y="1761"/>
                </a:cubicBezTo>
                <a:cubicBezTo>
                  <a:pt x="9990" y="1761"/>
                  <a:pt x="9983" y="1767"/>
                  <a:pt x="9983" y="1767"/>
                </a:cubicBezTo>
                <a:cubicBezTo>
                  <a:pt x="9983" y="1773"/>
                  <a:pt x="9983" y="1779"/>
                  <a:pt x="9978" y="1779"/>
                </a:cubicBezTo>
                <a:cubicBezTo>
                  <a:pt x="9978" y="1785"/>
                  <a:pt x="9978" y="1785"/>
                  <a:pt x="9972" y="1791"/>
                </a:cubicBezTo>
                <a:cubicBezTo>
                  <a:pt x="9972" y="1797"/>
                  <a:pt x="9966" y="1791"/>
                  <a:pt x="9966" y="1797"/>
                </a:cubicBezTo>
                <a:cubicBezTo>
                  <a:pt x="9960" y="1802"/>
                  <a:pt x="9960" y="1802"/>
                  <a:pt x="9960" y="1809"/>
                </a:cubicBezTo>
                <a:cubicBezTo>
                  <a:pt x="9954" y="1814"/>
                  <a:pt x="9960" y="1814"/>
                  <a:pt x="9960" y="1820"/>
                </a:cubicBezTo>
                <a:cubicBezTo>
                  <a:pt x="9960" y="1826"/>
                  <a:pt x="9960" y="1832"/>
                  <a:pt x="9960" y="1844"/>
                </a:cubicBezTo>
                <a:cubicBezTo>
                  <a:pt x="9942" y="1844"/>
                  <a:pt x="9930" y="1838"/>
                  <a:pt x="9924" y="1850"/>
                </a:cubicBezTo>
                <a:cubicBezTo>
                  <a:pt x="9918" y="1856"/>
                  <a:pt x="9918" y="1862"/>
                  <a:pt x="9912" y="1874"/>
                </a:cubicBezTo>
                <a:cubicBezTo>
                  <a:pt x="9912" y="1874"/>
                  <a:pt x="9906" y="1874"/>
                  <a:pt x="9901" y="1880"/>
                </a:cubicBezTo>
                <a:cubicBezTo>
                  <a:pt x="9901" y="1880"/>
                  <a:pt x="9895" y="1880"/>
                  <a:pt x="9889" y="1886"/>
                </a:cubicBezTo>
                <a:cubicBezTo>
                  <a:pt x="9889" y="1886"/>
                  <a:pt x="9889" y="1891"/>
                  <a:pt x="9883" y="1897"/>
                </a:cubicBezTo>
                <a:cubicBezTo>
                  <a:pt x="9883" y="1897"/>
                  <a:pt x="9877" y="1897"/>
                  <a:pt x="9877" y="1903"/>
                </a:cubicBezTo>
                <a:cubicBezTo>
                  <a:pt x="9871" y="1903"/>
                  <a:pt x="9865" y="1909"/>
                  <a:pt x="9865" y="1909"/>
                </a:cubicBezTo>
                <a:cubicBezTo>
                  <a:pt x="9859" y="1915"/>
                  <a:pt x="9865" y="1921"/>
                  <a:pt x="9865" y="1921"/>
                </a:cubicBezTo>
                <a:cubicBezTo>
                  <a:pt x="9865" y="1927"/>
                  <a:pt x="9865" y="1933"/>
                  <a:pt x="9865" y="1933"/>
                </a:cubicBezTo>
                <a:cubicBezTo>
                  <a:pt x="9859" y="1939"/>
                  <a:pt x="9853" y="1939"/>
                  <a:pt x="9853" y="1945"/>
                </a:cubicBezTo>
                <a:cubicBezTo>
                  <a:pt x="9847" y="1951"/>
                  <a:pt x="9841" y="1951"/>
                  <a:pt x="9841" y="1957"/>
                </a:cubicBezTo>
                <a:cubicBezTo>
                  <a:pt x="9841" y="1963"/>
                  <a:pt x="9841" y="1975"/>
                  <a:pt x="9841" y="1980"/>
                </a:cubicBezTo>
                <a:cubicBezTo>
                  <a:pt x="9841" y="1986"/>
                  <a:pt x="9835" y="1986"/>
                  <a:pt x="9835" y="1992"/>
                </a:cubicBezTo>
                <a:cubicBezTo>
                  <a:pt x="9835" y="1992"/>
                  <a:pt x="9835" y="1998"/>
                  <a:pt x="9835" y="2004"/>
                </a:cubicBezTo>
                <a:cubicBezTo>
                  <a:pt x="9829" y="1992"/>
                  <a:pt x="9829" y="1992"/>
                  <a:pt x="9829" y="1992"/>
                </a:cubicBezTo>
                <a:cubicBezTo>
                  <a:pt x="9829" y="1992"/>
                  <a:pt x="9824" y="1998"/>
                  <a:pt x="9818" y="1998"/>
                </a:cubicBezTo>
                <a:cubicBezTo>
                  <a:pt x="9812" y="2004"/>
                  <a:pt x="9806" y="2004"/>
                  <a:pt x="9800" y="2010"/>
                </a:cubicBezTo>
                <a:cubicBezTo>
                  <a:pt x="9795" y="2010"/>
                  <a:pt x="9795" y="2016"/>
                  <a:pt x="9789" y="2022"/>
                </a:cubicBezTo>
                <a:cubicBezTo>
                  <a:pt x="9783" y="2022"/>
                  <a:pt x="9783" y="2028"/>
                  <a:pt x="9777" y="2028"/>
                </a:cubicBezTo>
                <a:cubicBezTo>
                  <a:pt x="9777" y="2028"/>
                  <a:pt x="9771" y="2028"/>
                  <a:pt x="9765" y="2028"/>
                </a:cubicBezTo>
                <a:cubicBezTo>
                  <a:pt x="9765" y="2028"/>
                  <a:pt x="9753" y="2034"/>
                  <a:pt x="9747" y="2034"/>
                </a:cubicBezTo>
                <a:cubicBezTo>
                  <a:pt x="9747" y="2034"/>
                  <a:pt x="9741" y="2040"/>
                  <a:pt x="9736" y="2040"/>
                </a:cubicBezTo>
                <a:cubicBezTo>
                  <a:pt x="9741" y="2057"/>
                  <a:pt x="9741" y="2057"/>
                  <a:pt x="9741" y="2057"/>
                </a:cubicBezTo>
                <a:cubicBezTo>
                  <a:pt x="9747" y="2057"/>
                  <a:pt x="9747" y="2057"/>
                  <a:pt x="9753" y="2057"/>
                </a:cubicBezTo>
                <a:cubicBezTo>
                  <a:pt x="9759" y="2057"/>
                  <a:pt x="9759" y="2057"/>
                  <a:pt x="9765" y="2057"/>
                </a:cubicBezTo>
                <a:cubicBezTo>
                  <a:pt x="9789" y="2057"/>
                  <a:pt x="9789" y="2057"/>
                  <a:pt x="9789" y="2057"/>
                </a:cubicBezTo>
                <a:cubicBezTo>
                  <a:pt x="9789" y="2063"/>
                  <a:pt x="9783" y="2063"/>
                  <a:pt x="9783" y="2069"/>
                </a:cubicBezTo>
                <a:cubicBezTo>
                  <a:pt x="9783" y="2075"/>
                  <a:pt x="9783" y="2081"/>
                  <a:pt x="9783" y="2081"/>
                </a:cubicBezTo>
                <a:cubicBezTo>
                  <a:pt x="9783" y="2087"/>
                  <a:pt x="9777" y="2087"/>
                  <a:pt x="9771" y="2087"/>
                </a:cubicBezTo>
                <a:cubicBezTo>
                  <a:pt x="9771" y="2087"/>
                  <a:pt x="9765" y="2093"/>
                  <a:pt x="9759" y="2093"/>
                </a:cubicBezTo>
                <a:cubicBezTo>
                  <a:pt x="9753" y="2093"/>
                  <a:pt x="9753" y="2099"/>
                  <a:pt x="9747" y="2105"/>
                </a:cubicBezTo>
                <a:cubicBezTo>
                  <a:pt x="9747" y="2105"/>
                  <a:pt x="9736" y="2105"/>
                  <a:pt x="9730" y="2105"/>
                </a:cubicBezTo>
                <a:cubicBezTo>
                  <a:pt x="9730" y="2111"/>
                  <a:pt x="9724" y="2111"/>
                  <a:pt x="9724" y="2117"/>
                </a:cubicBezTo>
                <a:cubicBezTo>
                  <a:pt x="9718" y="2117"/>
                  <a:pt x="9712" y="2123"/>
                  <a:pt x="9712" y="2123"/>
                </a:cubicBezTo>
                <a:cubicBezTo>
                  <a:pt x="9706" y="2129"/>
                  <a:pt x="9700" y="2129"/>
                  <a:pt x="9700" y="2129"/>
                </a:cubicBezTo>
                <a:cubicBezTo>
                  <a:pt x="9694" y="2129"/>
                  <a:pt x="9688" y="2134"/>
                  <a:pt x="9688" y="2134"/>
                </a:cubicBezTo>
                <a:cubicBezTo>
                  <a:pt x="9682" y="2141"/>
                  <a:pt x="9682" y="2146"/>
                  <a:pt x="9682" y="2146"/>
                </a:cubicBezTo>
                <a:cubicBezTo>
                  <a:pt x="9676" y="2152"/>
                  <a:pt x="9682" y="2158"/>
                  <a:pt x="9676" y="2158"/>
                </a:cubicBezTo>
                <a:cubicBezTo>
                  <a:pt x="9676" y="2164"/>
                  <a:pt x="9670" y="2170"/>
                  <a:pt x="9658" y="2170"/>
                </a:cubicBezTo>
                <a:cubicBezTo>
                  <a:pt x="9647" y="2170"/>
                  <a:pt x="9647" y="2158"/>
                  <a:pt x="9635" y="2158"/>
                </a:cubicBezTo>
                <a:cubicBezTo>
                  <a:pt x="9611" y="2158"/>
                  <a:pt x="9611" y="2158"/>
                  <a:pt x="9611" y="2158"/>
                </a:cubicBezTo>
                <a:cubicBezTo>
                  <a:pt x="9605" y="2182"/>
                  <a:pt x="9605" y="2182"/>
                  <a:pt x="9605" y="2182"/>
                </a:cubicBezTo>
                <a:cubicBezTo>
                  <a:pt x="9611" y="2188"/>
                  <a:pt x="9611" y="2194"/>
                  <a:pt x="9617" y="2200"/>
                </a:cubicBezTo>
                <a:cubicBezTo>
                  <a:pt x="9605" y="2206"/>
                  <a:pt x="9593" y="2206"/>
                  <a:pt x="9581" y="2212"/>
                </a:cubicBezTo>
                <a:cubicBezTo>
                  <a:pt x="9575" y="2212"/>
                  <a:pt x="9575" y="2212"/>
                  <a:pt x="9570" y="2212"/>
                </a:cubicBezTo>
                <a:cubicBezTo>
                  <a:pt x="9558" y="2212"/>
                  <a:pt x="9558" y="2218"/>
                  <a:pt x="9546" y="2223"/>
                </a:cubicBezTo>
                <a:cubicBezTo>
                  <a:pt x="9540" y="2223"/>
                  <a:pt x="9540" y="2229"/>
                  <a:pt x="9534" y="2229"/>
                </a:cubicBezTo>
                <a:cubicBezTo>
                  <a:pt x="9534" y="2235"/>
                  <a:pt x="9528" y="2235"/>
                  <a:pt x="9522" y="2241"/>
                </a:cubicBezTo>
                <a:cubicBezTo>
                  <a:pt x="9522" y="2241"/>
                  <a:pt x="9516" y="2235"/>
                  <a:pt x="9510" y="2241"/>
                </a:cubicBezTo>
                <a:cubicBezTo>
                  <a:pt x="9510" y="2241"/>
                  <a:pt x="9504" y="2241"/>
                  <a:pt x="9498" y="2247"/>
                </a:cubicBezTo>
                <a:cubicBezTo>
                  <a:pt x="9498" y="2247"/>
                  <a:pt x="9504" y="2253"/>
                  <a:pt x="9498" y="2259"/>
                </a:cubicBezTo>
                <a:cubicBezTo>
                  <a:pt x="9498" y="2259"/>
                  <a:pt x="9504" y="2265"/>
                  <a:pt x="9498" y="2265"/>
                </a:cubicBezTo>
                <a:cubicBezTo>
                  <a:pt x="9498" y="2271"/>
                  <a:pt x="9492" y="2277"/>
                  <a:pt x="9492" y="2277"/>
                </a:cubicBezTo>
                <a:cubicBezTo>
                  <a:pt x="9487" y="2283"/>
                  <a:pt x="9481" y="2289"/>
                  <a:pt x="9481" y="2289"/>
                </a:cubicBezTo>
                <a:cubicBezTo>
                  <a:pt x="9475" y="2289"/>
                  <a:pt x="9469" y="2289"/>
                  <a:pt x="9469" y="2289"/>
                </a:cubicBezTo>
                <a:cubicBezTo>
                  <a:pt x="9463" y="2289"/>
                  <a:pt x="9457" y="2289"/>
                  <a:pt x="9457" y="2289"/>
                </a:cubicBezTo>
                <a:cubicBezTo>
                  <a:pt x="9451" y="2289"/>
                  <a:pt x="9451" y="2295"/>
                  <a:pt x="9445" y="2295"/>
                </a:cubicBezTo>
                <a:cubicBezTo>
                  <a:pt x="9439" y="2300"/>
                  <a:pt x="9433" y="2300"/>
                  <a:pt x="9433" y="2307"/>
                </a:cubicBezTo>
                <a:cubicBezTo>
                  <a:pt x="9433" y="2307"/>
                  <a:pt x="9433" y="2312"/>
                  <a:pt x="9433" y="2318"/>
                </a:cubicBezTo>
                <a:cubicBezTo>
                  <a:pt x="9433" y="2324"/>
                  <a:pt x="9439" y="2324"/>
                  <a:pt x="9439" y="2330"/>
                </a:cubicBezTo>
                <a:cubicBezTo>
                  <a:pt x="9439" y="2330"/>
                  <a:pt x="9439" y="2336"/>
                  <a:pt x="9433" y="2342"/>
                </a:cubicBezTo>
                <a:cubicBezTo>
                  <a:pt x="9433" y="2342"/>
                  <a:pt x="9427" y="2342"/>
                  <a:pt x="9421" y="2342"/>
                </a:cubicBezTo>
                <a:cubicBezTo>
                  <a:pt x="9421" y="2348"/>
                  <a:pt x="9421" y="2348"/>
                  <a:pt x="9421" y="2354"/>
                </a:cubicBezTo>
                <a:cubicBezTo>
                  <a:pt x="9421" y="2360"/>
                  <a:pt x="9421" y="2360"/>
                  <a:pt x="9421" y="2366"/>
                </a:cubicBezTo>
                <a:cubicBezTo>
                  <a:pt x="9421" y="2372"/>
                  <a:pt x="9427" y="2378"/>
                  <a:pt x="9427" y="2384"/>
                </a:cubicBezTo>
                <a:cubicBezTo>
                  <a:pt x="9427" y="2389"/>
                  <a:pt x="9433" y="2395"/>
                  <a:pt x="9427" y="2401"/>
                </a:cubicBezTo>
                <a:cubicBezTo>
                  <a:pt x="9427" y="2407"/>
                  <a:pt x="9421" y="2401"/>
                  <a:pt x="9415" y="2401"/>
                </a:cubicBezTo>
                <a:cubicBezTo>
                  <a:pt x="9409" y="2407"/>
                  <a:pt x="9415" y="2413"/>
                  <a:pt x="9409" y="2413"/>
                </a:cubicBezTo>
                <a:cubicBezTo>
                  <a:pt x="9409" y="2437"/>
                  <a:pt x="9409" y="2437"/>
                  <a:pt x="9409" y="2437"/>
                </a:cubicBezTo>
                <a:cubicBezTo>
                  <a:pt x="9439" y="2437"/>
                  <a:pt x="9439" y="2437"/>
                  <a:pt x="9439" y="2437"/>
                </a:cubicBezTo>
                <a:cubicBezTo>
                  <a:pt x="9445" y="2437"/>
                  <a:pt x="9451" y="2431"/>
                  <a:pt x="9451" y="2431"/>
                </a:cubicBezTo>
                <a:cubicBezTo>
                  <a:pt x="9457" y="2437"/>
                  <a:pt x="9463" y="2437"/>
                  <a:pt x="9463" y="2437"/>
                </a:cubicBezTo>
                <a:cubicBezTo>
                  <a:pt x="9469" y="2443"/>
                  <a:pt x="9469" y="2449"/>
                  <a:pt x="9469" y="2449"/>
                </a:cubicBezTo>
                <a:cubicBezTo>
                  <a:pt x="9469" y="2455"/>
                  <a:pt x="9463" y="2461"/>
                  <a:pt x="9463" y="2461"/>
                </a:cubicBezTo>
                <a:cubicBezTo>
                  <a:pt x="9457" y="2466"/>
                  <a:pt x="9451" y="2461"/>
                  <a:pt x="9451" y="2466"/>
                </a:cubicBezTo>
                <a:cubicBezTo>
                  <a:pt x="9451" y="2473"/>
                  <a:pt x="9451" y="2473"/>
                  <a:pt x="9451" y="2478"/>
                </a:cubicBezTo>
                <a:cubicBezTo>
                  <a:pt x="9451" y="2484"/>
                  <a:pt x="9451" y="2484"/>
                  <a:pt x="9451" y="2490"/>
                </a:cubicBezTo>
                <a:cubicBezTo>
                  <a:pt x="9451" y="2496"/>
                  <a:pt x="9439" y="2490"/>
                  <a:pt x="9433" y="2496"/>
                </a:cubicBezTo>
                <a:cubicBezTo>
                  <a:pt x="9433" y="2502"/>
                  <a:pt x="9433" y="2502"/>
                  <a:pt x="9433" y="2508"/>
                </a:cubicBezTo>
                <a:cubicBezTo>
                  <a:pt x="9433" y="2514"/>
                  <a:pt x="9433" y="2514"/>
                  <a:pt x="9433" y="2520"/>
                </a:cubicBezTo>
                <a:cubicBezTo>
                  <a:pt x="9451" y="2520"/>
                  <a:pt x="9463" y="2520"/>
                  <a:pt x="9481" y="2526"/>
                </a:cubicBezTo>
                <a:cubicBezTo>
                  <a:pt x="9481" y="2532"/>
                  <a:pt x="9481" y="2544"/>
                  <a:pt x="9481" y="2550"/>
                </a:cubicBezTo>
                <a:cubicBezTo>
                  <a:pt x="9475" y="2555"/>
                  <a:pt x="9469" y="2555"/>
                  <a:pt x="9469" y="2561"/>
                </a:cubicBezTo>
                <a:cubicBezTo>
                  <a:pt x="9463" y="2561"/>
                  <a:pt x="9463" y="2567"/>
                  <a:pt x="9463" y="2573"/>
                </a:cubicBezTo>
                <a:lnTo>
                  <a:pt x="9469" y="2579"/>
                </a:lnTo>
                <a:cubicBezTo>
                  <a:pt x="9469" y="2585"/>
                  <a:pt x="9469" y="2585"/>
                  <a:pt x="9469" y="2591"/>
                </a:cubicBezTo>
                <a:cubicBezTo>
                  <a:pt x="9475" y="2591"/>
                  <a:pt x="9481" y="2591"/>
                  <a:pt x="9492" y="2591"/>
                </a:cubicBezTo>
                <a:cubicBezTo>
                  <a:pt x="9492" y="2591"/>
                  <a:pt x="9498" y="2591"/>
                  <a:pt x="9504" y="2591"/>
                </a:cubicBezTo>
                <a:cubicBezTo>
                  <a:pt x="9510" y="2591"/>
                  <a:pt x="9510" y="2597"/>
                  <a:pt x="9510" y="2603"/>
                </a:cubicBezTo>
                <a:cubicBezTo>
                  <a:pt x="9516" y="2603"/>
                  <a:pt x="9522" y="2609"/>
                  <a:pt x="9522" y="2615"/>
                </a:cubicBezTo>
                <a:cubicBezTo>
                  <a:pt x="9546" y="2609"/>
                  <a:pt x="9546" y="2609"/>
                  <a:pt x="9546" y="2609"/>
                </a:cubicBezTo>
                <a:cubicBezTo>
                  <a:pt x="9552" y="2609"/>
                  <a:pt x="9558" y="2609"/>
                  <a:pt x="9558" y="2609"/>
                </a:cubicBezTo>
                <a:cubicBezTo>
                  <a:pt x="9564" y="2615"/>
                  <a:pt x="9570" y="2615"/>
                  <a:pt x="9575" y="2615"/>
                </a:cubicBezTo>
                <a:cubicBezTo>
                  <a:pt x="9587" y="2615"/>
                  <a:pt x="9593" y="2615"/>
                  <a:pt x="9605" y="2609"/>
                </a:cubicBezTo>
                <a:cubicBezTo>
                  <a:pt x="9611" y="2603"/>
                  <a:pt x="9605" y="2597"/>
                  <a:pt x="9611" y="2597"/>
                </a:cubicBezTo>
                <a:cubicBezTo>
                  <a:pt x="9617" y="2597"/>
                  <a:pt x="9623" y="2597"/>
                  <a:pt x="9623" y="2597"/>
                </a:cubicBezTo>
                <a:cubicBezTo>
                  <a:pt x="9629" y="2597"/>
                  <a:pt x="9635" y="2597"/>
                  <a:pt x="9635" y="2591"/>
                </a:cubicBezTo>
                <a:cubicBezTo>
                  <a:pt x="9641" y="2591"/>
                  <a:pt x="9641" y="2585"/>
                  <a:pt x="9647" y="2585"/>
                </a:cubicBezTo>
                <a:cubicBezTo>
                  <a:pt x="9653" y="2585"/>
                  <a:pt x="9653" y="2579"/>
                  <a:pt x="9653" y="2573"/>
                </a:cubicBezTo>
                <a:cubicBezTo>
                  <a:pt x="9658" y="2567"/>
                  <a:pt x="9658" y="2567"/>
                  <a:pt x="9664" y="2561"/>
                </a:cubicBezTo>
                <a:cubicBezTo>
                  <a:pt x="9670" y="2555"/>
                  <a:pt x="9676" y="2550"/>
                  <a:pt x="9682" y="2538"/>
                </a:cubicBezTo>
                <a:cubicBezTo>
                  <a:pt x="9682" y="2538"/>
                  <a:pt x="9682" y="2532"/>
                  <a:pt x="9688" y="2526"/>
                </a:cubicBezTo>
                <a:cubicBezTo>
                  <a:pt x="9694" y="2526"/>
                  <a:pt x="9700" y="2526"/>
                  <a:pt x="9700" y="2526"/>
                </a:cubicBezTo>
                <a:cubicBezTo>
                  <a:pt x="9706" y="2526"/>
                  <a:pt x="9706" y="2526"/>
                  <a:pt x="9712" y="2526"/>
                </a:cubicBezTo>
                <a:cubicBezTo>
                  <a:pt x="9718" y="2526"/>
                  <a:pt x="9718" y="2520"/>
                  <a:pt x="9724" y="2520"/>
                </a:cubicBezTo>
                <a:cubicBezTo>
                  <a:pt x="9724" y="2496"/>
                  <a:pt x="9724" y="2496"/>
                  <a:pt x="9724" y="2496"/>
                </a:cubicBezTo>
                <a:cubicBezTo>
                  <a:pt x="9730" y="2502"/>
                  <a:pt x="9730" y="2496"/>
                  <a:pt x="9736" y="2496"/>
                </a:cubicBezTo>
                <a:cubicBezTo>
                  <a:pt x="9741" y="2502"/>
                  <a:pt x="9741" y="2502"/>
                  <a:pt x="9747" y="2502"/>
                </a:cubicBezTo>
                <a:cubicBezTo>
                  <a:pt x="9747" y="2508"/>
                  <a:pt x="9753" y="2514"/>
                  <a:pt x="9753" y="2514"/>
                </a:cubicBezTo>
                <a:cubicBezTo>
                  <a:pt x="9753" y="2520"/>
                  <a:pt x="9753" y="2526"/>
                  <a:pt x="9753" y="2526"/>
                </a:cubicBezTo>
                <a:cubicBezTo>
                  <a:pt x="9753" y="2532"/>
                  <a:pt x="9765" y="2532"/>
                  <a:pt x="9765" y="2538"/>
                </a:cubicBezTo>
                <a:cubicBezTo>
                  <a:pt x="9765" y="2544"/>
                  <a:pt x="9759" y="2555"/>
                  <a:pt x="9765" y="2561"/>
                </a:cubicBezTo>
                <a:cubicBezTo>
                  <a:pt x="9765" y="2567"/>
                  <a:pt x="9765" y="2567"/>
                  <a:pt x="9765" y="2573"/>
                </a:cubicBezTo>
                <a:cubicBezTo>
                  <a:pt x="9771" y="2579"/>
                  <a:pt x="9777" y="2579"/>
                  <a:pt x="9777" y="2579"/>
                </a:cubicBezTo>
                <a:cubicBezTo>
                  <a:pt x="9783" y="2585"/>
                  <a:pt x="9789" y="2591"/>
                  <a:pt x="9789" y="2597"/>
                </a:cubicBezTo>
                <a:cubicBezTo>
                  <a:pt x="9789" y="2603"/>
                  <a:pt x="9789" y="2603"/>
                  <a:pt x="9789" y="2603"/>
                </a:cubicBezTo>
                <a:cubicBezTo>
                  <a:pt x="9789" y="2609"/>
                  <a:pt x="9777" y="2609"/>
                  <a:pt x="9777" y="2615"/>
                </a:cubicBezTo>
                <a:cubicBezTo>
                  <a:pt x="9777" y="2621"/>
                  <a:pt x="9783" y="2627"/>
                  <a:pt x="9783" y="2627"/>
                </a:cubicBezTo>
                <a:cubicBezTo>
                  <a:pt x="9783" y="2639"/>
                  <a:pt x="9789" y="2644"/>
                  <a:pt x="9795" y="2650"/>
                </a:cubicBezTo>
                <a:cubicBezTo>
                  <a:pt x="9800" y="2650"/>
                  <a:pt x="9800" y="2650"/>
                  <a:pt x="9806" y="2650"/>
                </a:cubicBezTo>
                <a:cubicBezTo>
                  <a:pt x="9812" y="2656"/>
                  <a:pt x="9812" y="2662"/>
                  <a:pt x="9812" y="2662"/>
                </a:cubicBezTo>
                <a:cubicBezTo>
                  <a:pt x="9818" y="2668"/>
                  <a:pt x="9824" y="2668"/>
                  <a:pt x="9824" y="2674"/>
                </a:cubicBezTo>
                <a:cubicBezTo>
                  <a:pt x="9824" y="2686"/>
                  <a:pt x="9824" y="2686"/>
                  <a:pt x="9824" y="2686"/>
                </a:cubicBezTo>
                <a:cubicBezTo>
                  <a:pt x="9824" y="2698"/>
                  <a:pt x="9824" y="2698"/>
                  <a:pt x="9824" y="2698"/>
                </a:cubicBezTo>
                <a:cubicBezTo>
                  <a:pt x="9824" y="2710"/>
                  <a:pt x="9829" y="2716"/>
                  <a:pt x="9829" y="2721"/>
                </a:cubicBezTo>
                <a:cubicBezTo>
                  <a:pt x="9835" y="2727"/>
                  <a:pt x="9841" y="2727"/>
                  <a:pt x="9841" y="2727"/>
                </a:cubicBezTo>
                <a:cubicBezTo>
                  <a:pt x="9847" y="2733"/>
                  <a:pt x="9853" y="2739"/>
                  <a:pt x="9853" y="2739"/>
                </a:cubicBezTo>
                <a:cubicBezTo>
                  <a:pt x="9859" y="2745"/>
                  <a:pt x="9865" y="2745"/>
                  <a:pt x="9865" y="2751"/>
                </a:cubicBezTo>
                <a:cubicBezTo>
                  <a:pt x="9865" y="2751"/>
                  <a:pt x="9871" y="2757"/>
                  <a:pt x="9871" y="2763"/>
                </a:cubicBezTo>
                <a:cubicBezTo>
                  <a:pt x="9871" y="2763"/>
                  <a:pt x="9865" y="2769"/>
                  <a:pt x="9865" y="2775"/>
                </a:cubicBezTo>
                <a:cubicBezTo>
                  <a:pt x="9865" y="2781"/>
                  <a:pt x="9859" y="2781"/>
                  <a:pt x="9859" y="2793"/>
                </a:cubicBezTo>
                <a:cubicBezTo>
                  <a:pt x="9859" y="2799"/>
                  <a:pt x="9859" y="2799"/>
                  <a:pt x="9859" y="2799"/>
                </a:cubicBezTo>
                <a:lnTo>
                  <a:pt x="9865" y="2805"/>
                </a:lnTo>
                <a:cubicBezTo>
                  <a:pt x="9865" y="2810"/>
                  <a:pt x="9865" y="2816"/>
                  <a:pt x="9865" y="2816"/>
                </a:cubicBezTo>
                <a:cubicBezTo>
                  <a:pt x="9942" y="2816"/>
                  <a:pt x="9942" y="2816"/>
                  <a:pt x="9942" y="2816"/>
                </a:cubicBezTo>
                <a:cubicBezTo>
                  <a:pt x="9942" y="2810"/>
                  <a:pt x="9942" y="2805"/>
                  <a:pt x="9948" y="2805"/>
                </a:cubicBezTo>
                <a:cubicBezTo>
                  <a:pt x="9948" y="2799"/>
                  <a:pt x="9942" y="2793"/>
                  <a:pt x="9948" y="2793"/>
                </a:cubicBezTo>
                <a:cubicBezTo>
                  <a:pt x="9948" y="2787"/>
                  <a:pt x="9954" y="2781"/>
                  <a:pt x="9954" y="2781"/>
                </a:cubicBezTo>
                <a:cubicBezTo>
                  <a:pt x="9960" y="2775"/>
                  <a:pt x="9960" y="2769"/>
                  <a:pt x="9966" y="2769"/>
                </a:cubicBezTo>
                <a:cubicBezTo>
                  <a:pt x="9972" y="2769"/>
                  <a:pt x="9972" y="2769"/>
                  <a:pt x="9978" y="2769"/>
                </a:cubicBezTo>
                <a:cubicBezTo>
                  <a:pt x="9990" y="2769"/>
                  <a:pt x="9990" y="2769"/>
                  <a:pt x="9990" y="2769"/>
                </a:cubicBezTo>
                <a:cubicBezTo>
                  <a:pt x="9990" y="2769"/>
                  <a:pt x="9995" y="2769"/>
                  <a:pt x="10001" y="2769"/>
                </a:cubicBezTo>
                <a:cubicBezTo>
                  <a:pt x="10001" y="2769"/>
                  <a:pt x="10007" y="2775"/>
                  <a:pt x="10013" y="2775"/>
                </a:cubicBezTo>
                <a:cubicBezTo>
                  <a:pt x="10019" y="2775"/>
                  <a:pt x="10019" y="2775"/>
                  <a:pt x="10025" y="2769"/>
                </a:cubicBezTo>
                <a:cubicBezTo>
                  <a:pt x="10025" y="2769"/>
                  <a:pt x="10025" y="2763"/>
                  <a:pt x="10031" y="2757"/>
                </a:cubicBezTo>
                <a:cubicBezTo>
                  <a:pt x="10037" y="2757"/>
                  <a:pt x="10049" y="2757"/>
                  <a:pt x="10055" y="2757"/>
                </a:cubicBezTo>
                <a:cubicBezTo>
                  <a:pt x="10055" y="2721"/>
                  <a:pt x="10055" y="2721"/>
                  <a:pt x="10055" y="2721"/>
                </a:cubicBezTo>
                <a:cubicBezTo>
                  <a:pt x="10102" y="2721"/>
                  <a:pt x="10102" y="2721"/>
                  <a:pt x="10102" y="2721"/>
                </a:cubicBezTo>
                <a:cubicBezTo>
                  <a:pt x="10102" y="2716"/>
                  <a:pt x="10108" y="2716"/>
                  <a:pt x="10108" y="2710"/>
                </a:cubicBezTo>
                <a:cubicBezTo>
                  <a:pt x="10108" y="2704"/>
                  <a:pt x="10102" y="2698"/>
                  <a:pt x="10102" y="2692"/>
                </a:cubicBezTo>
                <a:cubicBezTo>
                  <a:pt x="10079" y="2692"/>
                  <a:pt x="10079" y="2692"/>
                  <a:pt x="10079" y="2692"/>
                </a:cubicBezTo>
                <a:cubicBezTo>
                  <a:pt x="10079" y="2692"/>
                  <a:pt x="10072" y="2698"/>
                  <a:pt x="10067" y="2698"/>
                </a:cubicBezTo>
                <a:cubicBezTo>
                  <a:pt x="10067" y="2698"/>
                  <a:pt x="10061" y="2698"/>
                  <a:pt x="10055" y="2698"/>
                </a:cubicBezTo>
                <a:cubicBezTo>
                  <a:pt x="10055" y="2692"/>
                  <a:pt x="10061" y="2686"/>
                  <a:pt x="10055" y="2686"/>
                </a:cubicBezTo>
                <a:cubicBezTo>
                  <a:pt x="10055" y="2680"/>
                  <a:pt x="10049" y="2686"/>
                  <a:pt x="10043" y="2680"/>
                </a:cubicBezTo>
                <a:cubicBezTo>
                  <a:pt x="10049" y="2674"/>
                  <a:pt x="10055" y="2668"/>
                  <a:pt x="10061" y="2656"/>
                </a:cubicBezTo>
                <a:lnTo>
                  <a:pt x="10067" y="2650"/>
                </a:lnTo>
                <a:cubicBezTo>
                  <a:pt x="10072" y="2639"/>
                  <a:pt x="10072" y="2632"/>
                  <a:pt x="10072" y="2627"/>
                </a:cubicBezTo>
                <a:cubicBezTo>
                  <a:pt x="10072" y="2615"/>
                  <a:pt x="10072" y="2609"/>
                  <a:pt x="10072" y="2603"/>
                </a:cubicBezTo>
                <a:cubicBezTo>
                  <a:pt x="10072" y="2597"/>
                  <a:pt x="10072" y="2591"/>
                  <a:pt x="10072" y="2591"/>
                </a:cubicBezTo>
                <a:cubicBezTo>
                  <a:pt x="10079" y="2585"/>
                  <a:pt x="10079" y="2585"/>
                  <a:pt x="10079" y="2579"/>
                </a:cubicBezTo>
                <a:cubicBezTo>
                  <a:pt x="10084" y="2573"/>
                  <a:pt x="10090" y="2573"/>
                  <a:pt x="10090" y="2573"/>
                </a:cubicBezTo>
                <a:cubicBezTo>
                  <a:pt x="10096" y="2567"/>
                  <a:pt x="10096" y="2561"/>
                  <a:pt x="10102" y="2561"/>
                </a:cubicBezTo>
                <a:cubicBezTo>
                  <a:pt x="10108" y="2561"/>
                  <a:pt x="10108" y="2561"/>
                  <a:pt x="10114" y="2561"/>
                </a:cubicBezTo>
                <a:cubicBezTo>
                  <a:pt x="10120" y="2555"/>
                  <a:pt x="10120" y="2550"/>
                  <a:pt x="10126" y="2550"/>
                </a:cubicBezTo>
                <a:cubicBezTo>
                  <a:pt x="10132" y="2550"/>
                  <a:pt x="10132" y="2550"/>
                  <a:pt x="10138" y="2550"/>
                </a:cubicBezTo>
                <a:cubicBezTo>
                  <a:pt x="10138" y="2544"/>
                  <a:pt x="10144" y="2550"/>
                  <a:pt x="10150" y="2550"/>
                </a:cubicBezTo>
                <a:cubicBezTo>
                  <a:pt x="10150" y="2544"/>
                  <a:pt x="10150" y="2538"/>
                  <a:pt x="10156" y="2538"/>
                </a:cubicBezTo>
                <a:cubicBezTo>
                  <a:pt x="10156" y="2532"/>
                  <a:pt x="10156" y="2526"/>
                  <a:pt x="10156" y="2526"/>
                </a:cubicBezTo>
                <a:cubicBezTo>
                  <a:pt x="10156" y="2520"/>
                  <a:pt x="10161" y="2520"/>
                  <a:pt x="10161" y="2514"/>
                </a:cubicBezTo>
                <a:cubicBezTo>
                  <a:pt x="10167" y="2508"/>
                  <a:pt x="10173" y="2508"/>
                  <a:pt x="10173" y="2502"/>
                </a:cubicBezTo>
                <a:cubicBezTo>
                  <a:pt x="10179" y="2502"/>
                  <a:pt x="10185" y="2502"/>
                  <a:pt x="10185" y="2496"/>
                </a:cubicBezTo>
                <a:cubicBezTo>
                  <a:pt x="10185" y="2490"/>
                  <a:pt x="10185" y="2490"/>
                  <a:pt x="10185" y="2484"/>
                </a:cubicBezTo>
                <a:cubicBezTo>
                  <a:pt x="10185" y="2473"/>
                  <a:pt x="10185" y="2473"/>
                  <a:pt x="10185" y="2473"/>
                </a:cubicBezTo>
                <a:cubicBezTo>
                  <a:pt x="10185" y="2466"/>
                  <a:pt x="10185" y="2466"/>
                  <a:pt x="10185" y="2461"/>
                </a:cubicBezTo>
                <a:cubicBezTo>
                  <a:pt x="10173" y="2461"/>
                  <a:pt x="10167" y="2461"/>
                  <a:pt x="10161" y="2461"/>
                </a:cubicBezTo>
                <a:cubicBezTo>
                  <a:pt x="10150" y="2461"/>
                  <a:pt x="10144" y="2455"/>
                  <a:pt x="10138" y="2455"/>
                </a:cubicBezTo>
                <a:cubicBezTo>
                  <a:pt x="10132" y="2455"/>
                  <a:pt x="10132" y="2461"/>
                  <a:pt x="10126" y="2461"/>
                </a:cubicBezTo>
                <a:cubicBezTo>
                  <a:pt x="10126" y="2443"/>
                  <a:pt x="10126" y="2437"/>
                  <a:pt x="10126" y="2419"/>
                </a:cubicBezTo>
                <a:cubicBezTo>
                  <a:pt x="10126" y="2419"/>
                  <a:pt x="10120" y="2413"/>
                  <a:pt x="10114" y="2413"/>
                </a:cubicBezTo>
                <a:cubicBezTo>
                  <a:pt x="10108" y="2407"/>
                  <a:pt x="10108" y="2413"/>
                  <a:pt x="10102" y="2413"/>
                </a:cubicBezTo>
                <a:cubicBezTo>
                  <a:pt x="10096" y="2407"/>
                  <a:pt x="10096" y="2407"/>
                  <a:pt x="10090" y="2401"/>
                </a:cubicBezTo>
                <a:cubicBezTo>
                  <a:pt x="10090" y="2401"/>
                  <a:pt x="10090" y="2395"/>
                  <a:pt x="10090" y="2389"/>
                </a:cubicBezTo>
                <a:cubicBezTo>
                  <a:pt x="10090" y="2300"/>
                  <a:pt x="10090" y="2300"/>
                  <a:pt x="10090" y="2300"/>
                </a:cubicBezTo>
                <a:cubicBezTo>
                  <a:pt x="10096" y="2295"/>
                  <a:pt x="10102" y="2295"/>
                  <a:pt x="10108" y="2289"/>
                </a:cubicBezTo>
                <a:cubicBezTo>
                  <a:pt x="10108" y="2289"/>
                  <a:pt x="10108" y="2283"/>
                  <a:pt x="10114" y="2277"/>
                </a:cubicBezTo>
                <a:cubicBezTo>
                  <a:pt x="10114" y="2277"/>
                  <a:pt x="10120" y="2271"/>
                  <a:pt x="10120" y="2265"/>
                </a:cubicBezTo>
                <a:cubicBezTo>
                  <a:pt x="10126" y="2265"/>
                  <a:pt x="10126" y="2259"/>
                  <a:pt x="10126" y="2259"/>
                </a:cubicBezTo>
                <a:cubicBezTo>
                  <a:pt x="10132" y="2247"/>
                  <a:pt x="10132" y="2241"/>
                  <a:pt x="10132" y="2235"/>
                </a:cubicBezTo>
                <a:cubicBezTo>
                  <a:pt x="10138" y="2229"/>
                  <a:pt x="10138" y="2223"/>
                  <a:pt x="10138" y="2223"/>
                </a:cubicBezTo>
                <a:cubicBezTo>
                  <a:pt x="10144" y="2218"/>
                  <a:pt x="10150" y="2218"/>
                  <a:pt x="10150" y="2218"/>
                </a:cubicBezTo>
                <a:cubicBezTo>
                  <a:pt x="10156" y="2218"/>
                  <a:pt x="10161" y="2218"/>
                  <a:pt x="10161" y="2218"/>
                </a:cubicBezTo>
                <a:cubicBezTo>
                  <a:pt x="10173" y="2212"/>
                  <a:pt x="10179" y="2212"/>
                  <a:pt x="10185" y="2206"/>
                </a:cubicBezTo>
                <a:cubicBezTo>
                  <a:pt x="10191" y="2200"/>
                  <a:pt x="10191" y="2200"/>
                  <a:pt x="10197" y="2194"/>
                </a:cubicBezTo>
                <a:cubicBezTo>
                  <a:pt x="10197" y="2188"/>
                  <a:pt x="10203" y="2188"/>
                  <a:pt x="10203" y="2188"/>
                </a:cubicBezTo>
                <a:cubicBezTo>
                  <a:pt x="10209" y="2182"/>
                  <a:pt x="10209" y="2176"/>
                  <a:pt x="10209" y="2176"/>
                </a:cubicBezTo>
                <a:cubicBezTo>
                  <a:pt x="10221" y="2170"/>
                  <a:pt x="10227" y="2170"/>
                  <a:pt x="10233" y="2170"/>
                </a:cubicBezTo>
                <a:cubicBezTo>
                  <a:pt x="10238" y="2170"/>
                  <a:pt x="10245" y="2170"/>
                  <a:pt x="10250" y="2170"/>
                </a:cubicBezTo>
                <a:cubicBezTo>
                  <a:pt x="10250" y="2170"/>
                  <a:pt x="10250" y="2164"/>
                  <a:pt x="10256" y="2158"/>
                </a:cubicBezTo>
                <a:cubicBezTo>
                  <a:pt x="10262" y="2158"/>
                  <a:pt x="10268" y="2152"/>
                  <a:pt x="10268" y="2152"/>
                </a:cubicBezTo>
                <a:cubicBezTo>
                  <a:pt x="10268" y="2146"/>
                  <a:pt x="10268" y="2141"/>
                  <a:pt x="10268" y="2141"/>
                </a:cubicBezTo>
                <a:cubicBezTo>
                  <a:pt x="10268" y="2134"/>
                  <a:pt x="10274" y="2129"/>
                  <a:pt x="10274" y="2129"/>
                </a:cubicBezTo>
                <a:cubicBezTo>
                  <a:pt x="10280" y="2129"/>
                  <a:pt x="10286" y="2129"/>
                  <a:pt x="10286" y="2123"/>
                </a:cubicBezTo>
                <a:cubicBezTo>
                  <a:pt x="10292" y="2123"/>
                  <a:pt x="10298" y="2123"/>
                  <a:pt x="10298" y="2123"/>
                </a:cubicBezTo>
                <a:cubicBezTo>
                  <a:pt x="10304" y="2123"/>
                  <a:pt x="10310" y="2123"/>
                  <a:pt x="10310" y="2123"/>
                </a:cubicBezTo>
                <a:cubicBezTo>
                  <a:pt x="10316" y="2123"/>
                  <a:pt x="10322" y="2123"/>
                  <a:pt x="10322" y="2117"/>
                </a:cubicBezTo>
                <a:cubicBezTo>
                  <a:pt x="10327" y="2117"/>
                  <a:pt x="10333" y="2111"/>
                  <a:pt x="10333" y="2105"/>
                </a:cubicBezTo>
                <a:cubicBezTo>
                  <a:pt x="10333" y="2093"/>
                  <a:pt x="10327" y="2093"/>
                  <a:pt x="10322" y="2087"/>
                </a:cubicBezTo>
                <a:cubicBezTo>
                  <a:pt x="10322" y="2081"/>
                  <a:pt x="10316" y="2081"/>
                  <a:pt x="10310" y="2075"/>
                </a:cubicBezTo>
                <a:cubicBezTo>
                  <a:pt x="10310" y="2075"/>
                  <a:pt x="10310" y="2069"/>
                  <a:pt x="10310" y="2063"/>
                </a:cubicBezTo>
                <a:cubicBezTo>
                  <a:pt x="10310" y="2052"/>
                  <a:pt x="10310" y="2040"/>
                  <a:pt x="10322" y="2034"/>
                </a:cubicBezTo>
                <a:cubicBezTo>
                  <a:pt x="10322" y="2028"/>
                  <a:pt x="10322" y="2022"/>
                  <a:pt x="10327" y="2022"/>
                </a:cubicBezTo>
                <a:cubicBezTo>
                  <a:pt x="10333" y="2016"/>
                  <a:pt x="10333" y="2022"/>
                  <a:pt x="10339" y="2022"/>
                </a:cubicBezTo>
                <a:cubicBezTo>
                  <a:pt x="10345" y="2016"/>
                  <a:pt x="10345" y="2016"/>
                  <a:pt x="10351" y="2010"/>
                </a:cubicBezTo>
                <a:cubicBezTo>
                  <a:pt x="10357" y="2010"/>
                  <a:pt x="10357" y="2004"/>
                  <a:pt x="10357" y="1998"/>
                </a:cubicBezTo>
                <a:cubicBezTo>
                  <a:pt x="10363" y="1986"/>
                  <a:pt x="10363" y="1980"/>
                  <a:pt x="10369" y="1975"/>
                </a:cubicBezTo>
                <a:cubicBezTo>
                  <a:pt x="10369" y="1968"/>
                  <a:pt x="10369" y="1963"/>
                  <a:pt x="10369" y="1963"/>
                </a:cubicBezTo>
                <a:cubicBezTo>
                  <a:pt x="10375" y="1957"/>
                  <a:pt x="10387" y="1957"/>
                  <a:pt x="10393" y="1957"/>
                </a:cubicBezTo>
                <a:cubicBezTo>
                  <a:pt x="10404" y="1957"/>
                  <a:pt x="10411" y="1963"/>
                  <a:pt x="10416" y="1963"/>
                </a:cubicBezTo>
                <a:cubicBezTo>
                  <a:pt x="10422" y="1963"/>
                  <a:pt x="10422" y="1963"/>
                  <a:pt x="10428" y="1963"/>
                </a:cubicBezTo>
                <a:cubicBezTo>
                  <a:pt x="10434" y="1963"/>
                  <a:pt x="10434" y="1968"/>
                  <a:pt x="10434" y="1975"/>
                </a:cubicBezTo>
                <a:cubicBezTo>
                  <a:pt x="10446" y="1980"/>
                  <a:pt x="10446" y="1986"/>
                  <a:pt x="10452" y="1998"/>
                </a:cubicBezTo>
                <a:cubicBezTo>
                  <a:pt x="10458" y="1992"/>
                  <a:pt x="10464" y="1992"/>
                  <a:pt x="10464" y="1992"/>
                </a:cubicBezTo>
                <a:cubicBezTo>
                  <a:pt x="10470" y="1992"/>
                  <a:pt x="10470" y="1986"/>
                  <a:pt x="10476" y="1980"/>
                </a:cubicBezTo>
                <a:cubicBezTo>
                  <a:pt x="10476" y="1980"/>
                  <a:pt x="10482" y="1980"/>
                  <a:pt x="10488" y="1980"/>
                </a:cubicBezTo>
                <a:cubicBezTo>
                  <a:pt x="10493" y="1980"/>
                  <a:pt x="10493" y="1986"/>
                  <a:pt x="10499" y="1986"/>
                </a:cubicBezTo>
                <a:cubicBezTo>
                  <a:pt x="10499" y="1992"/>
                  <a:pt x="10505" y="1992"/>
                  <a:pt x="10505" y="1998"/>
                </a:cubicBezTo>
                <a:cubicBezTo>
                  <a:pt x="10511" y="1998"/>
                  <a:pt x="10511" y="2004"/>
                  <a:pt x="10511" y="2010"/>
                </a:cubicBezTo>
                <a:cubicBezTo>
                  <a:pt x="10517" y="2010"/>
                  <a:pt x="10517" y="2016"/>
                  <a:pt x="10517" y="2022"/>
                </a:cubicBezTo>
                <a:cubicBezTo>
                  <a:pt x="10517" y="2057"/>
                  <a:pt x="10517" y="2057"/>
                  <a:pt x="10517" y="2057"/>
                </a:cubicBezTo>
                <a:cubicBezTo>
                  <a:pt x="10488" y="2057"/>
                  <a:pt x="10488" y="2057"/>
                  <a:pt x="10488" y="2057"/>
                </a:cubicBezTo>
                <a:cubicBezTo>
                  <a:pt x="10488" y="2069"/>
                  <a:pt x="10488" y="2075"/>
                  <a:pt x="10488" y="2093"/>
                </a:cubicBezTo>
                <a:cubicBezTo>
                  <a:pt x="10488" y="2093"/>
                  <a:pt x="10488" y="2099"/>
                  <a:pt x="10488" y="2105"/>
                </a:cubicBezTo>
                <a:cubicBezTo>
                  <a:pt x="10482" y="2111"/>
                  <a:pt x="10482" y="2117"/>
                  <a:pt x="10476" y="2123"/>
                </a:cubicBezTo>
                <a:cubicBezTo>
                  <a:pt x="10470" y="2129"/>
                  <a:pt x="10464" y="2129"/>
                  <a:pt x="10464" y="2134"/>
                </a:cubicBezTo>
                <a:cubicBezTo>
                  <a:pt x="10458" y="2141"/>
                  <a:pt x="10452" y="2141"/>
                  <a:pt x="10446" y="2141"/>
                </a:cubicBezTo>
                <a:cubicBezTo>
                  <a:pt x="10434" y="2141"/>
                  <a:pt x="10428" y="2134"/>
                  <a:pt x="10416" y="2134"/>
                </a:cubicBezTo>
                <a:cubicBezTo>
                  <a:pt x="10411" y="2134"/>
                  <a:pt x="10404" y="2141"/>
                  <a:pt x="10404" y="2141"/>
                </a:cubicBezTo>
                <a:cubicBezTo>
                  <a:pt x="10399" y="2146"/>
                  <a:pt x="10393" y="2146"/>
                  <a:pt x="10393" y="2146"/>
                </a:cubicBezTo>
                <a:cubicBezTo>
                  <a:pt x="10387" y="2152"/>
                  <a:pt x="10387" y="2158"/>
                  <a:pt x="10387" y="2158"/>
                </a:cubicBezTo>
                <a:cubicBezTo>
                  <a:pt x="10381" y="2164"/>
                  <a:pt x="10381" y="2164"/>
                  <a:pt x="10375" y="2170"/>
                </a:cubicBezTo>
                <a:cubicBezTo>
                  <a:pt x="10375" y="2176"/>
                  <a:pt x="10375" y="2176"/>
                  <a:pt x="10375" y="2182"/>
                </a:cubicBezTo>
                <a:cubicBezTo>
                  <a:pt x="10369" y="2188"/>
                  <a:pt x="10363" y="2188"/>
                  <a:pt x="10363" y="2188"/>
                </a:cubicBezTo>
                <a:cubicBezTo>
                  <a:pt x="10357" y="2194"/>
                  <a:pt x="10357" y="2194"/>
                  <a:pt x="10351" y="2200"/>
                </a:cubicBezTo>
                <a:cubicBezTo>
                  <a:pt x="10351" y="2206"/>
                  <a:pt x="10351" y="2206"/>
                  <a:pt x="10345" y="2212"/>
                </a:cubicBezTo>
                <a:cubicBezTo>
                  <a:pt x="10339" y="2212"/>
                  <a:pt x="10339" y="2212"/>
                  <a:pt x="10333" y="2218"/>
                </a:cubicBezTo>
                <a:cubicBezTo>
                  <a:pt x="10327" y="2223"/>
                  <a:pt x="10316" y="2223"/>
                  <a:pt x="10316" y="2235"/>
                </a:cubicBezTo>
                <a:cubicBezTo>
                  <a:pt x="10316" y="2253"/>
                  <a:pt x="10322" y="2259"/>
                  <a:pt x="10322" y="2277"/>
                </a:cubicBezTo>
                <a:cubicBezTo>
                  <a:pt x="10322" y="2283"/>
                  <a:pt x="10322" y="2289"/>
                  <a:pt x="10316" y="2295"/>
                </a:cubicBezTo>
                <a:cubicBezTo>
                  <a:pt x="10316" y="2300"/>
                  <a:pt x="10304" y="2300"/>
                  <a:pt x="10304" y="2312"/>
                </a:cubicBezTo>
                <a:cubicBezTo>
                  <a:pt x="10304" y="2324"/>
                  <a:pt x="10310" y="2336"/>
                  <a:pt x="10310" y="2348"/>
                </a:cubicBezTo>
                <a:cubicBezTo>
                  <a:pt x="10310" y="2360"/>
                  <a:pt x="10310" y="2360"/>
                  <a:pt x="10310" y="2360"/>
                </a:cubicBezTo>
                <a:cubicBezTo>
                  <a:pt x="10310" y="2366"/>
                  <a:pt x="10316" y="2372"/>
                  <a:pt x="10316" y="2372"/>
                </a:cubicBezTo>
                <a:cubicBezTo>
                  <a:pt x="10316" y="2384"/>
                  <a:pt x="10316" y="2389"/>
                  <a:pt x="10316" y="2401"/>
                </a:cubicBezTo>
                <a:cubicBezTo>
                  <a:pt x="10327" y="2401"/>
                  <a:pt x="10333" y="2401"/>
                  <a:pt x="10345" y="2401"/>
                </a:cubicBezTo>
                <a:cubicBezTo>
                  <a:pt x="10351" y="2401"/>
                  <a:pt x="10357" y="2407"/>
                  <a:pt x="10363" y="2413"/>
                </a:cubicBezTo>
                <a:cubicBezTo>
                  <a:pt x="10369" y="2413"/>
                  <a:pt x="10369" y="2419"/>
                  <a:pt x="10375" y="2419"/>
                </a:cubicBezTo>
                <a:cubicBezTo>
                  <a:pt x="10375" y="2425"/>
                  <a:pt x="10381" y="2431"/>
                  <a:pt x="10381" y="2431"/>
                </a:cubicBezTo>
                <a:cubicBezTo>
                  <a:pt x="10393" y="2437"/>
                  <a:pt x="10399" y="2437"/>
                  <a:pt x="10404" y="2443"/>
                </a:cubicBezTo>
                <a:cubicBezTo>
                  <a:pt x="10411" y="2443"/>
                  <a:pt x="10411" y="2449"/>
                  <a:pt x="10416" y="2449"/>
                </a:cubicBezTo>
                <a:cubicBezTo>
                  <a:pt x="10428" y="2455"/>
                  <a:pt x="10434" y="2466"/>
                  <a:pt x="10446" y="2466"/>
                </a:cubicBezTo>
                <a:cubicBezTo>
                  <a:pt x="10452" y="2466"/>
                  <a:pt x="10452" y="2466"/>
                  <a:pt x="10452" y="2466"/>
                </a:cubicBezTo>
                <a:cubicBezTo>
                  <a:pt x="10458" y="2466"/>
                  <a:pt x="10458" y="2461"/>
                  <a:pt x="10464" y="2461"/>
                </a:cubicBezTo>
                <a:cubicBezTo>
                  <a:pt x="10476" y="2455"/>
                  <a:pt x="10488" y="2437"/>
                  <a:pt x="10499" y="2437"/>
                </a:cubicBezTo>
                <a:cubicBezTo>
                  <a:pt x="10511" y="2437"/>
                  <a:pt x="10517" y="2449"/>
                  <a:pt x="10529" y="2449"/>
                </a:cubicBezTo>
                <a:cubicBezTo>
                  <a:pt x="10535" y="2449"/>
                  <a:pt x="10541" y="2443"/>
                  <a:pt x="10547" y="2443"/>
                </a:cubicBezTo>
                <a:cubicBezTo>
                  <a:pt x="10553" y="2443"/>
                  <a:pt x="10559" y="2449"/>
                  <a:pt x="10559" y="2443"/>
                </a:cubicBezTo>
                <a:cubicBezTo>
                  <a:pt x="10565" y="2443"/>
                  <a:pt x="10565" y="2443"/>
                  <a:pt x="10570" y="2437"/>
                </a:cubicBezTo>
                <a:cubicBezTo>
                  <a:pt x="10577" y="2437"/>
                  <a:pt x="10570" y="2431"/>
                  <a:pt x="10577" y="2425"/>
                </a:cubicBezTo>
                <a:cubicBezTo>
                  <a:pt x="10577" y="2425"/>
                  <a:pt x="10582" y="2425"/>
                  <a:pt x="10582" y="2419"/>
                </a:cubicBezTo>
                <a:cubicBezTo>
                  <a:pt x="10677" y="2419"/>
                  <a:pt x="10677" y="2419"/>
                  <a:pt x="10677" y="2419"/>
                </a:cubicBezTo>
                <a:cubicBezTo>
                  <a:pt x="10683" y="2419"/>
                  <a:pt x="10683" y="2413"/>
                  <a:pt x="10689" y="2413"/>
                </a:cubicBezTo>
                <a:cubicBezTo>
                  <a:pt x="10695" y="2413"/>
                  <a:pt x="10701" y="2413"/>
                  <a:pt x="10707" y="2413"/>
                </a:cubicBezTo>
                <a:cubicBezTo>
                  <a:pt x="10707" y="2413"/>
                  <a:pt x="10707" y="2407"/>
                  <a:pt x="10713" y="2413"/>
                </a:cubicBezTo>
                <a:lnTo>
                  <a:pt x="10719" y="2419"/>
                </a:lnTo>
                <a:cubicBezTo>
                  <a:pt x="10719" y="2425"/>
                  <a:pt x="10719" y="2431"/>
                  <a:pt x="10725" y="2431"/>
                </a:cubicBezTo>
                <a:cubicBezTo>
                  <a:pt x="10725" y="2437"/>
                  <a:pt x="10731" y="2437"/>
                  <a:pt x="10731" y="2437"/>
                </a:cubicBezTo>
                <a:cubicBezTo>
                  <a:pt x="10790" y="2437"/>
                  <a:pt x="10790" y="2437"/>
                  <a:pt x="10790" y="2437"/>
                </a:cubicBezTo>
                <a:cubicBezTo>
                  <a:pt x="10796" y="2449"/>
                  <a:pt x="10796" y="2449"/>
                  <a:pt x="10796" y="2449"/>
                </a:cubicBezTo>
                <a:cubicBezTo>
                  <a:pt x="10790" y="2455"/>
                  <a:pt x="10790" y="2461"/>
                  <a:pt x="10784" y="2461"/>
                </a:cubicBezTo>
                <a:cubicBezTo>
                  <a:pt x="10778" y="2461"/>
                  <a:pt x="10772" y="2461"/>
                  <a:pt x="10760" y="2461"/>
                </a:cubicBezTo>
                <a:cubicBezTo>
                  <a:pt x="10748" y="2461"/>
                  <a:pt x="10743" y="2461"/>
                  <a:pt x="10731" y="2461"/>
                </a:cubicBezTo>
                <a:lnTo>
                  <a:pt x="10725" y="2466"/>
                </a:lnTo>
                <a:cubicBezTo>
                  <a:pt x="10719" y="2466"/>
                  <a:pt x="10713" y="2473"/>
                  <a:pt x="10713" y="2473"/>
                </a:cubicBezTo>
                <a:cubicBezTo>
                  <a:pt x="10707" y="2473"/>
                  <a:pt x="10701" y="2478"/>
                  <a:pt x="10701" y="2484"/>
                </a:cubicBezTo>
                <a:cubicBezTo>
                  <a:pt x="10695" y="2484"/>
                  <a:pt x="10689" y="2484"/>
                  <a:pt x="10689" y="2490"/>
                </a:cubicBezTo>
                <a:cubicBezTo>
                  <a:pt x="10683" y="2496"/>
                  <a:pt x="10683" y="2496"/>
                  <a:pt x="10677" y="2502"/>
                </a:cubicBezTo>
                <a:cubicBezTo>
                  <a:pt x="10677" y="2508"/>
                  <a:pt x="10677" y="2508"/>
                  <a:pt x="10671" y="2514"/>
                </a:cubicBezTo>
                <a:cubicBezTo>
                  <a:pt x="10671" y="2520"/>
                  <a:pt x="10671" y="2520"/>
                  <a:pt x="10665" y="2526"/>
                </a:cubicBezTo>
                <a:cubicBezTo>
                  <a:pt x="10659" y="2526"/>
                  <a:pt x="10659" y="2526"/>
                  <a:pt x="10654" y="2526"/>
                </a:cubicBezTo>
                <a:cubicBezTo>
                  <a:pt x="10648" y="2526"/>
                  <a:pt x="10636" y="2526"/>
                  <a:pt x="10630" y="2520"/>
                </a:cubicBezTo>
                <a:cubicBezTo>
                  <a:pt x="10624" y="2520"/>
                  <a:pt x="10624" y="2514"/>
                  <a:pt x="10618" y="2508"/>
                </a:cubicBezTo>
                <a:cubicBezTo>
                  <a:pt x="10612" y="2508"/>
                  <a:pt x="10612" y="2496"/>
                  <a:pt x="10600" y="2496"/>
                </a:cubicBezTo>
                <a:cubicBezTo>
                  <a:pt x="10588" y="2496"/>
                  <a:pt x="10582" y="2508"/>
                  <a:pt x="10577" y="2508"/>
                </a:cubicBezTo>
                <a:cubicBezTo>
                  <a:pt x="10565" y="2508"/>
                  <a:pt x="10559" y="2508"/>
                  <a:pt x="10553" y="2508"/>
                </a:cubicBezTo>
                <a:cubicBezTo>
                  <a:pt x="10541" y="2508"/>
                  <a:pt x="10535" y="2502"/>
                  <a:pt x="10529" y="2502"/>
                </a:cubicBezTo>
                <a:cubicBezTo>
                  <a:pt x="10523" y="2502"/>
                  <a:pt x="10517" y="2508"/>
                  <a:pt x="10517" y="2508"/>
                </a:cubicBezTo>
                <a:cubicBezTo>
                  <a:pt x="10511" y="2508"/>
                  <a:pt x="10511" y="2514"/>
                  <a:pt x="10505" y="2514"/>
                </a:cubicBezTo>
                <a:cubicBezTo>
                  <a:pt x="10499" y="2514"/>
                  <a:pt x="10499" y="2520"/>
                  <a:pt x="10493" y="2520"/>
                </a:cubicBezTo>
                <a:cubicBezTo>
                  <a:pt x="10488" y="2520"/>
                  <a:pt x="10488" y="2520"/>
                  <a:pt x="10482" y="2520"/>
                </a:cubicBezTo>
                <a:cubicBezTo>
                  <a:pt x="10476" y="2520"/>
                  <a:pt x="10476" y="2514"/>
                  <a:pt x="10470" y="2514"/>
                </a:cubicBezTo>
                <a:cubicBezTo>
                  <a:pt x="10464" y="2514"/>
                  <a:pt x="10464" y="2520"/>
                  <a:pt x="10458" y="2520"/>
                </a:cubicBezTo>
                <a:cubicBezTo>
                  <a:pt x="10458" y="2520"/>
                  <a:pt x="10452" y="2520"/>
                  <a:pt x="10446" y="2526"/>
                </a:cubicBezTo>
                <a:cubicBezTo>
                  <a:pt x="10446" y="2526"/>
                  <a:pt x="10452" y="2532"/>
                  <a:pt x="10446" y="2538"/>
                </a:cubicBezTo>
                <a:cubicBezTo>
                  <a:pt x="10446" y="2544"/>
                  <a:pt x="10440" y="2544"/>
                  <a:pt x="10434" y="2550"/>
                </a:cubicBezTo>
                <a:cubicBezTo>
                  <a:pt x="10434" y="2550"/>
                  <a:pt x="10440" y="2561"/>
                  <a:pt x="10434" y="2561"/>
                </a:cubicBezTo>
                <a:cubicBezTo>
                  <a:pt x="10428" y="2561"/>
                  <a:pt x="10428" y="2555"/>
                  <a:pt x="10422" y="2555"/>
                </a:cubicBezTo>
                <a:cubicBezTo>
                  <a:pt x="10416" y="2555"/>
                  <a:pt x="10416" y="2555"/>
                  <a:pt x="10411" y="2555"/>
                </a:cubicBezTo>
                <a:cubicBezTo>
                  <a:pt x="10404" y="2555"/>
                  <a:pt x="10404" y="2550"/>
                  <a:pt x="10399" y="2550"/>
                </a:cubicBezTo>
                <a:cubicBezTo>
                  <a:pt x="10399" y="2544"/>
                  <a:pt x="10404" y="2538"/>
                  <a:pt x="10399" y="2538"/>
                </a:cubicBezTo>
                <a:cubicBezTo>
                  <a:pt x="10399" y="2532"/>
                  <a:pt x="10393" y="2538"/>
                  <a:pt x="10387" y="2538"/>
                </a:cubicBezTo>
                <a:cubicBezTo>
                  <a:pt x="10387" y="2538"/>
                  <a:pt x="10381" y="2538"/>
                  <a:pt x="10375" y="2538"/>
                </a:cubicBezTo>
                <a:cubicBezTo>
                  <a:pt x="10375" y="2538"/>
                  <a:pt x="10369" y="2538"/>
                  <a:pt x="10363" y="2544"/>
                </a:cubicBezTo>
                <a:cubicBezTo>
                  <a:pt x="10363" y="2544"/>
                  <a:pt x="10363" y="2550"/>
                  <a:pt x="10363" y="2555"/>
                </a:cubicBezTo>
                <a:cubicBezTo>
                  <a:pt x="10369" y="2555"/>
                  <a:pt x="10369" y="2561"/>
                  <a:pt x="10375" y="2561"/>
                </a:cubicBezTo>
                <a:cubicBezTo>
                  <a:pt x="10375" y="2561"/>
                  <a:pt x="10381" y="2561"/>
                  <a:pt x="10387" y="2561"/>
                </a:cubicBezTo>
                <a:cubicBezTo>
                  <a:pt x="10393" y="2561"/>
                  <a:pt x="10393" y="2567"/>
                  <a:pt x="10399" y="2573"/>
                </a:cubicBezTo>
                <a:cubicBezTo>
                  <a:pt x="10387" y="2573"/>
                  <a:pt x="10381" y="2567"/>
                  <a:pt x="10375" y="2573"/>
                </a:cubicBezTo>
                <a:cubicBezTo>
                  <a:pt x="10357" y="2573"/>
                  <a:pt x="10351" y="2579"/>
                  <a:pt x="10339" y="2579"/>
                </a:cubicBezTo>
                <a:cubicBezTo>
                  <a:pt x="10333" y="2585"/>
                  <a:pt x="10327" y="2585"/>
                  <a:pt x="10327" y="2585"/>
                </a:cubicBezTo>
                <a:cubicBezTo>
                  <a:pt x="10327" y="2591"/>
                  <a:pt x="10327" y="2597"/>
                  <a:pt x="10327" y="2597"/>
                </a:cubicBezTo>
                <a:cubicBezTo>
                  <a:pt x="10333" y="2609"/>
                  <a:pt x="10339" y="2615"/>
                  <a:pt x="10351" y="2615"/>
                </a:cubicBezTo>
                <a:lnTo>
                  <a:pt x="10357" y="2615"/>
                </a:lnTo>
                <a:cubicBezTo>
                  <a:pt x="10363" y="2615"/>
                  <a:pt x="10369" y="2621"/>
                  <a:pt x="10369" y="2621"/>
                </a:cubicBezTo>
                <a:cubicBezTo>
                  <a:pt x="10375" y="2621"/>
                  <a:pt x="10381" y="2621"/>
                  <a:pt x="10387" y="2621"/>
                </a:cubicBezTo>
                <a:cubicBezTo>
                  <a:pt x="10393" y="2621"/>
                  <a:pt x="10399" y="2621"/>
                  <a:pt x="10404" y="2621"/>
                </a:cubicBezTo>
                <a:cubicBezTo>
                  <a:pt x="10416" y="2615"/>
                  <a:pt x="10416" y="2603"/>
                  <a:pt x="10422" y="2597"/>
                </a:cubicBezTo>
                <a:cubicBezTo>
                  <a:pt x="10428" y="2591"/>
                  <a:pt x="10428" y="2585"/>
                  <a:pt x="10434" y="2585"/>
                </a:cubicBezTo>
                <a:cubicBezTo>
                  <a:pt x="10446" y="2585"/>
                  <a:pt x="10446" y="2585"/>
                  <a:pt x="10452" y="2591"/>
                </a:cubicBezTo>
                <a:cubicBezTo>
                  <a:pt x="10458" y="2591"/>
                  <a:pt x="10464" y="2591"/>
                  <a:pt x="10464" y="2597"/>
                </a:cubicBezTo>
                <a:cubicBezTo>
                  <a:pt x="10470" y="2597"/>
                  <a:pt x="10476" y="2603"/>
                  <a:pt x="10476" y="2603"/>
                </a:cubicBezTo>
                <a:cubicBezTo>
                  <a:pt x="10476" y="2609"/>
                  <a:pt x="10476" y="2615"/>
                  <a:pt x="10482" y="2615"/>
                </a:cubicBezTo>
                <a:cubicBezTo>
                  <a:pt x="10482" y="2621"/>
                  <a:pt x="10476" y="2627"/>
                  <a:pt x="10482" y="2627"/>
                </a:cubicBezTo>
                <a:cubicBezTo>
                  <a:pt x="10482" y="2632"/>
                  <a:pt x="10488" y="2632"/>
                  <a:pt x="10493" y="2632"/>
                </a:cubicBezTo>
                <a:lnTo>
                  <a:pt x="10499" y="2639"/>
                </a:lnTo>
                <a:cubicBezTo>
                  <a:pt x="10505" y="2639"/>
                  <a:pt x="10511" y="2644"/>
                  <a:pt x="10511" y="2650"/>
                </a:cubicBezTo>
                <a:cubicBezTo>
                  <a:pt x="10511" y="2650"/>
                  <a:pt x="10511" y="2656"/>
                  <a:pt x="10505" y="2656"/>
                </a:cubicBezTo>
                <a:cubicBezTo>
                  <a:pt x="10499" y="2668"/>
                  <a:pt x="10488" y="2668"/>
                  <a:pt x="10476" y="2674"/>
                </a:cubicBezTo>
                <a:cubicBezTo>
                  <a:pt x="10476" y="2674"/>
                  <a:pt x="10464" y="2674"/>
                  <a:pt x="10464" y="2680"/>
                </a:cubicBezTo>
                <a:cubicBezTo>
                  <a:pt x="10464" y="2680"/>
                  <a:pt x="10464" y="2686"/>
                  <a:pt x="10464" y="2692"/>
                </a:cubicBezTo>
                <a:cubicBezTo>
                  <a:pt x="10464" y="2698"/>
                  <a:pt x="10464" y="2704"/>
                  <a:pt x="10464" y="2710"/>
                </a:cubicBezTo>
                <a:cubicBezTo>
                  <a:pt x="10440" y="2710"/>
                  <a:pt x="10440" y="2710"/>
                  <a:pt x="10440" y="2710"/>
                </a:cubicBezTo>
                <a:cubicBezTo>
                  <a:pt x="10434" y="2710"/>
                  <a:pt x="10428" y="2710"/>
                  <a:pt x="10422" y="2710"/>
                </a:cubicBezTo>
                <a:cubicBezTo>
                  <a:pt x="10422" y="2704"/>
                  <a:pt x="10416" y="2704"/>
                  <a:pt x="10416" y="2704"/>
                </a:cubicBezTo>
                <a:cubicBezTo>
                  <a:pt x="10411" y="2704"/>
                  <a:pt x="10411" y="2698"/>
                  <a:pt x="10411" y="2692"/>
                </a:cubicBezTo>
                <a:cubicBezTo>
                  <a:pt x="10404" y="2692"/>
                  <a:pt x="10411" y="2686"/>
                  <a:pt x="10411" y="2680"/>
                </a:cubicBezTo>
                <a:cubicBezTo>
                  <a:pt x="10404" y="2680"/>
                  <a:pt x="10404" y="2674"/>
                  <a:pt x="10399" y="2668"/>
                </a:cubicBezTo>
                <a:cubicBezTo>
                  <a:pt x="10399" y="2668"/>
                  <a:pt x="10387" y="2674"/>
                  <a:pt x="10387" y="2668"/>
                </a:cubicBezTo>
                <a:cubicBezTo>
                  <a:pt x="10387" y="2668"/>
                  <a:pt x="10387" y="2662"/>
                  <a:pt x="10387" y="2656"/>
                </a:cubicBezTo>
                <a:lnTo>
                  <a:pt x="10387" y="2650"/>
                </a:lnTo>
                <a:cubicBezTo>
                  <a:pt x="10363" y="2650"/>
                  <a:pt x="10363" y="2650"/>
                  <a:pt x="10363" y="2650"/>
                </a:cubicBezTo>
                <a:cubicBezTo>
                  <a:pt x="10357" y="2656"/>
                  <a:pt x="10357" y="2662"/>
                  <a:pt x="10351" y="2668"/>
                </a:cubicBezTo>
                <a:cubicBezTo>
                  <a:pt x="10345" y="2674"/>
                  <a:pt x="10339" y="2674"/>
                  <a:pt x="10339" y="2680"/>
                </a:cubicBezTo>
                <a:cubicBezTo>
                  <a:pt x="10333" y="2680"/>
                  <a:pt x="10327" y="2680"/>
                  <a:pt x="10327" y="2686"/>
                </a:cubicBezTo>
                <a:cubicBezTo>
                  <a:pt x="10322" y="2686"/>
                  <a:pt x="10327" y="2692"/>
                  <a:pt x="10327" y="2698"/>
                </a:cubicBezTo>
                <a:cubicBezTo>
                  <a:pt x="10327" y="2698"/>
                  <a:pt x="10327" y="2704"/>
                  <a:pt x="10327" y="2710"/>
                </a:cubicBezTo>
                <a:cubicBezTo>
                  <a:pt x="10327" y="2710"/>
                  <a:pt x="10322" y="2716"/>
                  <a:pt x="10322" y="2721"/>
                </a:cubicBezTo>
                <a:cubicBezTo>
                  <a:pt x="10316" y="2721"/>
                  <a:pt x="10316" y="2727"/>
                  <a:pt x="10310" y="2727"/>
                </a:cubicBezTo>
                <a:cubicBezTo>
                  <a:pt x="10310" y="2733"/>
                  <a:pt x="10310" y="2739"/>
                  <a:pt x="10310" y="2739"/>
                </a:cubicBezTo>
                <a:cubicBezTo>
                  <a:pt x="10310" y="2745"/>
                  <a:pt x="10304" y="2751"/>
                  <a:pt x="10304" y="2757"/>
                </a:cubicBezTo>
                <a:cubicBezTo>
                  <a:pt x="10304" y="2763"/>
                  <a:pt x="10304" y="2769"/>
                  <a:pt x="10304" y="2775"/>
                </a:cubicBezTo>
                <a:cubicBezTo>
                  <a:pt x="10304" y="2781"/>
                  <a:pt x="10310" y="2781"/>
                  <a:pt x="10310" y="2787"/>
                </a:cubicBezTo>
                <a:cubicBezTo>
                  <a:pt x="10310" y="2793"/>
                  <a:pt x="10316" y="2793"/>
                  <a:pt x="10316" y="2799"/>
                </a:cubicBezTo>
                <a:cubicBezTo>
                  <a:pt x="10316" y="2805"/>
                  <a:pt x="10310" y="2805"/>
                  <a:pt x="10304" y="2810"/>
                </a:cubicBezTo>
                <a:cubicBezTo>
                  <a:pt x="10304" y="2816"/>
                  <a:pt x="10298" y="2816"/>
                  <a:pt x="10292" y="2822"/>
                </a:cubicBezTo>
                <a:cubicBezTo>
                  <a:pt x="10292" y="2828"/>
                  <a:pt x="10292" y="2828"/>
                  <a:pt x="10292" y="2834"/>
                </a:cubicBezTo>
                <a:cubicBezTo>
                  <a:pt x="10304" y="2846"/>
                  <a:pt x="10304" y="2846"/>
                  <a:pt x="10304" y="2846"/>
                </a:cubicBezTo>
                <a:cubicBezTo>
                  <a:pt x="10298" y="2858"/>
                  <a:pt x="10298" y="2858"/>
                  <a:pt x="10298" y="2858"/>
                </a:cubicBezTo>
                <a:cubicBezTo>
                  <a:pt x="10298" y="2858"/>
                  <a:pt x="10292" y="2858"/>
                  <a:pt x="10286" y="2858"/>
                </a:cubicBezTo>
                <a:cubicBezTo>
                  <a:pt x="10274" y="2858"/>
                  <a:pt x="10274" y="2846"/>
                  <a:pt x="10262" y="2846"/>
                </a:cubicBezTo>
                <a:cubicBezTo>
                  <a:pt x="10250" y="2846"/>
                  <a:pt x="10245" y="2846"/>
                  <a:pt x="10238" y="2846"/>
                </a:cubicBezTo>
                <a:cubicBezTo>
                  <a:pt x="10227" y="2846"/>
                  <a:pt x="10221" y="2846"/>
                  <a:pt x="10215" y="2846"/>
                </a:cubicBezTo>
                <a:cubicBezTo>
                  <a:pt x="10209" y="2846"/>
                  <a:pt x="10203" y="2846"/>
                  <a:pt x="10197" y="2852"/>
                </a:cubicBezTo>
                <a:cubicBezTo>
                  <a:pt x="10197" y="2858"/>
                  <a:pt x="10191" y="2858"/>
                  <a:pt x="10191" y="2864"/>
                </a:cubicBezTo>
                <a:cubicBezTo>
                  <a:pt x="10191" y="2870"/>
                  <a:pt x="10197" y="2870"/>
                  <a:pt x="10197" y="2876"/>
                </a:cubicBezTo>
                <a:cubicBezTo>
                  <a:pt x="10203" y="2887"/>
                  <a:pt x="10209" y="2887"/>
                  <a:pt x="10215" y="2893"/>
                </a:cubicBezTo>
                <a:cubicBezTo>
                  <a:pt x="10215" y="2905"/>
                  <a:pt x="10215" y="2905"/>
                  <a:pt x="10215" y="2905"/>
                </a:cubicBezTo>
                <a:cubicBezTo>
                  <a:pt x="10203" y="2911"/>
                  <a:pt x="10203" y="2911"/>
                  <a:pt x="10203" y="2911"/>
                </a:cubicBezTo>
                <a:cubicBezTo>
                  <a:pt x="10185" y="2899"/>
                  <a:pt x="10179" y="2893"/>
                  <a:pt x="10161" y="2882"/>
                </a:cubicBezTo>
                <a:cubicBezTo>
                  <a:pt x="10156" y="2882"/>
                  <a:pt x="10156" y="2882"/>
                  <a:pt x="10150" y="2876"/>
                </a:cubicBezTo>
                <a:cubicBezTo>
                  <a:pt x="10144" y="2870"/>
                  <a:pt x="10144" y="2864"/>
                  <a:pt x="10138" y="2864"/>
                </a:cubicBezTo>
                <a:cubicBezTo>
                  <a:pt x="10138" y="2858"/>
                  <a:pt x="10132" y="2858"/>
                  <a:pt x="10126" y="2858"/>
                </a:cubicBezTo>
                <a:cubicBezTo>
                  <a:pt x="10126" y="2858"/>
                  <a:pt x="10120" y="2864"/>
                  <a:pt x="10114" y="2864"/>
                </a:cubicBezTo>
                <a:cubicBezTo>
                  <a:pt x="10108" y="2870"/>
                  <a:pt x="10102" y="2876"/>
                  <a:pt x="10090" y="2882"/>
                </a:cubicBezTo>
                <a:cubicBezTo>
                  <a:pt x="10084" y="2882"/>
                  <a:pt x="10084" y="2887"/>
                  <a:pt x="10079" y="2887"/>
                </a:cubicBezTo>
                <a:cubicBezTo>
                  <a:pt x="10079" y="2887"/>
                  <a:pt x="10072" y="2887"/>
                  <a:pt x="10067" y="2887"/>
                </a:cubicBezTo>
                <a:cubicBezTo>
                  <a:pt x="10067" y="2893"/>
                  <a:pt x="10061" y="2893"/>
                  <a:pt x="10055" y="2893"/>
                </a:cubicBezTo>
                <a:cubicBezTo>
                  <a:pt x="10055" y="2899"/>
                  <a:pt x="10055" y="2905"/>
                  <a:pt x="10049" y="2905"/>
                </a:cubicBezTo>
                <a:cubicBezTo>
                  <a:pt x="10043" y="2911"/>
                  <a:pt x="10043" y="2911"/>
                  <a:pt x="10037" y="2917"/>
                </a:cubicBezTo>
                <a:cubicBezTo>
                  <a:pt x="10025" y="2923"/>
                  <a:pt x="10019" y="2917"/>
                  <a:pt x="10001" y="2917"/>
                </a:cubicBezTo>
                <a:cubicBezTo>
                  <a:pt x="9995" y="2917"/>
                  <a:pt x="9990" y="2917"/>
                  <a:pt x="9978" y="2923"/>
                </a:cubicBezTo>
                <a:cubicBezTo>
                  <a:pt x="9972" y="2923"/>
                  <a:pt x="9972" y="2929"/>
                  <a:pt x="9966" y="2929"/>
                </a:cubicBezTo>
                <a:cubicBezTo>
                  <a:pt x="9960" y="2935"/>
                  <a:pt x="9954" y="2935"/>
                  <a:pt x="9948" y="2935"/>
                </a:cubicBezTo>
                <a:cubicBezTo>
                  <a:pt x="9936" y="2935"/>
                  <a:pt x="9924" y="2935"/>
                  <a:pt x="9912" y="2923"/>
                </a:cubicBezTo>
                <a:cubicBezTo>
                  <a:pt x="9906" y="2911"/>
                  <a:pt x="9906" y="2899"/>
                  <a:pt x="9906" y="2882"/>
                </a:cubicBezTo>
                <a:cubicBezTo>
                  <a:pt x="9883" y="2882"/>
                  <a:pt x="9883" y="2882"/>
                  <a:pt x="9883" y="2882"/>
                </a:cubicBezTo>
                <a:cubicBezTo>
                  <a:pt x="9883" y="2887"/>
                  <a:pt x="9877" y="2887"/>
                  <a:pt x="9877" y="2887"/>
                </a:cubicBezTo>
                <a:cubicBezTo>
                  <a:pt x="9871" y="2893"/>
                  <a:pt x="9871" y="2899"/>
                  <a:pt x="9871" y="2899"/>
                </a:cubicBezTo>
                <a:cubicBezTo>
                  <a:pt x="9865" y="2899"/>
                  <a:pt x="9859" y="2899"/>
                  <a:pt x="9859" y="2899"/>
                </a:cubicBezTo>
                <a:cubicBezTo>
                  <a:pt x="9853" y="2899"/>
                  <a:pt x="9847" y="2893"/>
                  <a:pt x="9841" y="2893"/>
                </a:cubicBezTo>
                <a:cubicBezTo>
                  <a:pt x="9818" y="2893"/>
                  <a:pt x="9818" y="2893"/>
                  <a:pt x="9818" y="2893"/>
                </a:cubicBezTo>
                <a:cubicBezTo>
                  <a:pt x="9812" y="2893"/>
                  <a:pt x="9806" y="2899"/>
                  <a:pt x="9795" y="2899"/>
                </a:cubicBezTo>
                <a:cubicBezTo>
                  <a:pt x="9795" y="2911"/>
                  <a:pt x="9800" y="2917"/>
                  <a:pt x="9795" y="2935"/>
                </a:cubicBezTo>
                <a:cubicBezTo>
                  <a:pt x="9771" y="2935"/>
                  <a:pt x="9771" y="2935"/>
                  <a:pt x="9771" y="2935"/>
                </a:cubicBezTo>
                <a:cubicBezTo>
                  <a:pt x="9765" y="2935"/>
                  <a:pt x="9759" y="2935"/>
                  <a:pt x="9753" y="2929"/>
                </a:cubicBezTo>
                <a:cubicBezTo>
                  <a:pt x="9753" y="2929"/>
                  <a:pt x="9747" y="2929"/>
                  <a:pt x="9741" y="2923"/>
                </a:cubicBezTo>
                <a:cubicBezTo>
                  <a:pt x="9741" y="2911"/>
                  <a:pt x="9741" y="2905"/>
                  <a:pt x="9736" y="2893"/>
                </a:cubicBezTo>
                <a:cubicBezTo>
                  <a:pt x="9730" y="2899"/>
                  <a:pt x="9730" y="2899"/>
                  <a:pt x="9730" y="2899"/>
                </a:cubicBezTo>
                <a:cubicBezTo>
                  <a:pt x="9706" y="2899"/>
                  <a:pt x="9706" y="2899"/>
                  <a:pt x="9706" y="2899"/>
                </a:cubicBezTo>
                <a:cubicBezTo>
                  <a:pt x="9706" y="2882"/>
                  <a:pt x="9706" y="2882"/>
                  <a:pt x="9706" y="2882"/>
                </a:cubicBezTo>
                <a:cubicBezTo>
                  <a:pt x="9706" y="2876"/>
                  <a:pt x="9700" y="2876"/>
                  <a:pt x="9700" y="2870"/>
                </a:cubicBezTo>
                <a:cubicBezTo>
                  <a:pt x="9700" y="2864"/>
                  <a:pt x="9706" y="2864"/>
                  <a:pt x="9706" y="2858"/>
                </a:cubicBezTo>
                <a:cubicBezTo>
                  <a:pt x="9753" y="2858"/>
                  <a:pt x="9753" y="2858"/>
                  <a:pt x="9753" y="2858"/>
                </a:cubicBezTo>
                <a:cubicBezTo>
                  <a:pt x="9759" y="2858"/>
                  <a:pt x="9765" y="2864"/>
                  <a:pt x="9777" y="2864"/>
                </a:cubicBezTo>
                <a:cubicBezTo>
                  <a:pt x="9783" y="2864"/>
                  <a:pt x="9783" y="2870"/>
                  <a:pt x="9789" y="2876"/>
                </a:cubicBezTo>
                <a:cubicBezTo>
                  <a:pt x="9795" y="2876"/>
                  <a:pt x="9795" y="2882"/>
                  <a:pt x="9806" y="2882"/>
                </a:cubicBezTo>
                <a:cubicBezTo>
                  <a:pt x="9812" y="2882"/>
                  <a:pt x="9818" y="2876"/>
                  <a:pt x="9824" y="2876"/>
                </a:cubicBezTo>
                <a:cubicBezTo>
                  <a:pt x="9829" y="2870"/>
                  <a:pt x="9829" y="2864"/>
                  <a:pt x="9829" y="2852"/>
                </a:cubicBezTo>
                <a:cubicBezTo>
                  <a:pt x="9829" y="2840"/>
                  <a:pt x="9824" y="2834"/>
                  <a:pt x="9824" y="2822"/>
                </a:cubicBezTo>
                <a:cubicBezTo>
                  <a:pt x="9824" y="2816"/>
                  <a:pt x="9829" y="2816"/>
                  <a:pt x="9829" y="2805"/>
                </a:cubicBezTo>
                <a:cubicBezTo>
                  <a:pt x="9835" y="2799"/>
                  <a:pt x="9841" y="2799"/>
                  <a:pt x="9841" y="2793"/>
                </a:cubicBezTo>
                <a:cubicBezTo>
                  <a:pt x="9841" y="2781"/>
                  <a:pt x="9841" y="2775"/>
                  <a:pt x="9841" y="2769"/>
                </a:cubicBezTo>
                <a:cubicBezTo>
                  <a:pt x="9818" y="2769"/>
                  <a:pt x="9818" y="2769"/>
                  <a:pt x="9818" y="2769"/>
                </a:cubicBezTo>
                <a:cubicBezTo>
                  <a:pt x="9812" y="2769"/>
                  <a:pt x="9812" y="2775"/>
                  <a:pt x="9806" y="2775"/>
                </a:cubicBezTo>
                <a:cubicBezTo>
                  <a:pt x="9800" y="2775"/>
                  <a:pt x="9789" y="2769"/>
                  <a:pt x="9783" y="2775"/>
                </a:cubicBezTo>
                <a:cubicBezTo>
                  <a:pt x="9777" y="2775"/>
                  <a:pt x="9777" y="2775"/>
                  <a:pt x="9771" y="2781"/>
                </a:cubicBezTo>
                <a:cubicBezTo>
                  <a:pt x="9771" y="2781"/>
                  <a:pt x="9771" y="2787"/>
                  <a:pt x="9765" y="2793"/>
                </a:cubicBezTo>
                <a:cubicBezTo>
                  <a:pt x="9765" y="2793"/>
                  <a:pt x="9759" y="2805"/>
                  <a:pt x="9753" y="2805"/>
                </a:cubicBezTo>
                <a:cubicBezTo>
                  <a:pt x="9747" y="2805"/>
                  <a:pt x="9747" y="2805"/>
                  <a:pt x="9747" y="2805"/>
                </a:cubicBezTo>
                <a:cubicBezTo>
                  <a:pt x="9747" y="2805"/>
                  <a:pt x="9741" y="2799"/>
                  <a:pt x="9736" y="2799"/>
                </a:cubicBezTo>
                <a:cubicBezTo>
                  <a:pt x="9741" y="2787"/>
                  <a:pt x="9736" y="2781"/>
                  <a:pt x="9741" y="2775"/>
                </a:cubicBezTo>
                <a:cubicBezTo>
                  <a:pt x="9741" y="2769"/>
                  <a:pt x="9753" y="2769"/>
                  <a:pt x="9753" y="2763"/>
                </a:cubicBezTo>
                <a:cubicBezTo>
                  <a:pt x="9753" y="2763"/>
                  <a:pt x="9753" y="2757"/>
                  <a:pt x="9753" y="2751"/>
                </a:cubicBezTo>
                <a:cubicBezTo>
                  <a:pt x="9753" y="2733"/>
                  <a:pt x="9753" y="2733"/>
                  <a:pt x="9753" y="2733"/>
                </a:cubicBezTo>
                <a:cubicBezTo>
                  <a:pt x="9747" y="2739"/>
                  <a:pt x="9741" y="2739"/>
                  <a:pt x="9730" y="2739"/>
                </a:cubicBezTo>
                <a:cubicBezTo>
                  <a:pt x="9730" y="2739"/>
                  <a:pt x="9724" y="2739"/>
                  <a:pt x="9724" y="2733"/>
                </a:cubicBezTo>
                <a:cubicBezTo>
                  <a:pt x="9724" y="2727"/>
                  <a:pt x="9724" y="2727"/>
                  <a:pt x="9724" y="2721"/>
                </a:cubicBezTo>
                <a:cubicBezTo>
                  <a:pt x="9730" y="2716"/>
                  <a:pt x="9736" y="2710"/>
                  <a:pt x="9736" y="2698"/>
                </a:cubicBezTo>
                <a:cubicBezTo>
                  <a:pt x="9741" y="2698"/>
                  <a:pt x="9736" y="2692"/>
                  <a:pt x="9736" y="2686"/>
                </a:cubicBezTo>
                <a:cubicBezTo>
                  <a:pt x="9736" y="2686"/>
                  <a:pt x="9741" y="2680"/>
                  <a:pt x="9736" y="2674"/>
                </a:cubicBezTo>
                <a:cubicBezTo>
                  <a:pt x="9736" y="2668"/>
                  <a:pt x="9730" y="2668"/>
                  <a:pt x="9730" y="2662"/>
                </a:cubicBezTo>
                <a:cubicBezTo>
                  <a:pt x="9730" y="2662"/>
                  <a:pt x="9730" y="2656"/>
                  <a:pt x="9724" y="2650"/>
                </a:cubicBezTo>
                <a:cubicBezTo>
                  <a:pt x="9718" y="2650"/>
                  <a:pt x="9724" y="2644"/>
                  <a:pt x="9718" y="2644"/>
                </a:cubicBezTo>
                <a:cubicBezTo>
                  <a:pt x="9712" y="2644"/>
                  <a:pt x="9706" y="2644"/>
                  <a:pt x="9706" y="2644"/>
                </a:cubicBezTo>
                <a:cubicBezTo>
                  <a:pt x="9700" y="2644"/>
                  <a:pt x="9694" y="2650"/>
                  <a:pt x="9688" y="2650"/>
                </a:cubicBezTo>
                <a:cubicBezTo>
                  <a:pt x="9688" y="2662"/>
                  <a:pt x="9688" y="2668"/>
                  <a:pt x="9682" y="2674"/>
                </a:cubicBezTo>
                <a:cubicBezTo>
                  <a:pt x="9676" y="2686"/>
                  <a:pt x="9676" y="2692"/>
                  <a:pt x="9664" y="2698"/>
                </a:cubicBezTo>
                <a:cubicBezTo>
                  <a:pt x="9658" y="2698"/>
                  <a:pt x="9658" y="2698"/>
                  <a:pt x="9653" y="2698"/>
                </a:cubicBezTo>
                <a:cubicBezTo>
                  <a:pt x="9647" y="2698"/>
                  <a:pt x="9641" y="2698"/>
                  <a:pt x="9641" y="2698"/>
                </a:cubicBezTo>
                <a:cubicBezTo>
                  <a:pt x="9635" y="2698"/>
                  <a:pt x="9629" y="2704"/>
                  <a:pt x="9629" y="2710"/>
                </a:cubicBezTo>
                <a:cubicBezTo>
                  <a:pt x="9629" y="2716"/>
                  <a:pt x="9635" y="2721"/>
                  <a:pt x="9635" y="2727"/>
                </a:cubicBezTo>
                <a:cubicBezTo>
                  <a:pt x="9635" y="2733"/>
                  <a:pt x="9635" y="2733"/>
                  <a:pt x="9635" y="2733"/>
                </a:cubicBezTo>
                <a:cubicBezTo>
                  <a:pt x="9635" y="2739"/>
                  <a:pt x="9635" y="2745"/>
                  <a:pt x="9629" y="2745"/>
                </a:cubicBezTo>
                <a:cubicBezTo>
                  <a:pt x="9629" y="2745"/>
                  <a:pt x="9623" y="2745"/>
                  <a:pt x="9617" y="2745"/>
                </a:cubicBezTo>
                <a:cubicBezTo>
                  <a:pt x="9617" y="2751"/>
                  <a:pt x="9611" y="2751"/>
                  <a:pt x="9605" y="2751"/>
                </a:cubicBezTo>
                <a:cubicBezTo>
                  <a:pt x="9593" y="2757"/>
                  <a:pt x="9587" y="2763"/>
                  <a:pt x="9587" y="2775"/>
                </a:cubicBezTo>
                <a:cubicBezTo>
                  <a:pt x="9587" y="2787"/>
                  <a:pt x="9593" y="2793"/>
                  <a:pt x="9599" y="2805"/>
                </a:cubicBezTo>
                <a:cubicBezTo>
                  <a:pt x="9599" y="2810"/>
                  <a:pt x="9605" y="2810"/>
                  <a:pt x="9605" y="2816"/>
                </a:cubicBezTo>
                <a:cubicBezTo>
                  <a:pt x="9611" y="2816"/>
                  <a:pt x="9617" y="2816"/>
                  <a:pt x="9617" y="2816"/>
                </a:cubicBezTo>
                <a:cubicBezTo>
                  <a:pt x="9623" y="2822"/>
                  <a:pt x="9623" y="2822"/>
                  <a:pt x="9629" y="2828"/>
                </a:cubicBezTo>
                <a:cubicBezTo>
                  <a:pt x="9629" y="2828"/>
                  <a:pt x="9629" y="2834"/>
                  <a:pt x="9629" y="2840"/>
                </a:cubicBezTo>
                <a:cubicBezTo>
                  <a:pt x="9629" y="2840"/>
                  <a:pt x="9617" y="2846"/>
                  <a:pt x="9617" y="2852"/>
                </a:cubicBezTo>
                <a:cubicBezTo>
                  <a:pt x="9617" y="2858"/>
                  <a:pt x="9623" y="2858"/>
                  <a:pt x="9623" y="2864"/>
                </a:cubicBezTo>
                <a:cubicBezTo>
                  <a:pt x="9623" y="2876"/>
                  <a:pt x="9623" y="2876"/>
                  <a:pt x="9623" y="2876"/>
                </a:cubicBezTo>
                <a:cubicBezTo>
                  <a:pt x="9623" y="2882"/>
                  <a:pt x="9617" y="2882"/>
                  <a:pt x="9617" y="2893"/>
                </a:cubicBezTo>
                <a:cubicBezTo>
                  <a:pt x="9617" y="2893"/>
                  <a:pt x="9617" y="2893"/>
                  <a:pt x="9617" y="2899"/>
                </a:cubicBezTo>
                <a:cubicBezTo>
                  <a:pt x="9617" y="2905"/>
                  <a:pt x="9617" y="2905"/>
                  <a:pt x="9623" y="2911"/>
                </a:cubicBezTo>
                <a:cubicBezTo>
                  <a:pt x="9623" y="2917"/>
                  <a:pt x="9629" y="2917"/>
                  <a:pt x="9629" y="2923"/>
                </a:cubicBezTo>
                <a:cubicBezTo>
                  <a:pt x="9635" y="2929"/>
                  <a:pt x="9641" y="2935"/>
                  <a:pt x="9641" y="2947"/>
                </a:cubicBezTo>
                <a:cubicBezTo>
                  <a:pt x="9641" y="2965"/>
                  <a:pt x="9641" y="2965"/>
                  <a:pt x="9641" y="2965"/>
                </a:cubicBezTo>
                <a:cubicBezTo>
                  <a:pt x="9623" y="2965"/>
                  <a:pt x="9623" y="2965"/>
                  <a:pt x="9623" y="2965"/>
                </a:cubicBezTo>
                <a:cubicBezTo>
                  <a:pt x="9617" y="2965"/>
                  <a:pt x="9611" y="2971"/>
                  <a:pt x="9605" y="2971"/>
                </a:cubicBezTo>
                <a:cubicBezTo>
                  <a:pt x="9593" y="2971"/>
                  <a:pt x="9587" y="2971"/>
                  <a:pt x="9575" y="2971"/>
                </a:cubicBezTo>
                <a:cubicBezTo>
                  <a:pt x="9564" y="2971"/>
                  <a:pt x="9564" y="2971"/>
                  <a:pt x="9564" y="2971"/>
                </a:cubicBezTo>
                <a:cubicBezTo>
                  <a:pt x="9558" y="2971"/>
                  <a:pt x="9552" y="2971"/>
                  <a:pt x="9546" y="2971"/>
                </a:cubicBezTo>
                <a:cubicBezTo>
                  <a:pt x="9534" y="2971"/>
                  <a:pt x="9528" y="2971"/>
                  <a:pt x="9516" y="2971"/>
                </a:cubicBezTo>
                <a:cubicBezTo>
                  <a:pt x="9504" y="2971"/>
                  <a:pt x="9498" y="2971"/>
                  <a:pt x="9492" y="2971"/>
                </a:cubicBezTo>
                <a:cubicBezTo>
                  <a:pt x="9487" y="2976"/>
                  <a:pt x="9492" y="2982"/>
                  <a:pt x="9487" y="2982"/>
                </a:cubicBezTo>
                <a:cubicBezTo>
                  <a:pt x="9481" y="2988"/>
                  <a:pt x="9481" y="2988"/>
                  <a:pt x="9475" y="2988"/>
                </a:cubicBezTo>
                <a:cubicBezTo>
                  <a:pt x="9469" y="2994"/>
                  <a:pt x="9457" y="2988"/>
                  <a:pt x="9451" y="2994"/>
                </a:cubicBezTo>
                <a:cubicBezTo>
                  <a:pt x="9445" y="3000"/>
                  <a:pt x="9451" y="3006"/>
                  <a:pt x="9445" y="3006"/>
                </a:cubicBezTo>
                <a:cubicBezTo>
                  <a:pt x="9445" y="3012"/>
                  <a:pt x="9445" y="3012"/>
                  <a:pt x="9439" y="3018"/>
                </a:cubicBezTo>
                <a:cubicBezTo>
                  <a:pt x="9433" y="3030"/>
                  <a:pt x="9427" y="3036"/>
                  <a:pt x="9415" y="3036"/>
                </a:cubicBezTo>
                <a:cubicBezTo>
                  <a:pt x="9409" y="3036"/>
                  <a:pt x="9409" y="3030"/>
                  <a:pt x="9403" y="3030"/>
                </a:cubicBezTo>
                <a:cubicBezTo>
                  <a:pt x="9392" y="3030"/>
                  <a:pt x="9392" y="3030"/>
                  <a:pt x="9392" y="3030"/>
                </a:cubicBezTo>
                <a:cubicBezTo>
                  <a:pt x="9380" y="3030"/>
                  <a:pt x="9380" y="3030"/>
                  <a:pt x="9380" y="3030"/>
                </a:cubicBezTo>
                <a:cubicBezTo>
                  <a:pt x="9380" y="3030"/>
                  <a:pt x="9374" y="3036"/>
                  <a:pt x="9368" y="3036"/>
                </a:cubicBezTo>
                <a:cubicBezTo>
                  <a:pt x="9368" y="3036"/>
                  <a:pt x="9362" y="3030"/>
                  <a:pt x="9356" y="3030"/>
                </a:cubicBezTo>
                <a:cubicBezTo>
                  <a:pt x="9356" y="3054"/>
                  <a:pt x="9356" y="3054"/>
                  <a:pt x="9356" y="3054"/>
                </a:cubicBezTo>
                <a:cubicBezTo>
                  <a:pt x="9380" y="3065"/>
                  <a:pt x="9380" y="3065"/>
                  <a:pt x="9380" y="3065"/>
                </a:cubicBezTo>
                <a:cubicBezTo>
                  <a:pt x="9380" y="3101"/>
                  <a:pt x="9380" y="3101"/>
                  <a:pt x="9380" y="3101"/>
                </a:cubicBezTo>
                <a:cubicBezTo>
                  <a:pt x="9374" y="3101"/>
                  <a:pt x="9368" y="3101"/>
                  <a:pt x="9362" y="3101"/>
                </a:cubicBezTo>
                <a:cubicBezTo>
                  <a:pt x="9362" y="3101"/>
                  <a:pt x="9356" y="3107"/>
                  <a:pt x="9350" y="3107"/>
                </a:cubicBezTo>
                <a:cubicBezTo>
                  <a:pt x="9350" y="3107"/>
                  <a:pt x="9344" y="3107"/>
                  <a:pt x="9344" y="3113"/>
                </a:cubicBezTo>
                <a:cubicBezTo>
                  <a:pt x="9338" y="3113"/>
                  <a:pt x="9332" y="3119"/>
                  <a:pt x="9332" y="3119"/>
                </a:cubicBezTo>
                <a:cubicBezTo>
                  <a:pt x="9321" y="3125"/>
                  <a:pt x="9315" y="3131"/>
                  <a:pt x="9309" y="3137"/>
                </a:cubicBezTo>
                <a:cubicBezTo>
                  <a:pt x="9303" y="3137"/>
                  <a:pt x="9303" y="3142"/>
                  <a:pt x="9297" y="3148"/>
                </a:cubicBezTo>
                <a:cubicBezTo>
                  <a:pt x="9291" y="3148"/>
                  <a:pt x="9291" y="3154"/>
                  <a:pt x="9285" y="3154"/>
                </a:cubicBezTo>
                <a:cubicBezTo>
                  <a:pt x="9273" y="3154"/>
                  <a:pt x="9273" y="3154"/>
                  <a:pt x="9273" y="3154"/>
                </a:cubicBezTo>
                <a:cubicBezTo>
                  <a:pt x="9261" y="3154"/>
                  <a:pt x="9249" y="3154"/>
                  <a:pt x="9237" y="3154"/>
                </a:cubicBezTo>
                <a:cubicBezTo>
                  <a:pt x="9237" y="3225"/>
                  <a:pt x="9237" y="3225"/>
                  <a:pt x="9237" y="3225"/>
                </a:cubicBezTo>
                <a:cubicBezTo>
                  <a:pt x="9220" y="3225"/>
                  <a:pt x="9208" y="3225"/>
                  <a:pt x="9190" y="3225"/>
                </a:cubicBezTo>
                <a:lnTo>
                  <a:pt x="9184" y="3231"/>
                </a:lnTo>
                <a:cubicBezTo>
                  <a:pt x="9178" y="3231"/>
                  <a:pt x="9172" y="3231"/>
                  <a:pt x="9172" y="3231"/>
                </a:cubicBezTo>
                <a:cubicBezTo>
                  <a:pt x="9172" y="3267"/>
                  <a:pt x="9172" y="3267"/>
                  <a:pt x="9172" y="3267"/>
                </a:cubicBezTo>
                <a:cubicBezTo>
                  <a:pt x="9131" y="3267"/>
                  <a:pt x="9131" y="3267"/>
                  <a:pt x="9131" y="3267"/>
                </a:cubicBezTo>
                <a:cubicBezTo>
                  <a:pt x="9125" y="3267"/>
                  <a:pt x="9119" y="3261"/>
                  <a:pt x="9113" y="3261"/>
                </a:cubicBezTo>
                <a:cubicBezTo>
                  <a:pt x="9107" y="3261"/>
                  <a:pt x="9101" y="3261"/>
                  <a:pt x="9095" y="3261"/>
                </a:cubicBezTo>
                <a:cubicBezTo>
                  <a:pt x="9089" y="3261"/>
                  <a:pt x="9083" y="3261"/>
                  <a:pt x="9077" y="3261"/>
                </a:cubicBezTo>
                <a:cubicBezTo>
                  <a:pt x="9077" y="3255"/>
                  <a:pt x="9083" y="3249"/>
                  <a:pt x="9077" y="3249"/>
                </a:cubicBezTo>
                <a:cubicBezTo>
                  <a:pt x="9077" y="3243"/>
                  <a:pt x="9071" y="3237"/>
                  <a:pt x="9066" y="3237"/>
                </a:cubicBezTo>
                <a:cubicBezTo>
                  <a:pt x="9060" y="3237"/>
                  <a:pt x="9054" y="3237"/>
                  <a:pt x="9048" y="3237"/>
                </a:cubicBezTo>
                <a:cubicBezTo>
                  <a:pt x="9048" y="3273"/>
                  <a:pt x="9048" y="3273"/>
                  <a:pt x="9048" y="3273"/>
                </a:cubicBezTo>
                <a:cubicBezTo>
                  <a:pt x="9054" y="3279"/>
                  <a:pt x="9060" y="3279"/>
                  <a:pt x="9071" y="3279"/>
                </a:cubicBezTo>
                <a:cubicBezTo>
                  <a:pt x="9060" y="3303"/>
                  <a:pt x="9060" y="3303"/>
                  <a:pt x="9060" y="3303"/>
                </a:cubicBezTo>
                <a:cubicBezTo>
                  <a:pt x="9066" y="3314"/>
                  <a:pt x="9066" y="3314"/>
                  <a:pt x="9066" y="3314"/>
                </a:cubicBezTo>
                <a:cubicBezTo>
                  <a:pt x="9066" y="3332"/>
                  <a:pt x="9066" y="3332"/>
                  <a:pt x="9066" y="3332"/>
                </a:cubicBezTo>
                <a:cubicBezTo>
                  <a:pt x="9048" y="3332"/>
                  <a:pt x="9042" y="3332"/>
                  <a:pt x="9030" y="3332"/>
                </a:cubicBezTo>
                <a:cubicBezTo>
                  <a:pt x="9024" y="3332"/>
                  <a:pt x="9018" y="3326"/>
                  <a:pt x="9018" y="3326"/>
                </a:cubicBezTo>
                <a:cubicBezTo>
                  <a:pt x="9012" y="3326"/>
                  <a:pt x="9006" y="3326"/>
                  <a:pt x="9006" y="3326"/>
                </a:cubicBezTo>
                <a:cubicBezTo>
                  <a:pt x="9000" y="3326"/>
                  <a:pt x="9000" y="3326"/>
                  <a:pt x="8994" y="3326"/>
                </a:cubicBezTo>
                <a:cubicBezTo>
                  <a:pt x="8989" y="3326"/>
                  <a:pt x="8982" y="3326"/>
                  <a:pt x="8977" y="3326"/>
                </a:cubicBezTo>
                <a:cubicBezTo>
                  <a:pt x="8977" y="3326"/>
                  <a:pt x="8971" y="3320"/>
                  <a:pt x="8965" y="3320"/>
                </a:cubicBezTo>
                <a:cubicBezTo>
                  <a:pt x="8965" y="3314"/>
                  <a:pt x="8965" y="3309"/>
                  <a:pt x="8959" y="3309"/>
                </a:cubicBezTo>
                <a:cubicBezTo>
                  <a:pt x="8953" y="3309"/>
                  <a:pt x="8947" y="3314"/>
                  <a:pt x="8941" y="3314"/>
                </a:cubicBezTo>
                <a:cubicBezTo>
                  <a:pt x="8935" y="3314"/>
                  <a:pt x="8929" y="3314"/>
                  <a:pt x="8929" y="3314"/>
                </a:cubicBezTo>
                <a:cubicBezTo>
                  <a:pt x="8917" y="3314"/>
                  <a:pt x="8911" y="3320"/>
                  <a:pt x="8905" y="3326"/>
                </a:cubicBezTo>
                <a:cubicBezTo>
                  <a:pt x="8900" y="3326"/>
                  <a:pt x="8894" y="3326"/>
                  <a:pt x="8894" y="3332"/>
                </a:cubicBezTo>
                <a:cubicBezTo>
                  <a:pt x="8894" y="3338"/>
                  <a:pt x="8888" y="3338"/>
                  <a:pt x="8888" y="3344"/>
                </a:cubicBezTo>
                <a:cubicBezTo>
                  <a:pt x="8888" y="3350"/>
                  <a:pt x="8894" y="3350"/>
                  <a:pt x="8894" y="3356"/>
                </a:cubicBezTo>
                <a:cubicBezTo>
                  <a:pt x="8900" y="3356"/>
                  <a:pt x="8905" y="3356"/>
                  <a:pt x="8905" y="3356"/>
                </a:cubicBezTo>
                <a:cubicBezTo>
                  <a:pt x="8911" y="3356"/>
                  <a:pt x="8911" y="3362"/>
                  <a:pt x="8917" y="3368"/>
                </a:cubicBezTo>
                <a:cubicBezTo>
                  <a:pt x="8917" y="3368"/>
                  <a:pt x="8923" y="3368"/>
                  <a:pt x="8929" y="3374"/>
                </a:cubicBezTo>
                <a:cubicBezTo>
                  <a:pt x="8929" y="3374"/>
                  <a:pt x="8935" y="3380"/>
                  <a:pt x="8941" y="3380"/>
                </a:cubicBezTo>
                <a:cubicBezTo>
                  <a:pt x="8947" y="3380"/>
                  <a:pt x="8953" y="3380"/>
                  <a:pt x="8965" y="3380"/>
                </a:cubicBezTo>
                <a:cubicBezTo>
                  <a:pt x="8977" y="3380"/>
                  <a:pt x="8977" y="3380"/>
                  <a:pt x="8977" y="3380"/>
                </a:cubicBezTo>
                <a:cubicBezTo>
                  <a:pt x="8982" y="3380"/>
                  <a:pt x="8982" y="3386"/>
                  <a:pt x="8989" y="3386"/>
                </a:cubicBezTo>
                <a:cubicBezTo>
                  <a:pt x="8994" y="3391"/>
                  <a:pt x="8994" y="3391"/>
                  <a:pt x="9000" y="3397"/>
                </a:cubicBezTo>
                <a:cubicBezTo>
                  <a:pt x="9000" y="3397"/>
                  <a:pt x="9006" y="3397"/>
                  <a:pt x="9012" y="3403"/>
                </a:cubicBezTo>
                <a:cubicBezTo>
                  <a:pt x="9012" y="3403"/>
                  <a:pt x="9018" y="3409"/>
                  <a:pt x="9018" y="3415"/>
                </a:cubicBezTo>
                <a:cubicBezTo>
                  <a:pt x="9024" y="3421"/>
                  <a:pt x="9036" y="3427"/>
                  <a:pt x="9042" y="3433"/>
                </a:cubicBezTo>
                <a:cubicBezTo>
                  <a:pt x="9042" y="3492"/>
                  <a:pt x="9042" y="3492"/>
                  <a:pt x="9042" y="3492"/>
                </a:cubicBezTo>
                <a:cubicBezTo>
                  <a:pt x="9048" y="3498"/>
                  <a:pt x="9048" y="3498"/>
                  <a:pt x="9048" y="3504"/>
                </a:cubicBezTo>
                <a:cubicBezTo>
                  <a:pt x="9054" y="3504"/>
                  <a:pt x="9060" y="3510"/>
                  <a:pt x="9060" y="3510"/>
                </a:cubicBezTo>
                <a:cubicBezTo>
                  <a:pt x="9071" y="3516"/>
                  <a:pt x="9077" y="3516"/>
                  <a:pt x="9083" y="3522"/>
                </a:cubicBezTo>
                <a:cubicBezTo>
                  <a:pt x="9089" y="3522"/>
                  <a:pt x="9095" y="3534"/>
                  <a:pt x="9095" y="3540"/>
                </a:cubicBezTo>
                <a:cubicBezTo>
                  <a:pt x="9095" y="3546"/>
                  <a:pt x="9089" y="3552"/>
                  <a:pt x="9089" y="3557"/>
                </a:cubicBezTo>
                <a:cubicBezTo>
                  <a:pt x="9089" y="3563"/>
                  <a:pt x="9083" y="3569"/>
                  <a:pt x="9083" y="3575"/>
                </a:cubicBezTo>
                <a:cubicBezTo>
                  <a:pt x="9083" y="3593"/>
                  <a:pt x="9089" y="3599"/>
                  <a:pt x="9095" y="3617"/>
                </a:cubicBezTo>
                <a:cubicBezTo>
                  <a:pt x="9095" y="3623"/>
                  <a:pt x="9095" y="3629"/>
                  <a:pt x="9095" y="3635"/>
                </a:cubicBezTo>
                <a:cubicBezTo>
                  <a:pt x="9095" y="3641"/>
                  <a:pt x="9095" y="3646"/>
                  <a:pt x="9095" y="3652"/>
                </a:cubicBezTo>
                <a:cubicBezTo>
                  <a:pt x="9089" y="3664"/>
                  <a:pt x="9071" y="3664"/>
                  <a:pt x="9060" y="3676"/>
                </a:cubicBezTo>
                <a:cubicBezTo>
                  <a:pt x="9060" y="3676"/>
                  <a:pt x="9060" y="3682"/>
                  <a:pt x="9060" y="3688"/>
                </a:cubicBezTo>
                <a:cubicBezTo>
                  <a:pt x="9054" y="3688"/>
                  <a:pt x="9054" y="3688"/>
                  <a:pt x="9048" y="3694"/>
                </a:cubicBezTo>
                <a:cubicBezTo>
                  <a:pt x="9036" y="3700"/>
                  <a:pt x="9030" y="3706"/>
                  <a:pt x="9012" y="3706"/>
                </a:cubicBezTo>
                <a:cubicBezTo>
                  <a:pt x="9000" y="3706"/>
                  <a:pt x="9000" y="3706"/>
                  <a:pt x="9000" y="3706"/>
                </a:cubicBezTo>
                <a:cubicBezTo>
                  <a:pt x="8994" y="3706"/>
                  <a:pt x="8994" y="3700"/>
                  <a:pt x="8989" y="3700"/>
                </a:cubicBezTo>
                <a:cubicBezTo>
                  <a:pt x="8982" y="3700"/>
                  <a:pt x="8977" y="3694"/>
                  <a:pt x="8965" y="3694"/>
                </a:cubicBezTo>
                <a:lnTo>
                  <a:pt x="8959" y="3694"/>
                </a:lnTo>
                <a:cubicBezTo>
                  <a:pt x="8947" y="3694"/>
                  <a:pt x="8941" y="3694"/>
                  <a:pt x="8929" y="3694"/>
                </a:cubicBezTo>
                <a:cubicBezTo>
                  <a:pt x="8923" y="3694"/>
                  <a:pt x="8923" y="3688"/>
                  <a:pt x="8917" y="3682"/>
                </a:cubicBezTo>
                <a:cubicBezTo>
                  <a:pt x="8911" y="3682"/>
                  <a:pt x="8911" y="3676"/>
                  <a:pt x="8905" y="3670"/>
                </a:cubicBezTo>
                <a:cubicBezTo>
                  <a:pt x="8900" y="3670"/>
                  <a:pt x="8900" y="3670"/>
                  <a:pt x="8894" y="3670"/>
                </a:cubicBezTo>
                <a:cubicBezTo>
                  <a:pt x="8793" y="3670"/>
                  <a:pt x="8793" y="3670"/>
                  <a:pt x="8793" y="3670"/>
                </a:cubicBezTo>
                <a:cubicBezTo>
                  <a:pt x="8781" y="3670"/>
                  <a:pt x="8775" y="3664"/>
                  <a:pt x="8763" y="3664"/>
                </a:cubicBezTo>
                <a:cubicBezTo>
                  <a:pt x="8757" y="3664"/>
                  <a:pt x="8751" y="3670"/>
                  <a:pt x="8745" y="3664"/>
                </a:cubicBezTo>
                <a:cubicBezTo>
                  <a:pt x="8739" y="3664"/>
                  <a:pt x="8739" y="3652"/>
                  <a:pt x="8734" y="3652"/>
                </a:cubicBezTo>
                <a:cubicBezTo>
                  <a:pt x="8727" y="3652"/>
                  <a:pt x="8727" y="3652"/>
                  <a:pt x="8727" y="3652"/>
                </a:cubicBezTo>
                <a:cubicBezTo>
                  <a:pt x="8722" y="3658"/>
                  <a:pt x="8716" y="3658"/>
                  <a:pt x="8716" y="3658"/>
                </a:cubicBezTo>
                <a:cubicBezTo>
                  <a:pt x="8710" y="3664"/>
                  <a:pt x="8716" y="3670"/>
                  <a:pt x="8716" y="3670"/>
                </a:cubicBezTo>
                <a:cubicBezTo>
                  <a:pt x="8710" y="3676"/>
                  <a:pt x="8710" y="3682"/>
                  <a:pt x="8710" y="3682"/>
                </a:cubicBezTo>
                <a:cubicBezTo>
                  <a:pt x="8650" y="3682"/>
                  <a:pt x="8650" y="3682"/>
                  <a:pt x="8650" y="3682"/>
                </a:cubicBezTo>
                <a:cubicBezTo>
                  <a:pt x="8645" y="3694"/>
                  <a:pt x="8645" y="3694"/>
                  <a:pt x="8645" y="3694"/>
                </a:cubicBezTo>
                <a:cubicBezTo>
                  <a:pt x="8650" y="3700"/>
                  <a:pt x="8650" y="3706"/>
                  <a:pt x="8650" y="3706"/>
                </a:cubicBezTo>
                <a:cubicBezTo>
                  <a:pt x="8657" y="3712"/>
                  <a:pt x="8662" y="3712"/>
                  <a:pt x="8662" y="3718"/>
                </a:cubicBezTo>
                <a:cubicBezTo>
                  <a:pt x="8668" y="3718"/>
                  <a:pt x="8668" y="3723"/>
                  <a:pt x="8668" y="3730"/>
                </a:cubicBezTo>
                <a:cubicBezTo>
                  <a:pt x="8668" y="3741"/>
                  <a:pt x="8668" y="3741"/>
                  <a:pt x="8662" y="3747"/>
                </a:cubicBezTo>
                <a:cubicBezTo>
                  <a:pt x="8662" y="3759"/>
                  <a:pt x="8657" y="3765"/>
                  <a:pt x="8657" y="3777"/>
                </a:cubicBezTo>
                <a:cubicBezTo>
                  <a:pt x="8657" y="3783"/>
                  <a:pt x="8657" y="3789"/>
                  <a:pt x="8657" y="3801"/>
                </a:cubicBezTo>
                <a:cubicBezTo>
                  <a:pt x="8662" y="3801"/>
                  <a:pt x="8662" y="3807"/>
                  <a:pt x="8662" y="3807"/>
                </a:cubicBezTo>
                <a:cubicBezTo>
                  <a:pt x="8668" y="3812"/>
                  <a:pt x="8674" y="3818"/>
                  <a:pt x="8674" y="3824"/>
                </a:cubicBezTo>
                <a:cubicBezTo>
                  <a:pt x="8674" y="3889"/>
                  <a:pt x="8674" y="3889"/>
                  <a:pt x="8674" y="3889"/>
                </a:cubicBezTo>
                <a:cubicBezTo>
                  <a:pt x="8674" y="3895"/>
                  <a:pt x="8674" y="3895"/>
                  <a:pt x="8668" y="3901"/>
                </a:cubicBezTo>
                <a:cubicBezTo>
                  <a:pt x="8668" y="3907"/>
                  <a:pt x="8662" y="3907"/>
                  <a:pt x="8657" y="3907"/>
                </a:cubicBezTo>
                <a:cubicBezTo>
                  <a:pt x="8657" y="3913"/>
                  <a:pt x="8657" y="3919"/>
                  <a:pt x="8650" y="3919"/>
                </a:cubicBezTo>
                <a:cubicBezTo>
                  <a:pt x="8645" y="3931"/>
                  <a:pt x="8639" y="3943"/>
                  <a:pt x="8639" y="3955"/>
                </a:cubicBezTo>
                <a:cubicBezTo>
                  <a:pt x="8639" y="3961"/>
                  <a:pt x="8639" y="3961"/>
                  <a:pt x="8639" y="3967"/>
                </a:cubicBezTo>
                <a:cubicBezTo>
                  <a:pt x="8639" y="3973"/>
                  <a:pt x="8645" y="3973"/>
                  <a:pt x="8650" y="3978"/>
                </a:cubicBezTo>
                <a:cubicBezTo>
                  <a:pt x="8650" y="3990"/>
                  <a:pt x="8650" y="3990"/>
                  <a:pt x="8650" y="3990"/>
                </a:cubicBezTo>
                <a:cubicBezTo>
                  <a:pt x="8657" y="3996"/>
                  <a:pt x="8662" y="3996"/>
                  <a:pt x="8662" y="4002"/>
                </a:cubicBezTo>
                <a:cubicBezTo>
                  <a:pt x="8662" y="4014"/>
                  <a:pt x="8662" y="4014"/>
                  <a:pt x="8662" y="4014"/>
                </a:cubicBezTo>
                <a:cubicBezTo>
                  <a:pt x="8662" y="4026"/>
                  <a:pt x="8662" y="4026"/>
                  <a:pt x="8662" y="4026"/>
                </a:cubicBezTo>
                <a:cubicBezTo>
                  <a:pt x="8662" y="4032"/>
                  <a:pt x="8657" y="4032"/>
                  <a:pt x="8650" y="4038"/>
                </a:cubicBezTo>
                <a:cubicBezTo>
                  <a:pt x="8650" y="4044"/>
                  <a:pt x="8650" y="4050"/>
                  <a:pt x="8650" y="4055"/>
                </a:cubicBezTo>
                <a:cubicBezTo>
                  <a:pt x="8650" y="4067"/>
                  <a:pt x="8650" y="4073"/>
                  <a:pt x="8650" y="4085"/>
                </a:cubicBezTo>
                <a:cubicBezTo>
                  <a:pt x="8686" y="4085"/>
                  <a:pt x="8686" y="4085"/>
                  <a:pt x="8686" y="4085"/>
                </a:cubicBezTo>
                <a:cubicBezTo>
                  <a:pt x="8698" y="4085"/>
                  <a:pt x="8704" y="4079"/>
                  <a:pt x="8716" y="4079"/>
                </a:cubicBezTo>
                <a:cubicBezTo>
                  <a:pt x="8716" y="4079"/>
                  <a:pt x="8722" y="4079"/>
                  <a:pt x="8727" y="4085"/>
                </a:cubicBezTo>
                <a:cubicBezTo>
                  <a:pt x="8727" y="4085"/>
                  <a:pt x="8727" y="4091"/>
                  <a:pt x="8734" y="4097"/>
                </a:cubicBezTo>
                <a:cubicBezTo>
                  <a:pt x="8739" y="4097"/>
                  <a:pt x="8745" y="4097"/>
                  <a:pt x="8751" y="4097"/>
                </a:cubicBezTo>
                <a:cubicBezTo>
                  <a:pt x="8763" y="4097"/>
                  <a:pt x="8769" y="4091"/>
                  <a:pt x="8781" y="4091"/>
                </a:cubicBezTo>
                <a:cubicBezTo>
                  <a:pt x="8787" y="4091"/>
                  <a:pt x="8787" y="4097"/>
                  <a:pt x="8793" y="4097"/>
                </a:cubicBezTo>
                <a:cubicBezTo>
                  <a:pt x="8793" y="4097"/>
                  <a:pt x="8799" y="4103"/>
                  <a:pt x="8805" y="4103"/>
                </a:cubicBezTo>
                <a:cubicBezTo>
                  <a:pt x="8805" y="4103"/>
                  <a:pt x="8811" y="4103"/>
                  <a:pt x="8811" y="4109"/>
                </a:cubicBezTo>
                <a:cubicBezTo>
                  <a:pt x="8823" y="4109"/>
                  <a:pt x="8823" y="4109"/>
                  <a:pt x="8823" y="4109"/>
                </a:cubicBezTo>
                <a:cubicBezTo>
                  <a:pt x="8828" y="4115"/>
                  <a:pt x="8828" y="4121"/>
                  <a:pt x="8834" y="4121"/>
                </a:cubicBezTo>
                <a:cubicBezTo>
                  <a:pt x="8834" y="4127"/>
                  <a:pt x="8840" y="4133"/>
                  <a:pt x="8840" y="4133"/>
                </a:cubicBezTo>
                <a:cubicBezTo>
                  <a:pt x="8846" y="4139"/>
                  <a:pt x="8840" y="4144"/>
                  <a:pt x="8846" y="4144"/>
                </a:cubicBezTo>
                <a:cubicBezTo>
                  <a:pt x="8846" y="4150"/>
                  <a:pt x="8852" y="4150"/>
                  <a:pt x="8858" y="4156"/>
                </a:cubicBezTo>
                <a:cubicBezTo>
                  <a:pt x="8864" y="4139"/>
                  <a:pt x="8864" y="4139"/>
                  <a:pt x="8864" y="4139"/>
                </a:cubicBezTo>
                <a:cubicBezTo>
                  <a:pt x="8852" y="4139"/>
                  <a:pt x="8852" y="4139"/>
                  <a:pt x="8852" y="4139"/>
                </a:cubicBezTo>
                <a:cubicBezTo>
                  <a:pt x="8852" y="4139"/>
                  <a:pt x="8858" y="4133"/>
                  <a:pt x="8864" y="4133"/>
                </a:cubicBezTo>
                <a:cubicBezTo>
                  <a:pt x="8870" y="4133"/>
                  <a:pt x="8876" y="4133"/>
                  <a:pt x="8888" y="4133"/>
                </a:cubicBezTo>
                <a:cubicBezTo>
                  <a:pt x="8894" y="4133"/>
                  <a:pt x="8900" y="4127"/>
                  <a:pt x="8905" y="4127"/>
                </a:cubicBezTo>
                <a:cubicBezTo>
                  <a:pt x="8911" y="4127"/>
                  <a:pt x="8917" y="4121"/>
                  <a:pt x="8917" y="4115"/>
                </a:cubicBezTo>
                <a:cubicBezTo>
                  <a:pt x="8929" y="4109"/>
                  <a:pt x="8935" y="4109"/>
                  <a:pt x="8941" y="4103"/>
                </a:cubicBezTo>
                <a:cubicBezTo>
                  <a:pt x="8947" y="4097"/>
                  <a:pt x="8947" y="4091"/>
                  <a:pt x="8953" y="4091"/>
                </a:cubicBezTo>
                <a:cubicBezTo>
                  <a:pt x="8959" y="4085"/>
                  <a:pt x="8965" y="4079"/>
                  <a:pt x="8977" y="4079"/>
                </a:cubicBezTo>
                <a:cubicBezTo>
                  <a:pt x="8982" y="4079"/>
                  <a:pt x="8989" y="4079"/>
                  <a:pt x="9000" y="4079"/>
                </a:cubicBezTo>
                <a:cubicBezTo>
                  <a:pt x="9006" y="4079"/>
                  <a:pt x="9006" y="4073"/>
                  <a:pt x="9012" y="4073"/>
                </a:cubicBezTo>
                <a:cubicBezTo>
                  <a:pt x="9018" y="4073"/>
                  <a:pt x="9018" y="4073"/>
                  <a:pt x="9024" y="4067"/>
                </a:cubicBezTo>
                <a:cubicBezTo>
                  <a:pt x="9036" y="4062"/>
                  <a:pt x="9036" y="4055"/>
                  <a:pt x="9042" y="4044"/>
                </a:cubicBezTo>
                <a:cubicBezTo>
                  <a:pt x="9054" y="4032"/>
                  <a:pt x="9060" y="4026"/>
                  <a:pt x="9077" y="4020"/>
                </a:cubicBezTo>
                <a:cubicBezTo>
                  <a:pt x="9083" y="4020"/>
                  <a:pt x="9089" y="4014"/>
                  <a:pt x="9101" y="4014"/>
                </a:cubicBezTo>
                <a:cubicBezTo>
                  <a:pt x="9113" y="4014"/>
                  <a:pt x="9119" y="4014"/>
                  <a:pt x="9137" y="4014"/>
                </a:cubicBezTo>
                <a:cubicBezTo>
                  <a:pt x="9143" y="4014"/>
                  <a:pt x="9148" y="4014"/>
                  <a:pt x="9160" y="4014"/>
                </a:cubicBezTo>
                <a:cubicBezTo>
                  <a:pt x="9160" y="3973"/>
                  <a:pt x="9160" y="3973"/>
                  <a:pt x="9160" y="3973"/>
                </a:cubicBezTo>
                <a:cubicBezTo>
                  <a:pt x="9160" y="3967"/>
                  <a:pt x="9154" y="3967"/>
                  <a:pt x="9154" y="3961"/>
                </a:cubicBezTo>
                <a:cubicBezTo>
                  <a:pt x="9148" y="3961"/>
                  <a:pt x="9148" y="3955"/>
                  <a:pt x="9143" y="3955"/>
                </a:cubicBezTo>
                <a:cubicBezTo>
                  <a:pt x="9137" y="3949"/>
                  <a:pt x="9131" y="3949"/>
                  <a:pt x="9131" y="3943"/>
                </a:cubicBezTo>
                <a:cubicBezTo>
                  <a:pt x="9131" y="3937"/>
                  <a:pt x="9131" y="3931"/>
                  <a:pt x="9131" y="3925"/>
                </a:cubicBezTo>
                <a:cubicBezTo>
                  <a:pt x="9137" y="3919"/>
                  <a:pt x="9137" y="3919"/>
                  <a:pt x="9143" y="3913"/>
                </a:cubicBezTo>
                <a:cubicBezTo>
                  <a:pt x="9148" y="3901"/>
                  <a:pt x="9148" y="3895"/>
                  <a:pt x="9154" y="3884"/>
                </a:cubicBezTo>
                <a:cubicBezTo>
                  <a:pt x="9160" y="3878"/>
                  <a:pt x="9160" y="3878"/>
                  <a:pt x="9160" y="3878"/>
                </a:cubicBezTo>
                <a:cubicBezTo>
                  <a:pt x="9166" y="3872"/>
                  <a:pt x="9166" y="3866"/>
                  <a:pt x="9166" y="3866"/>
                </a:cubicBezTo>
                <a:cubicBezTo>
                  <a:pt x="9172" y="3860"/>
                  <a:pt x="9172" y="3854"/>
                  <a:pt x="9172" y="3854"/>
                </a:cubicBezTo>
                <a:cubicBezTo>
                  <a:pt x="9178" y="3848"/>
                  <a:pt x="9178" y="3854"/>
                  <a:pt x="9184" y="3854"/>
                </a:cubicBezTo>
                <a:cubicBezTo>
                  <a:pt x="9190" y="3848"/>
                  <a:pt x="9202" y="3854"/>
                  <a:pt x="9208" y="3848"/>
                </a:cubicBezTo>
                <a:cubicBezTo>
                  <a:pt x="9214" y="3848"/>
                  <a:pt x="9214" y="3842"/>
                  <a:pt x="9214" y="3836"/>
                </a:cubicBezTo>
                <a:cubicBezTo>
                  <a:pt x="9220" y="3836"/>
                  <a:pt x="9220" y="3830"/>
                  <a:pt x="9226" y="3824"/>
                </a:cubicBezTo>
                <a:cubicBezTo>
                  <a:pt x="9226" y="3824"/>
                  <a:pt x="9232" y="3824"/>
                  <a:pt x="9237" y="3824"/>
                </a:cubicBezTo>
                <a:cubicBezTo>
                  <a:pt x="9237" y="3824"/>
                  <a:pt x="9243" y="3824"/>
                  <a:pt x="9249" y="3824"/>
                </a:cubicBezTo>
                <a:cubicBezTo>
                  <a:pt x="9249" y="3824"/>
                  <a:pt x="9249" y="3812"/>
                  <a:pt x="9255" y="3812"/>
                </a:cubicBezTo>
                <a:cubicBezTo>
                  <a:pt x="9261" y="3812"/>
                  <a:pt x="9261" y="3812"/>
                  <a:pt x="9267" y="3812"/>
                </a:cubicBezTo>
                <a:cubicBezTo>
                  <a:pt x="9273" y="3812"/>
                  <a:pt x="9273" y="3807"/>
                  <a:pt x="9279" y="3807"/>
                </a:cubicBezTo>
                <a:cubicBezTo>
                  <a:pt x="9291" y="3807"/>
                  <a:pt x="9297" y="3807"/>
                  <a:pt x="9315" y="3807"/>
                </a:cubicBezTo>
                <a:cubicBezTo>
                  <a:pt x="9321" y="3807"/>
                  <a:pt x="9326" y="3807"/>
                  <a:pt x="9338" y="3807"/>
                </a:cubicBezTo>
                <a:cubicBezTo>
                  <a:pt x="9338" y="3771"/>
                  <a:pt x="9338" y="3771"/>
                  <a:pt x="9338" y="3771"/>
                </a:cubicBezTo>
                <a:cubicBezTo>
                  <a:pt x="9338" y="3759"/>
                  <a:pt x="9338" y="3759"/>
                  <a:pt x="9338" y="3759"/>
                </a:cubicBezTo>
                <a:cubicBezTo>
                  <a:pt x="9332" y="3747"/>
                  <a:pt x="9332" y="3741"/>
                  <a:pt x="9332" y="3735"/>
                </a:cubicBezTo>
                <a:cubicBezTo>
                  <a:pt x="9332" y="3730"/>
                  <a:pt x="9332" y="3730"/>
                  <a:pt x="9332" y="3723"/>
                </a:cubicBezTo>
                <a:cubicBezTo>
                  <a:pt x="9332" y="3712"/>
                  <a:pt x="9332" y="3706"/>
                  <a:pt x="9332" y="3700"/>
                </a:cubicBezTo>
                <a:cubicBezTo>
                  <a:pt x="9332" y="3694"/>
                  <a:pt x="9338" y="3694"/>
                  <a:pt x="9338" y="3688"/>
                </a:cubicBezTo>
                <a:cubicBezTo>
                  <a:pt x="9344" y="3682"/>
                  <a:pt x="9350" y="3682"/>
                  <a:pt x="9362" y="3682"/>
                </a:cubicBezTo>
                <a:cubicBezTo>
                  <a:pt x="9368" y="3682"/>
                  <a:pt x="9374" y="3676"/>
                  <a:pt x="9380" y="3676"/>
                </a:cubicBezTo>
                <a:cubicBezTo>
                  <a:pt x="9392" y="3676"/>
                  <a:pt x="9398" y="3682"/>
                  <a:pt x="9409" y="3682"/>
                </a:cubicBezTo>
                <a:cubicBezTo>
                  <a:pt x="9409" y="3682"/>
                  <a:pt x="9415" y="3682"/>
                  <a:pt x="9421" y="3682"/>
                </a:cubicBezTo>
                <a:cubicBezTo>
                  <a:pt x="9433" y="3688"/>
                  <a:pt x="9439" y="3694"/>
                  <a:pt x="9451" y="3700"/>
                </a:cubicBezTo>
                <a:cubicBezTo>
                  <a:pt x="9463" y="3706"/>
                  <a:pt x="9469" y="3706"/>
                  <a:pt x="9481" y="3706"/>
                </a:cubicBezTo>
                <a:cubicBezTo>
                  <a:pt x="9498" y="3706"/>
                  <a:pt x="9498" y="3706"/>
                  <a:pt x="9498" y="3706"/>
                </a:cubicBezTo>
                <a:cubicBezTo>
                  <a:pt x="9504" y="3706"/>
                  <a:pt x="9504" y="3700"/>
                  <a:pt x="9510" y="3700"/>
                </a:cubicBezTo>
                <a:cubicBezTo>
                  <a:pt x="9516" y="3700"/>
                  <a:pt x="9516" y="3706"/>
                  <a:pt x="9522" y="3706"/>
                </a:cubicBezTo>
                <a:cubicBezTo>
                  <a:pt x="9522" y="3694"/>
                  <a:pt x="9522" y="3688"/>
                  <a:pt x="9522" y="3682"/>
                </a:cubicBezTo>
                <a:cubicBezTo>
                  <a:pt x="9522" y="3682"/>
                  <a:pt x="9522" y="3676"/>
                  <a:pt x="9522" y="3670"/>
                </a:cubicBezTo>
                <a:cubicBezTo>
                  <a:pt x="9528" y="3670"/>
                  <a:pt x="9534" y="3664"/>
                  <a:pt x="9534" y="3664"/>
                </a:cubicBezTo>
                <a:cubicBezTo>
                  <a:pt x="9540" y="3658"/>
                  <a:pt x="9540" y="3652"/>
                  <a:pt x="9546" y="3652"/>
                </a:cubicBezTo>
                <a:cubicBezTo>
                  <a:pt x="9546" y="3652"/>
                  <a:pt x="9552" y="3652"/>
                  <a:pt x="9558" y="3652"/>
                </a:cubicBezTo>
                <a:cubicBezTo>
                  <a:pt x="9570" y="3652"/>
                  <a:pt x="9570" y="3652"/>
                  <a:pt x="9570" y="3652"/>
                </a:cubicBezTo>
                <a:cubicBezTo>
                  <a:pt x="9575" y="3652"/>
                  <a:pt x="9581" y="3652"/>
                  <a:pt x="9587" y="3652"/>
                </a:cubicBezTo>
                <a:cubicBezTo>
                  <a:pt x="9593" y="3652"/>
                  <a:pt x="9593" y="3646"/>
                  <a:pt x="9599" y="3646"/>
                </a:cubicBezTo>
                <a:cubicBezTo>
                  <a:pt x="9605" y="3641"/>
                  <a:pt x="9611" y="3641"/>
                  <a:pt x="9611" y="3635"/>
                </a:cubicBezTo>
                <a:cubicBezTo>
                  <a:pt x="9617" y="3635"/>
                  <a:pt x="9617" y="3629"/>
                  <a:pt x="9623" y="3629"/>
                </a:cubicBezTo>
                <a:cubicBezTo>
                  <a:pt x="9629" y="3623"/>
                  <a:pt x="9629" y="3617"/>
                  <a:pt x="9635" y="3617"/>
                </a:cubicBezTo>
                <a:cubicBezTo>
                  <a:pt x="9641" y="3617"/>
                  <a:pt x="9641" y="3617"/>
                  <a:pt x="9647" y="3617"/>
                </a:cubicBezTo>
                <a:cubicBezTo>
                  <a:pt x="9658" y="3617"/>
                  <a:pt x="9664" y="3623"/>
                  <a:pt x="9670" y="3629"/>
                </a:cubicBezTo>
                <a:cubicBezTo>
                  <a:pt x="9676" y="3635"/>
                  <a:pt x="9682" y="3641"/>
                  <a:pt x="9688" y="3652"/>
                </a:cubicBezTo>
                <a:cubicBezTo>
                  <a:pt x="9700" y="3658"/>
                  <a:pt x="9706" y="3670"/>
                  <a:pt x="9712" y="3682"/>
                </a:cubicBezTo>
                <a:cubicBezTo>
                  <a:pt x="9712" y="3688"/>
                  <a:pt x="9712" y="3694"/>
                  <a:pt x="9712" y="3694"/>
                </a:cubicBezTo>
                <a:cubicBezTo>
                  <a:pt x="9712" y="3700"/>
                  <a:pt x="9718" y="3700"/>
                  <a:pt x="9724" y="3706"/>
                </a:cubicBezTo>
                <a:cubicBezTo>
                  <a:pt x="9724" y="3712"/>
                  <a:pt x="9724" y="3718"/>
                  <a:pt x="9730" y="3718"/>
                </a:cubicBezTo>
                <a:cubicBezTo>
                  <a:pt x="9736" y="3718"/>
                  <a:pt x="9736" y="3723"/>
                  <a:pt x="9741" y="3723"/>
                </a:cubicBezTo>
                <a:cubicBezTo>
                  <a:pt x="9753" y="3730"/>
                  <a:pt x="9753" y="3730"/>
                  <a:pt x="9753" y="3730"/>
                </a:cubicBezTo>
                <a:cubicBezTo>
                  <a:pt x="9759" y="3730"/>
                  <a:pt x="9759" y="3735"/>
                  <a:pt x="9765" y="3735"/>
                </a:cubicBezTo>
                <a:cubicBezTo>
                  <a:pt x="9771" y="3735"/>
                  <a:pt x="9771" y="3741"/>
                  <a:pt x="9777" y="3747"/>
                </a:cubicBezTo>
                <a:cubicBezTo>
                  <a:pt x="9777" y="3747"/>
                  <a:pt x="9777" y="3753"/>
                  <a:pt x="9777" y="3759"/>
                </a:cubicBezTo>
                <a:cubicBezTo>
                  <a:pt x="9783" y="3765"/>
                  <a:pt x="9789" y="3765"/>
                  <a:pt x="9795" y="3765"/>
                </a:cubicBezTo>
                <a:cubicBezTo>
                  <a:pt x="9795" y="3771"/>
                  <a:pt x="9795" y="3777"/>
                  <a:pt x="9800" y="3777"/>
                </a:cubicBezTo>
                <a:cubicBezTo>
                  <a:pt x="9806" y="3783"/>
                  <a:pt x="9806" y="3783"/>
                  <a:pt x="9812" y="3783"/>
                </a:cubicBezTo>
                <a:cubicBezTo>
                  <a:pt x="9818" y="3789"/>
                  <a:pt x="9818" y="3789"/>
                  <a:pt x="9824" y="3795"/>
                </a:cubicBezTo>
                <a:cubicBezTo>
                  <a:pt x="9824" y="3795"/>
                  <a:pt x="9829" y="3801"/>
                  <a:pt x="9835" y="3801"/>
                </a:cubicBezTo>
                <a:cubicBezTo>
                  <a:pt x="9841" y="3807"/>
                  <a:pt x="9841" y="3807"/>
                  <a:pt x="9847" y="3812"/>
                </a:cubicBezTo>
                <a:cubicBezTo>
                  <a:pt x="9847" y="3812"/>
                  <a:pt x="9853" y="3818"/>
                  <a:pt x="9859" y="3818"/>
                </a:cubicBezTo>
                <a:cubicBezTo>
                  <a:pt x="9871" y="3818"/>
                  <a:pt x="9877" y="3824"/>
                  <a:pt x="9883" y="3824"/>
                </a:cubicBezTo>
                <a:cubicBezTo>
                  <a:pt x="9889" y="3824"/>
                  <a:pt x="9895" y="3824"/>
                  <a:pt x="9895" y="3824"/>
                </a:cubicBezTo>
                <a:cubicBezTo>
                  <a:pt x="9901" y="3830"/>
                  <a:pt x="9906" y="3830"/>
                  <a:pt x="9906" y="3830"/>
                </a:cubicBezTo>
                <a:cubicBezTo>
                  <a:pt x="9912" y="3836"/>
                  <a:pt x="9912" y="3842"/>
                  <a:pt x="9912" y="3842"/>
                </a:cubicBezTo>
                <a:cubicBezTo>
                  <a:pt x="9924" y="3854"/>
                  <a:pt x="9930" y="3866"/>
                  <a:pt x="9942" y="3878"/>
                </a:cubicBezTo>
                <a:cubicBezTo>
                  <a:pt x="9948" y="3878"/>
                  <a:pt x="9948" y="3878"/>
                  <a:pt x="9954" y="3878"/>
                </a:cubicBezTo>
                <a:cubicBezTo>
                  <a:pt x="9960" y="3878"/>
                  <a:pt x="9960" y="3884"/>
                  <a:pt x="9966" y="3884"/>
                </a:cubicBezTo>
                <a:cubicBezTo>
                  <a:pt x="9972" y="3884"/>
                  <a:pt x="9972" y="3884"/>
                  <a:pt x="9978" y="3889"/>
                </a:cubicBezTo>
                <a:cubicBezTo>
                  <a:pt x="9983" y="3895"/>
                  <a:pt x="9983" y="3901"/>
                  <a:pt x="9990" y="3913"/>
                </a:cubicBezTo>
                <a:cubicBezTo>
                  <a:pt x="9995" y="3919"/>
                  <a:pt x="10007" y="3919"/>
                  <a:pt x="10013" y="3931"/>
                </a:cubicBezTo>
                <a:cubicBezTo>
                  <a:pt x="10019" y="3931"/>
                  <a:pt x="10019" y="3937"/>
                  <a:pt x="10019" y="3943"/>
                </a:cubicBezTo>
                <a:cubicBezTo>
                  <a:pt x="10019" y="3943"/>
                  <a:pt x="10019" y="3949"/>
                  <a:pt x="10025" y="3955"/>
                </a:cubicBezTo>
                <a:cubicBezTo>
                  <a:pt x="10025" y="3961"/>
                  <a:pt x="10025" y="3967"/>
                  <a:pt x="10025" y="3978"/>
                </a:cubicBezTo>
                <a:cubicBezTo>
                  <a:pt x="10025" y="3984"/>
                  <a:pt x="10025" y="3990"/>
                  <a:pt x="10025" y="3996"/>
                </a:cubicBezTo>
                <a:cubicBezTo>
                  <a:pt x="10001" y="3996"/>
                  <a:pt x="9983" y="3996"/>
                  <a:pt x="9966" y="4008"/>
                </a:cubicBezTo>
                <a:cubicBezTo>
                  <a:pt x="9960" y="4014"/>
                  <a:pt x="9960" y="4020"/>
                  <a:pt x="9960" y="4020"/>
                </a:cubicBezTo>
                <a:cubicBezTo>
                  <a:pt x="9954" y="4020"/>
                  <a:pt x="9948" y="4020"/>
                  <a:pt x="9948" y="4026"/>
                </a:cubicBezTo>
                <a:cubicBezTo>
                  <a:pt x="9936" y="4026"/>
                  <a:pt x="9930" y="4026"/>
                  <a:pt x="9924" y="4026"/>
                </a:cubicBezTo>
                <a:cubicBezTo>
                  <a:pt x="9918" y="4026"/>
                  <a:pt x="9912" y="4020"/>
                  <a:pt x="9906" y="4020"/>
                </a:cubicBezTo>
                <a:cubicBezTo>
                  <a:pt x="9877" y="4020"/>
                  <a:pt x="9859" y="4020"/>
                  <a:pt x="9829" y="4020"/>
                </a:cubicBezTo>
                <a:cubicBezTo>
                  <a:pt x="9829" y="4038"/>
                  <a:pt x="9829" y="4038"/>
                  <a:pt x="9829" y="4038"/>
                </a:cubicBezTo>
                <a:cubicBezTo>
                  <a:pt x="9841" y="4038"/>
                  <a:pt x="9847" y="4038"/>
                  <a:pt x="9853" y="4044"/>
                </a:cubicBezTo>
                <a:cubicBezTo>
                  <a:pt x="9859" y="4050"/>
                  <a:pt x="9865" y="4050"/>
                  <a:pt x="9865" y="4055"/>
                </a:cubicBezTo>
                <a:cubicBezTo>
                  <a:pt x="9871" y="4055"/>
                  <a:pt x="9871" y="4062"/>
                  <a:pt x="9871" y="4067"/>
                </a:cubicBezTo>
                <a:cubicBezTo>
                  <a:pt x="9871" y="4067"/>
                  <a:pt x="9877" y="4073"/>
                  <a:pt x="9877" y="4079"/>
                </a:cubicBezTo>
                <a:cubicBezTo>
                  <a:pt x="9883" y="4079"/>
                  <a:pt x="9883" y="4085"/>
                  <a:pt x="9889" y="4085"/>
                </a:cubicBezTo>
                <a:cubicBezTo>
                  <a:pt x="9895" y="4085"/>
                  <a:pt x="9895" y="4085"/>
                  <a:pt x="9901" y="4085"/>
                </a:cubicBezTo>
                <a:cubicBezTo>
                  <a:pt x="9906" y="4085"/>
                  <a:pt x="9912" y="4091"/>
                  <a:pt x="9924" y="4091"/>
                </a:cubicBezTo>
                <a:cubicBezTo>
                  <a:pt x="9990" y="4091"/>
                  <a:pt x="9990" y="4091"/>
                  <a:pt x="9990" y="4091"/>
                </a:cubicBezTo>
                <a:cubicBezTo>
                  <a:pt x="9990" y="4050"/>
                  <a:pt x="9990" y="4050"/>
                  <a:pt x="9990" y="4050"/>
                </a:cubicBezTo>
                <a:cubicBezTo>
                  <a:pt x="9995" y="4050"/>
                  <a:pt x="10001" y="4044"/>
                  <a:pt x="10007" y="4044"/>
                </a:cubicBezTo>
                <a:cubicBezTo>
                  <a:pt x="10013" y="4038"/>
                  <a:pt x="10019" y="4038"/>
                  <a:pt x="10031" y="4032"/>
                </a:cubicBezTo>
                <a:cubicBezTo>
                  <a:pt x="10031" y="4026"/>
                  <a:pt x="10037" y="4020"/>
                  <a:pt x="10037" y="4020"/>
                </a:cubicBezTo>
                <a:cubicBezTo>
                  <a:pt x="10043" y="4014"/>
                  <a:pt x="10049" y="4020"/>
                  <a:pt x="10049" y="4020"/>
                </a:cubicBezTo>
                <a:cubicBezTo>
                  <a:pt x="10055" y="4014"/>
                  <a:pt x="10055" y="4008"/>
                  <a:pt x="10055" y="4008"/>
                </a:cubicBezTo>
                <a:cubicBezTo>
                  <a:pt x="10055" y="3996"/>
                  <a:pt x="10055" y="3990"/>
                  <a:pt x="10061" y="3984"/>
                </a:cubicBezTo>
                <a:cubicBezTo>
                  <a:pt x="10061" y="3978"/>
                  <a:pt x="10061" y="3973"/>
                  <a:pt x="10061" y="3973"/>
                </a:cubicBezTo>
                <a:cubicBezTo>
                  <a:pt x="10067" y="3967"/>
                  <a:pt x="10067" y="3967"/>
                  <a:pt x="10072" y="3961"/>
                </a:cubicBezTo>
                <a:cubicBezTo>
                  <a:pt x="10079" y="3961"/>
                  <a:pt x="10084" y="3967"/>
                  <a:pt x="10084" y="3961"/>
                </a:cubicBezTo>
                <a:cubicBezTo>
                  <a:pt x="10096" y="3961"/>
                  <a:pt x="10096" y="3961"/>
                  <a:pt x="10108" y="3955"/>
                </a:cubicBezTo>
                <a:cubicBezTo>
                  <a:pt x="10108" y="3949"/>
                  <a:pt x="10108" y="3949"/>
                  <a:pt x="10108" y="3943"/>
                </a:cubicBezTo>
                <a:cubicBezTo>
                  <a:pt x="10108" y="3937"/>
                  <a:pt x="10108" y="3937"/>
                  <a:pt x="10108" y="3931"/>
                </a:cubicBezTo>
                <a:cubicBezTo>
                  <a:pt x="10108" y="3919"/>
                  <a:pt x="10108" y="3919"/>
                  <a:pt x="10108" y="3919"/>
                </a:cubicBezTo>
                <a:cubicBezTo>
                  <a:pt x="10102" y="3919"/>
                  <a:pt x="10096" y="3919"/>
                  <a:pt x="10090" y="3919"/>
                </a:cubicBezTo>
                <a:cubicBezTo>
                  <a:pt x="10067" y="3919"/>
                  <a:pt x="10067" y="3919"/>
                  <a:pt x="10067" y="3919"/>
                </a:cubicBezTo>
                <a:cubicBezTo>
                  <a:pt x="10067" y="3919"/>
                  <a:pt x="10061" y="3919"/>
                  <a:pt x="10055" y="3919"/>
                </a:cubicBezTo>
                <a:cubicBezTo>
                  <a:pt x="10055" y="3907"/>
                  <a:pt x="10055" y="3907"/>
                  <a:pt x="10055" y="3907"/>
                </a:cubicBezTo>
                <a:cubicBezTo>
                  <a:pt x="10061" y="3901"/>
                  <a:pt x="10061" y="3895"/>
                  <a:pt x="10061" y="3889"/>
                </a:cubicBezTo>
                <a:cubicBezTo>
                  <a:pt x="10102" y="3889"/>
                  <a:pt x="10102" y="3889"/>
                  <a:pt x="10102" y="3889"/>
                </a:cubicBezTo>
                <a:cubicBezTo>
                  <a:pt x="10114" y="3889"/>
                  <a:pt x="10120" y="3895"/>
                  <a:pt x="10126" y="3895"/>
                </a:cubicBezTo>
                <a:cubicBezTo>
                  <a:pt x="10132" y="3901"/>
                  <a:pt x="10138" y="3901"/>
                  <a:pt x="10138" y="3901"/>
                </a:cubicBezTo>
                <a:cubicBezTo>
                  <a:pt x="10144" y="3907"/>
                  <a:pt x="10144" y="3913"/>
                  <a:pt x="10150" y="3913"/>
                </a:cubicBezTo>
                <a:cubicBezTo>
                  <a:pt x="10156" y="3913"/>
                  <a:pt x="10156" y="3907"/>
                  <a:pt x="10161" y="3907"/>
                </a:cubicBezTo>
                <a:cubicBezTo>
                  <a:pt x="10156" y="3895"/>
                  <a:pt x="10150" y="3889"/>
                  <a:pt x="10150" y="3878"/>
                </a:cubicBezTo>
                <a:cubicBezTo>
                  <a:pt x="10150" y="3866"/>
                  <a:pt x="10150" y="3860"/>
                  <a:pt x="10150" y="3854"/>
                </a:cubicBezTo>
                <a:cubicBezTo>
                  <a:pt x="10144" y="3854"/>
                  <a:pt x="10138" y="3848"/>
                  <a:pt x="10132" y="3848"/>
                </a:cubicBezTo>
                <a:cubicBezTo>
                  <a:pt x="10126" y="3848"/>
                  <a:pt x="10126" y="3848"/>
                  <a:pt x="10120" y="3848"/>
                </a:cubicBezTo>
                <a:cubicBezTo>
                  <a:pt x="10114" y="3848"/>
                  <a:pt x="10114" y="3842"/>
                  <a:pt x="10108" y="3842"/>
                </a:cubicBezTo>
                <a:cubicBezTo>
                  <a:pt x="10102" y="3836"/>
                  <a:pt x="10102" y="3836"/>
                  <a:pt x="10096" y="3830"/>
                </a:cubicBezTo>
                <a:cubicBezTo>
                  <a:pt x="10090" y="3830"/>
                  <a:pt x="10090" y="3824"/>
                  <a:pt x="10084" y="3818"/>
                </a:cubicBezTo>
                <a:cubicBezTo>
                  <a:pt x="10084" y="3818"/>
                  <a:pt x="10079" y="3818"/>
                  <a:pt x="10072" y="3818"/>
                </a:cubicBezTo>
                <a:cubicBezTo>
                  <a:pt x="10067" y="3812"/>
                  <a:pt x="10067" y="3807"/>
                  <a:pt x="10061" y="3807"/>
                </a:cubicBezTo>
                <a:cubicBezTo>
                  <a:pt x="10061" y="3807"/>
                  <a:pt x="10055" y="3807"/>
                  <a:pt x="10049" y="3807"/>
                </a:cubicBezTo>
                <a:cubicBezTo>
                  <a:pt x="10049" y="3801"/>
                  <a:pt x="10049" y="3801"/>
                  <a:pt x="10043" y="3795"/>
                </a:cubicBezTo>
                <a:cubicBezTo>
                  <a:pt x="10037" y="3795"/>
                  <a:pt x="10043" y="3783"/>
                  <a:pt x="10037" y="3783"/>
                </a:cubicBezTo>
                <a:lnTo>
                  <a:pt x="10031" y="3783"/>
                </a:lnTo>
                <a:cubicBezTo>
                  <a:pt x="10025" y="3783"/>
                  <a:pt x="10019" y="3783"/>
                  <a:pt x="10019" y="3783"/>
                </a:cubicBezTo>
                <a:cubicBezTo>
                  <a:pt x="10013" y="3783"/>
                  <a:pt x="10007" y="3777"/>
                  <a:pt x="10007" y="3777"/>
                </a:cubicBezTo>
                <a:cubicBezTo>
                  <a:pt x="10001" y="3777"/>
                  <a:pt x="9995" y="3777"/>
                  <a:pt x="9995" y="3777"/>
                </a:cubicBezTo>
                <a:cubicBezTo>
                  <a:pt x="9990" y="3771"/>
                  <a:pt x="9990" y="3765"/>
                  <a:pt x="9990" y="3765"/>
                </a:cubicBezTo>
                <a:cubicBezTo>
                  <a:pt x="9983" y="3759"/>
                  <a:pt x="9983" y="3759"/>
                  <a:pt x="9978" y="3753"/>
                </a:cubicBezTo>
                <a:cubicBezTo>
                  <a:pt x="9972" y="3753"/>
                  <a:pt x="9972" y="3753"/>
                  <a:pt x="9966" y="3753"/>
                </a:cubicBezTo>
                <a:cubicBezTo>
                  <a:pt x="9960" y="3753"/>
                  <a:pt x="9960" y="3747"/>
                  <a:pt x="9954" y="3747"/>
                </a:cubicBezTo>
                <a:cubicBezTo>
                  <a:pt x="9948" y="3747"/>
                  <a:pt x="9948" y="3747"/>
                  <a:pt x="9942" y="3747"/>
                </a:cubicBezTo>
                <a:cubicBezTo>
                  <a:pt x="9942" y="3747"/>
                  <a:pt x="9942" y="3741"/>
                  <a:pt x="9942" y="3735"/>
                </a:cubicBezTo>
                <a:lnTo>
                  <a:pt x="9954" y="3730"/>
                </a:lnTo>
                <a:cubicBezTo>
                  <a:pt x="9954" y="3723"/>
                  <a:pt x="9948" y="3718"/>
                  <a:pt x="9948" y="3718"/>
                </a:cubicBezTo>
                <a:cubicBezTo>
                  <a:pt x="9948" y="3706"/>
                  <a:pt x="9942" y="3706"/>
                  <a:pt x="9942" y="3700"/>
                </a:cubicBezTo>
                <a:cubicBezTo>
                  <a:pt x="9936" y="3700"/>
                  <a:pt x="9936" y="3694"/>
                  <a:pt x="9930" y="3694"/>
                </a:cubicBezTo>
                <a:cubicBezTo>
                  <a:pt x="9918" y="3688"/>
                  <a:pt x="9906" y="3688"/>
                  <a:pt x="9895" y="3682"/>
                </a:cubicBezTo>
                <a:cubicBezTo>
                  <a:pt x="9889" y="3676"/>
                  <a:pt x="9895" y="3670"/>
                  <a:pt x="9889" y="3670"/>
                </a:cubicBezTo>
                <a:cubicBezTo>
                  <a:pt x="9883" y="3670"/>
                  <a:pt x="9877" y="3670"/>
                  <a:pt x="9877" y="3670"/>
                </a:cubicBezTo>
                <a:cubicBezTo>
                  <a:pt x="9877" y="3664"/>
                  <a:pt x="9877" y="3664"/>
                  <a:pt x="9877" y="3658"/>
                </a:cubicBezTo>
                <a:cubicBezTo>
                  <a:pt x="9871" y="3646"/>
                  <a:pt x="9877" y="3641"/>
                  <a:pt x="9877" y="3635"/>
                </a:cubicBezTo>
                <a:cubicBezTo>
                  <a:pt x="9865" y="3629"/>
                  <a:pt x="9859" y="3629"/>
                  <a:pt x="9847" y="3629"/>
                </a:cubicBezTo>
                <a:cubicBezTo>
                  <a:pt x="9841" y="3629"/>
                  <a:pt x="9835" y="3629"/>
                  <a:pt x="9824" y="3629"/>
                </a:cubicBezTo>
                <a:cubicBezTo>
                  <a:pt x="9824" y="3599"/>
                  <a:pt x="9824" y="3599"/>
                  <a:pt x="9824" y="3599"/>
                </a:cubicBezTo>
                <a:cubicBezTo>
                  <a:pt x="9835" y="3587"/>
                  <a:pt x="9835" y="3587"/>
                  <a:pt x="9835" y="3587"/>
                </a:cubicBezTo>
                <a:cubicBezTo>
                  <a:pt x="9835" y="3587"/>
                  <a:pt x="9847" y="3587"/>
                  <a:pt x="9847" y="3581"/>
                </a:cubicBezTo>
                <a:cubicBezTo>
                  <a:pt x="9847" y="3575"/>
                  <a:pt x="9847" y="3575"/>
                  <a:pt x="9847" y="3575"/>
                </a:cubicBezTo>
                <a:cubicBezTo>
                  <a:pt x="9847" y="3569"/>
                  <a:pt x="9841" y="3569"/>
                  <a:pt x="9841" y="3563"/>
                </a:cubicBezTo>
                <a:cubicBezTo>
                  <a:pt x="9841" y="3557"/>
                  <a:pt x="9829" y="3557"/>
                  <a:pt x="9829" y="3552"/>
                </a:cubicBezTo>
                <a:cubicBezTo>
                  <a:pt x="9829" y="3546"/>
                  <a:pt x="9835" y="3540"/>
                  <a:pt x="9841" y="3534"/>
                </a:cubicBezTo>
                <a:cubicBezTo>
                  <a:pt x="9841" y="3534"/>
                  <a:pt x="9853" y="3534"/>
                  <a:pt x="9859" y="3534"/>
                </a:cubicBezTo>
                <a:cubicBezTo>
                  <a:pt x="9865" y="3534"/>
                  <a:pt x="9871" y="3534"/>
                  <a:pt x="9877" y="3534"/>
                </a:cubicBezTo>
                <a:cubicBezTo>
                  <a:pt x="9877" y="3540"/>
                  <a:pt x="9883" y="3540"/>
                  <a:pt x="9883" y="3546"/>
                </a:cubicBezTo>
                <a:cubicBezTo>
                  <a:pt x="9889" y="3546"/>
                  <a:pt x="9883" y="3552"/>
                  <a:pt x="9889" y="3557"/>
                </a:cubicBezTo>
                <a:cubicBezTo>
                  <a:pt x="9889" y="3563"/>
                  <a:pt x="9889" y="3569"/>
                  <a:pt x="9895" y="3569"/>
                </a:cubicBezTo>
                <a:cubicBezTo>
                  <a:pt x="9895" y="3569"/>
                  <a:pt x="9901" y="3569"/>
                  <a:pt x="9906" y="3569"/>
                </a:cubicBezTo>
                <a:cubicBezTo>
                  <a:pt x="9906" y="3569"/>
                  <a:pt x="9912" y="3569"/>
                  <a:pt x="9918" y="3575"/>
                </a:cubicBezTo>
                <a:cubicBezTo>
                  <a:pt x="9924" y="3575"/>
                  <a:pt x="9924" y="3575"/>
                  <a:pt x="9930" y="3581"/>
                </a:cubicBezTo>
                <a:cubicBezTo>
                  <a:pt x="9930" y="3581"/>
                  <a:pt x="9930" y="3587"/>
                  <a:pt x="9936" y="3593"/>
                </a:cubicBezTo>
                <a:cubicBezTo>
                  <a:pt x="9942" y="3593"/>
                  <a:pt x="9942" y="3599"/>
                  <a:pt x="9948" y="3599"/>
                </a:cubicBezTo>
                <a:cubicBezTo>
                  <a:pt x="9954" y="3599"/>
                  <a:pt x="9954" y="3599"/>
                  <a:pt x="9960" y="3599"/>
                </a:cubicBezTo>
                <a:cubicBezTo>
                  <a:pt x="9966" y="3599"/>
                  <a:pt x="9966" y="3605"/>
                  <a:pt x="9972" y="3605"/>
                </a:cubicBezTo>
                <a:cubicBezTo>
                  <a:pt x="9978" y="3611"/>
                  <a:pt x="9978" y="3617"/>
                  <a:pt x="9978" y="3623"/>
                </a:cubicBezTo>
                <a:cubicBezTo>
                  <a:pt x="9983" y="3629"/>
                  <a:pt x="9983" y="3641"/>
                  <a:pt x="9990" y="3646"/>
                </a:cubicBezTo>
                <a:cubicBezTo>
                  <a:pt x="9990" y="3646"/>
                  <a:pt x="9995" y="3646"/>
                  <a:pt x="10001" y="3646"/>
                </a:cubicBezTo>
                <a:cubicBezTo>
                  <a:pt x="10007" y="3652"/>
                  <a:pt x="10013" y="3658"/>
                  <a:pt x="10025" y="3664"/>
                </a:cubicBezTo>
                <a:cubicBezTo>
                  <a:pt x="10025" y="3664"/>
                  <a:pt x="10031" y="3670"/>
                  <a:pt x="10037" y="3670"/>
                </a:cubicBezTo>
                <a:cubicBezTo>
                  <a:pt x="10037" y="3670"/>
                  <a:pt x="10037" y="3676"/>
                  <a:pt x="10043" y="3682"/>
                </a:cubicBezTo>
                <a:cubicBezTo>
                  <a:pt x="10049" y="3688"/>
                  <a:pt x="10061" y="3694"/>
                  <a:pt x="10067" y="3694"/>
                </a:cubicBezTo>
                <a:cubicBezTo>
                  <a:pt x="10079" y="3694"/>
                  <a:pt x="10084" y="3688"/>
                  <a:pt x="10090" y="3694"/>
                </a:cubicBezTo>
                <a:cubicBezTo>
                  <a:pt x="10096" y="3700"/>
                  <a:pt x="10090" y="3706"/>
                  <a:pt x="10096" y="3706"/>
                </a:cubicBezTo>
                <a:cubicBezTo>
                  <a:pt x="10096" y="3712"/>
                  <a:pt x="10096" y="3718"/>
                  <a:pt x="10102" y="3718"/>
                </a:cubicBezTo>
                <a:cubicBezTo>
                  <a:pt x="10108" y="3723"/>
                  <a:pt x="10108" y="3723"/>
                  <a:pt x="10114" y="3723"/>
                </a:cubicBezTo>
                <a:cubicBezTo>
                  <a:pt x="10120" y="3730"/>
                  <a:pt x="10126" y="3730"/>
                  <a:pt x="10138" y="3735"/>
                </a:cubicBezTo>
                <a:cubicBezTo>
                  <a:pt x="10150" y="3741"/>
                  <a:pt x="10156" y="3759"/>
                  <a:pt x="10173" y="3765"/>
                </a:cubicBezTo>
                <a:cubicBezTo>
                  <a:pt x="10179" y="3765"/>
                  <a:pt x="10185" y="3765"/>
                  <a:pt x="10197" y="3771"/>
                </a:cubicBezTo>
                <a:cubicBezTo>
                  <a:pt x="10197" y="3771"/>
                  <a:pt x="10203" y="3771"/>
                  <a:pt x="10203" y="3777"/>
                </a:cubicBezTo>
                <a:cubicBezTo>
                  <a:pt x="10209" y="3783"/>
                  <a:pt x="10209" y="3783"/>
                  <a:pt x="10209" y="3789"/>
                </a:cubicBezTo>
                <a:cubicBezTo>
                  <a:pt x="10209" y="3795"/>
                  <a:pt x="10215" y="3795"/>
                  <a:pt x="10215" y="3801"/>
                </a:cubicBezTo>
                <a:cubicBezTo>
                  <a:pt x="10215" y="3807"/>
                  <a:pt x="10215" y="3807"/>
                  <a:pt x="10209" y="3812"/>
                </a:cubicBezTo>
                <a:cubicBezTo>
                  <a:pt x="10209" y="3818"/>
                  <a:pt x="10203" y="3818"/>
                  <a:pt x="10197" y="3818"/>
                </a:cubicBezTo>
                <a:cubicBezTo>
                  <a:pt x="10197" y="3824"/>
                  <a:pt x="10203" y="3830"/>
                  <a:pt x="10197" y="3830"/>
                </a:cubicBezTo>
                <a:cubicBezTo>
                  <a:pt x="10197" y="3836"/>
                  <a:pt x="10197" y="3842"/>
                  <a:pt x="10197" y="3848"/>
                </a:cubicBezTo>
                <a:cubicBezTo>
                  <a:pt x="10197" y="3854"/>
                  <a:pt x="10197" y="3860"/>
                  <a:pt x="10197" y="3866"/>
                </a:cubicBezTo>
                <a:cubicBezTo>
                  <a:pt x="10203" y="3878"/>
                  <a:pt x="10221" y="3878"/>
                  <a:pt x="10221" y="3884"/>
                </a:cubicBezTo>
                <a:cubicBezTo>
                  <a:pt x="10221" y="3895"/>
                  <a:pt x="10215" y="3901"/>
                  <a:pt x="10215" y="3907"/>
                </a:cubicBezTo>
                <a:cubicBezTo>
                  <a:pt x="10221" y="3919"/>
                  <a:pt x="10227" y="3925"/>
                  <a:pt x="10233" y="3931"/>
                </a:cubicBezTo>
                <a:cubicBezTo>
                  <a:pt x="10233" y="3937"/>
                  <a:pt x="10233" y="3943"/>
                  <a:pt x="10238" y="3943"/>
                </a:cubicBezTo>
                <a:cubicBezTo>
                  <a:pt x="10238" y="3943"/>
                  <a:pt x="10245" y="3943"/>
                  <a:pt x="10250" y="3943"/>
                </a:cubicBezTo>
                <a:cubicBezTo>
                  <a:pt x="10250" y="3943"/>
                  <a:pt x="10256" y="3943"/>
                  <a:pt x="10262" y="3943"/>
                </a:cubicBezTo>
                <a:cubicBezTo>
                  <a:pt x="10268" y="3943"/>
                  <a:pt x="10274" y="3949"/>
                  <a:pt x="10280" y="3949"/>
                </a:cubicBezTo>
                <a:cubicBezTo>
                  <a:pt x="10280" y="3996"/>
                  <a:pt x="10280" y="3996"/>
                  <a:pt x="10280" y="3996"/>
                </a:cubicBezTo>
                <a:cubicBezTo>
                  <a:pt x="10256" y="3996"/>
                  <a:pt x="10256" y="3996"/>
                  <a:pt x="10256" y="3996"/>
                </a:cubicBezTo>
                <a:cubicBezTo>
                  <a:pt x="10250" y="3990"/>
                  <a:pt x="10256" y="3984"/>
                  <a:pt x="10256" y="3984"/>
                </a:cubicBezTo>
                <a:cubicBezTo>
                  <a:pt x="10250" y="3984"/>
                  <a:pt x="10245" y="3978"/>
                  <a:pt x="10245" y="3978"/>
                </a:cubicBezTo>
                <a:cubicBezTo>
                  <a:pt x="10238" y="3978"/>
                  <a:pt x="10233" y="3984"/>
                  <a:pt x="10233" y="3984"/>
                </a:cubicBezTo>
                <a:cubicBezTo>
                  <a:pt x="10233" y="3990"/>
                  <a:pt x="10233" y="3996"/>
                  <a:pt x="10233" y="3996"/>
                </a:cubicBezTo>
                <a:cubicBezTo>
                  <a:pt x="10238" y="4002"/>
                  <a:pt x="10238" y="4002"/>
                  <a:pt x="10245" y="4008"/>
                </a:cubicBezTo>
                <a:cubicBezTo>
                  <a:pt x="10250" y="4020"/>
                  <a:pt x="10250" y="4026"/>
                  <a:pt x="10262" y="4032"/>
                </a:cubicBezTo>
                <a:cubicBezTo>
                  <a:pt x="10262" y="4038"/>
                  <a:pt x="10268" y="4038"/>
                  <a:pt x="10268" y="4038"/>
                </a:cubicBezTo>
                <a:cubicBezTo>
                  <a:pt x="10274" y="4044"/>
                  <a:pt x="10280" y="4044"/>
                  <a:pt x="10280" y="4050"/>
                </a:cubicBezTo>
                <a:cubicBezTo>
                  <a:pt x="10286" y="4044"/>
                  <a:pt x="10292" y="4044"/>
                  <a:pt x="10292" y="4038"/>
                </a:cubicBezTo>
                <a:cubicBezTo>
                  <a:pt x="10298" y="4038"/>
                  <a:pt x="10298" y="4032"/>
                  <a:pt x="10298" y="4032"/>
                </a:cubicBezTo>
                <a:cubicBezTo>
                  <a:pt x="10298" y="4026"/>
                  <a:pt x="10304" y="4026"/>
                  <a:pt x="10310" y="4020"/>
                </a:cubicBezTo>
                <a:cubicBezTo>
                  <a:pt x="10310" y="4026"/>
                  <a:pt x="10310" y="4026"/>
                  <a:pt x="10310" y="4032"/>
                </a:cubicBezTo>
                <a:cubicBezTo>
                  <a:pt x="10310" y="4038"/>
                  <a:pt x="10310" y="4038"/>
                  <a:pt x="10316" y="4044"/>
                </a:cubicBezTo>
                <a:cubicBezTo>
                  <a:pt x="10322" y="4050"/>
                  <a:pt x="10333" y="4050"/>
                  <a:pt x="10339" y="4055"/>
                </a:cubicBezTo>
                <a:cubicBezTo>
                  <a:pt x="10339" y="4067"/>
                  <a:pt x="10333" y="4073"/>
                  <a:pt x="10333" y="4085"/>
                </a:cubicBezTo>
                <a:cubicBezTo>
                  <a:pt x="10333" y="4085"/>
                  <a:pt x="10333" y="4091"/>
                  <a:pt x="10333" y="4097"/>
                </a:cubicBezTo>
                <a:cubicBezTo>
                  <a:pt x="10333" y="4103"/>
                  <a:pt x="10345" y="4103"/>
                  <a:pt x="10351" y="4109"/>
                </a:cubicBezTo>
                <a:cubicBezTo>
                  <a:pt x="10375" y="4109"/>
                  <a:pt x="10375" y="4109"/>
                  <a:pt x="10375" y="4109"/>
                </a:cubicBezTo>
                <a:cubicBezTo>
                  <a:pt x="10381" y="4109"/>
                  <a:pt x="10381" y="4109"/>
                  <a:pt x="10387" y="4109"/>
                </a:cubicBezTo>
                <a:cubicBezTo>
                  <a:pt x="10387" y="4103"/>
                  <a:pt x="10393" y="4103"/>
                  <a:pt x="10399" y="4103"/>
                </a:cubicBezTo>
                <a:cubicBezTo>
                  <a:pt x="10399" y="4103"/>
                  <a:pt x="10399" y="4097"/>
                  <a:pt x="10404" y="4091"/>
                </a:cubicBezTo>
                <a:cubicBezTo>
                  <a:pt x="10404" y="4085"/>
                  <a:pt x="10411" y="4091"/>
                  <a:pt x="10416" y="4085"/>
                </a:cubicBezTo>
                <a:cubicBezTo>
                  <a:pt x="10416" y="4079"/>
                  <a:pt x="10416" y="4073"/>
                  <a:pt x="10416" y="4073"/>
                </a:cubicBezTo>
                <a:cubicBezTo>
                  <a:pt x="10416" y="4062"/>
                  <a:pt x="10416" y="4062"/>
                  <a:pt x="10416" y="4062"/>
                </a:cubicBezTo>
                <a:cubicBezTo>
                  <a:pt x="10416" y="4055"/>
                  <a:pt x="10411" y="4055"/>
                  <a:pt x="10411" y="4050"/>
                </a:cubicBezTo>
                <a:cubicBezTo>
                  <a:pt x="10411" y="4044"/>
                  <a:pt x="10411" y="4038"/>
                  <a:pt x="10416" y="4038"/>
                </a:cubicBezTo>
                <a:cubicBezTo>
                  <a:pt x="10422" y="4038"/>
                  <a:pt x="10422" y="4032"/>
                  <a:pt x="10428" y="4032"/>
                </a:cubicBezTo>
                <a:cubicBezTo>
                  <a:pt x="10434" y="4032"/>
                  <a:pt x="10434" y="4032"/>
                  <a:pt x="10440" y="4038"/>
                </a:cubicBezTo>
                <a:cubicBezTo>
                  <a:pt x="10446" y="4038"/>
                  <a:pt x="10446" y="4044"/>
                  <a:pt x="10452" y="4044"/>
                </a:cubicBezTo>
                <a:cubicBezTo>
                  <a:pt x="10458" y="4050"/>
                  <a:pt x="10458" y="4044"/>
                  <a:pt x="10464" y="4044"/>
                </a:cubicBezTo>
                <a:cubicBezTo>
                  <a:pt x="10476" y="4044"/>
                  <a:pt x="10476" y="4044"/>
                  <a:pt x="10476" y="4044"/>
                </a:cubicBezTo>
                <a:cubicBezTo>
                  <a:pt x="10482" y="4044"/>
                  <a:pt x="10482" y="4044"/>
                  <a:pt x="10488" y="4044"/>
                </a:cubicBezTo>
                <a:cubicBezTo>
                  <a:pt x="10488" y="4032"/>
                  <a:pt x="10488" y="4026"/>
                  <a:pt x="10488" y="4020"/>
                </a:cubicBezTo>
                <a:cubicBezTo>
                  <a:pt x="10488" y="4014"/>
                  <a:pt x="10493" y="4008"/>
                  <a:pt x="10493" y="4008"/>
                </a:cubicBezTo>
                <a:cubicBezTo>
                  <a:pt x="10493" y="4002"/>
                  <a:pt x="10488" y="4002"/>
                  <a:pt x="10488" y="4002"/>
                </a:cubicBezTo>
                <a:cubicBezTo>
                  <a:pt x="10499" y="4002"/>
                  <a:pt x="10505" y="4002"/>
                  <a:pt x="10511" y="4002"/>
                </a:cubicBezTo>
                <a:cubicBezTo>
                  <a:pt x="10517" y="4002"/>
                  <a:pt x="10523" y="3996"/>
                  <a:pt x="10523" y="3996"/>
                </a:cubicBezTo>
                <a:cubicBezTo>
                  <a:pt x="10523" y="3990"/>
                  <a:pt x="10517" y="3990"/>
                  <a:pt x="10517" y="3984"/>
                </a:cubicBezTo>
                <a:cubicBezTo>
                  <a:pt x="10511" y="3978"/>
                  <a:pt x="10511" y="3978"/>
                  <a:pt x="10505" y="3973"/>
                </a:cubicBezTo>
                <a:cubicBezTo>
                  <a:pt x="10499" y="3973"/>
                  <a:pt x="10499" y="3967"/>
                  <a:pt x="10493" y="3961"/>
                </a:cubicBezTo>
                <a:cubicBezTo>
                  <a:pt x="10488" y="3961"/>
                  <a:pt x="10488" y="3961"/>
                  <a:pt x="10482" y="3961"/>
                </a:cubicBezTo>
                <a:cubicBezTo>
                  <a:pt x="10482" y="3973"/>
                  <a:pt x="10482" y="3978"/>
                  <a:pt x="10482" y="3984"/>
                </a:cubicBezTo>
                <a:cubicBezTo>
                  <a:pt x="10482" y="3990"/>
                  <a:pt x="10482" y="3996"/>
                  <a:pt x="10482" y="3996"/>
                </a:cubicBezTo>
                <a:cubicBezTo>
                  <a:pt x="10476" y="3996"/>
                  <a:pt x="10470" y="4002"/>
                  <a:pt x="10464" y="3996"/>
                </a:cubicBezTo>
                <a:cubicBezTo>
                  <a:pt x="10464" y="3996"/>
                  <a:pt x="10458" y="3996"/>
                  <a:pt x="10452" y="3996"/>
                </a:cubicBezTo>
                <a:cubicBezTo>
                  <a:pt x="10446" y="3990"/>
                  <a:pt x="10446" y="3984"/>
                  <a:pt x="10446" y="3978"/>
                </a:cubicBezTo>
                <a:cubicBezTo>
                  <a:pt x="10440" y="3978"/>
                  <a:pt x="10434" y="3978"/>
                  <a:pt x="10434" y="3973"/>
                </a:cubicBezTo>
                <a:cubicBezTo>
                  <a:pt x="10434" y="3967"/>
                  <a:pt x="10434" y="3967"/>
                  <a:pt x="10434" y="3961"/>
                </a:cubicBezTo>
                <a:cubicBezTo>
                  <a:pt x="10434" y="3955"/>
                  <a:pt x="10434" y="3955"/>
                  <a:pt x="10428" y="3949"/>
                </a:cubicBezTo>
                <a:cubicBezTo>
                  <a:pt x="10428" y="3943"/>
                  <a:pt x="10428" y="3943"/>
                  <a:pt x="10428" y="3937"/>
                </a:cubicBezTo>
                <a:cubicBezTo>
                  <a:pt x="10428" y="3931"/>
                  <a:pt x="10428" y="3931"/>
                  <a:pt x="10422" y="3925"/>
                </a:cubicBezTo>
                <a:cubicBezTo>
                  <a:pt x="10422" y="3925"/>
                  <a:pt x="10416" y="3925"/>
                  <a:pt x="10411" y="3925"/>
                </a:cubicBezTo>
                <a:cubicBezTo>
                  <a:pt x="10404" y="3919"/>
                  <a:pt x="10404" y="3925"/>
                  <a:pt x="10399" y="3925"/>
                </a:cubicBezTo>
                <a:cubicBezTo>
                  <a:pt x="10393" y="3919"/>
                  <a:pt x="10393" y="3919"/>
                  <a:pt x="10387" y="3913"/>
                </a:cubicBezTo>
                <a:cubicBezTo>
                  <a:pt x="10387" y="3907"/>
                  <a:pt x="10375" y="3907"/>
                  <a:pt x="10375" y="3901"/>
                </a:cubicBezTo>
                <a:cubicBezTo>
                  <a:pt x="10375" y="3901"/>
                  <a:pt x="10375" y="3895"/>
                  <a:pt x="10375" y="3889"/>
                </a:cubicBezTo>
                <a:cubicBezTo>
                  <a:pt x="10375" y="3884"/>
                  <a:pt x="10375" y="3884"/>
                  <a:pt x="10375" y="3884"/>
                </a:cubicBezTo>
                <a:cubicBezTo>
                  <a:pt x="10375" y="3878"/>
                  <a:pt x="10381" y="3872"/>
                  <a:pt x="10387" y="3872"/>
                </a:cubicBezTo>
                <a:cubicBezTo>
                  <a:pt x="10399" y="3878"/>
                  <a:pt x="10399" y="3878"/>
                  <a:pt x="10399" y="3878"/>
                </a:cubicBezTo>
                <a:cubicBezTo>
                  <a:pt x="10399" y="3878"/>
                  <a:pt x="10404" y="3884"/>
                  <a:pt x="10411" y="3884"/>
                </a:cubicBezTo>
                <a:cubicBezTo>
                  <a:pt x="10411" y="3884"/>
                  <a:pt x="10416" y="3889"/>
                  <a:pt x="10422" y="3889"/>
                </a:cubicBezTo>
                <a:cubicBezTo>
                  <a:pt x="10428" y="3895"/>
                  <a:pt x="10434" y="3889"/>
                  <a:pt x="10440" y="3889"/>
                </a:cubicBezTo>
                <a:cubicBezTo>
                  <a:pt x="10452" y="3889"/>
                  <a:pt x="10452" y="3889"/>
                  <a:pt x="10452" y="3889"/>
                </a:cubicBezTo>
                <a:cubicBezTo>
                  <a:pt x="10464" y="3889"/>
                  <a:pt x="10464" y="3889"/>
                  <a:pt x="10464" y="3889"/>
                </a:cubicBezTo>
                <a:cubicBezTo>
                  <a:pt x="10470" y="3889"/>
                  <a:pt x="10470" y="3884"/>
                  <a:pt x="10476" y="3884"/>
                </a:cubicBezTo>
                <a:cubicBezTo>
                  <a:pt x="10470" y="3878"/>
                  <a:pt x="10470" y="3878"/>
                  <a:pt x="10470" y="3872"/>
                </a:cubicBezTo>
                <a:cubicBezTo>
                  <a:pt x="10464" y="3872"/>
                  <a:pt x="10458" y="3872"/>
                  <a:pt x="10458" y="3872"/>
                </a:cubicBezTo>
                <a:cubicBezTo>
                  <a:pt x="10458" y="3866"/>
                  <a:pt x="10464" y="3860"/>
                  <a:pt x="10464" y="3860"/>
                </a:cubicBezTo>
                <a:cubicBezTo>
                  <a:pt x="10470" y="3854"/>
                  <a:pt x="10470" y="3848"/>
                  <a:pt x="10476" y="3848"/>
                </a:cubicBezTo>
                <a:cubicBezTo>
                  <a:pt x="10488" y="3842"/>
                  <a:pt x="10493" y="3848"/>
                  <a:pt x="10499" y="3848"/>
                </a:cubicBezTo>
                <a:cubicBezTo>
                  <a:pt x="10511" y="3848"/>
                  <a:pt x="10517" y="3842"/>
                  <a:pt x="10529" y="3848"/>
                </a:cubicBezTo>
                <a:cubicBezTo>
                  <a:pt x="10529" y="3848"/>
                  <a:pt x="10535" y="3848"/>
                  <a:pt x="10541" y="3848"/>
                </a:cubicBezTo>
                <a:cubicBezTo>
                  <a:pt x="10541" y="3848"/>
                  <a:pt x="10547" y="3854"/>
                  <a:pt x="10553" y="3854"/>
                </a:cubicBezTo>
                <a:cubicBezTo>
                  <a:pt x="10559" y="3860"/>
                  <a:pt x="10559" y="3866"/>
                  <a:pt x="10565" y="3866"/>
                </a:cubicBezTo>
                <a:cubicBezTo>
                  <a:pt x="10565" y="3866"/>
                  <a:pt x="10570" y="3866"/>
                  <a:pt x="10577" y="3866"/>
                </a:cubicBezTo>
                <a:cubicBezTo>
                  <a:pt x="10577" y="3866"/>
                  <a:pt x="10582" y="3866"/>
                  <a:pt x="10582" y="3872"/>
                </a:cubicBezTo>
                <a:cubicBezTo>
                  <a:pt x="10588" y="3872"/>
                  <a:pt x="10588" y="3878"/>
                  <a:pt x="10588" y="3884"/>
                </a:cubicBezTo>
                <a:lnTo>
                  <a:pt x="10588" y="3889"/>
                </a:lnTo>
                <a:cubicBezTo>
                  <a:pt x="10588" y="3895"/>
                  <a:pt x="10594" y="3895"/>
                  <a:pt x="10600" y="3895"/>
                </a:cubicBezTo>
                <a:cubicBezTo>
                  <a:pt x="10606" y="3895"/>
                  <a:pt x="10606" y="3901"/>
                  <a:pt x="10612" y="3901"/>
                </a:cubicBezTo>
                <a:cubicBezTo>
                  <a:pt x="10606" y="3913"/>
                  <a:pt x="10606" y="3913"/>
                  <a:pt x="10606" y="3913"/>
                </a:cubicBezTo>
                <a:cubicBezTo>
                  <a:pt x="10606" y="3919"/>
                  <a:pt x="10600" y="3913"/>
                  <a:pt x="10594" y="3919"/>
                </a:cubicBezTo>
                <a:cubicBezTo>
                  <a:pt x="10594" y="3919"/>
                  <a:pt x="10582" y="3925"/>
                  <a:pt x="10582" y="3931"/>
                </a:cubicBezTo>
                <a:cubicBezTo>
                  <a:pt x="10582" y="3943"/>
                  <a:pt x="10588" y="3949"/>
                  <a:pt x="10594" y="3961"/>
                </a:cubicBezTo>
                <a:cubicBezTo>
                  <a:pt x="10606" y="3967"/>
                  <a:pt x="10612" y="3961"/>
                  <a:pt x="10618" y="3967"/>
                </a:cubicBezTo>
                <a:cubicBezTo>
                  <a:pt x="10630" y="3978"/>
                  <a:pt x="10630" y="3990"/>
                  <a:pt x="10630" y="4002"/>
                </a:cubicBezTo>
                <a:cubicBezTo>
                  <a:pt x="10630" y="4002"/>
                  <a:pt x="10624" y="4002"/>
                  <a:pt x="10624" y="4008"/>
                </a:cubicBezTo>
                <a:cubicBezTo>
                  <a:pt x="10624" y="4008"/>
                  <a:pt x="10630" y="4014"/>
                  <a:pt x="10630" y="4020"/>
                </a:cubicBezTo>
                <a:cubicBezTo>
                  <a:pt x="10630" y="4020"/>
                  <a:pt x="10624" y="4026"/>
                  <a:pt x="10624" y="4032"/>
                </a:cubicBezTo>
                <a:cubicBezTo>
                  <a:pt x="10624" y="4038"/>
                  <a:pt x="10624" y="4038"/>
                  <a:pt x="10624" y="4038"/>
                </a:cubicBezTo>
                <a:cubicBezTo>
                  <a:pt x="10624" y="4044"/>
                  <a:pt x="10630" y="4044"/>
                  <a:pt x="10630" y="4050"/>
                </a:cubicBezTo>
                <a:cubicBezTo>
                  <a:pt x="10630" y="4055"/>
                  <a:pt x="10636" y="4055"/>
                  <a:pt x="10636" y="4062"/>
                </a:cubicBezTo>
                <a:cubicBezTo>
                  <a:pt x="10642" y="4062"/>
                  <a:pt x="10642" y="4067"/>
                  <a:pt x="10642" y="4067"/>
                </a:cubicBezTo>
                <a:cubicBezTo>
                  <a:pt x="10642" y="4073"/>
                  <a:pt x="10642" y="4073"/>
                  <a:pt x="10648" y="4073"/>
                </a:cubicBezTo>
                <a:cubicBezTo>
                  <a:pt x="10648" y="4073"/>
                  <a:pt x="10648" y="4073"/>
                  <a:pt x="10654" y="4079"/>
                </a:cubicBezTo>
                <a:cubicBezTo>
                  <a:pt x="10654" y="4079"/>
                  <a:pt x="10654" y="4079"/>
                  <a:pt x="10654" y="4085"/>
                </a:cubicBezTo>
                <a:cubicBezTo>
                  <a:pt x="10659" y="4085"/>
                  <a:pt x="10659" y="4085"/>
                  <a:pt x="10665" y="4091"/>
                </a:cubicBezTo>
                <a:cubicBezTo>
                  <a:pt x="10665" y="4091"/>
                  <a:pt x="10665" y="4091"/>
                  <a:pt x="10671" y="4091"/>
                </a:cubicBezTo>
                <a:cubicBezTo>
                  <a:pt x="10671" y="4097"/>
                  <a:pt x="10677" y="4097"/>
                  <a:pt x="10677" y="4103"/>
                </a:cubicBezTo>
                <a:cubicBezTo>
                  <a:pt x="10677" y="4103"/>
                  <a:pt x="10677" y="4109"/>
                  <a:pt x="10671" y="4109"/>
                </a:cubicBezTo>
                <a:cubicBezTo>
                  <a:pt x="10671" y="4115"/>
                  <a:pt x="10671" y="4115"/>
                  <a:pt x="10665" y="4115"/>
                </a:cubicBezTo>
                <a:cubicBezTo>
                  <a:pt x="10665" y="4121"/>
                  <a:pt x="10665" y="4121"/>
                  <a:pt x="10665" y="4121"/>
                </a:cubicBezTo>
                <a:cubicBezTo>
                  <a:pt x="10665" y="4127"/>
                  <a:pt x="10665" y="4127"/>
                  <a:pt x="10659" y="4133"/>
                </a:cubicBezTo>
                <a:lnTo>
                  <a:pt x="10659" y="4139"/>
                </a:lnTo>
                <a:cubicBezTo>
                  <a:pt x="10659" y="4150"/>
                  <a:pt x="10659" y="4150"/>
                  <a:pt x="10665" y="4156"/>
                </a:cubicBezTo>
                <a:cubicBezTo>
                  <a:pt x="10665" y="4162"/>
                  <a:pt x="10665" y="4162"/>
                  <a:pt x="10665" y="4162"/>
                </a:cubicBezTo>
                <a:cubicBezTo>
                  <a:pt x="10665" y="4168"/>
                  <a:pt x="10671" y="4168"/>
                  <a:pt x="10671" y="4168"/>
                </a:cubicBezTo>
                <a:cubicBezTo>
                  <a:pt x="10677" y="4168"/>
                  <a:pt x="10677" y="4174"/>
                  <a:pt x="10677" y="4174"/>
                </a:cubicBezTo>
                <a:cubicBezTo>
                  <a:pt x="10683" y="4174"/>
                  <a:pt x="10689" y="4168"/>
                  <a:pt x="10689" y="4162"/>
                </a:cubicBezTo>
                <a:cubicBezTo>
                  <a:pt x="10689" y="4156"/>
                  <a:pt x="10689" y="4156"/>
                  <a:pt x="10689" y="4156"/>
                </a:cubicBezTo>
                <a:cubicBezTo>
                  <a:pt x="10689" y="4150"/>
                  <a:pt x="10695" y="4150"/>
                  <a:pt x="10695" y="4144"/>
                </a:cubicBezTo>
                <a:cubicBezTo>
                  <a:pt x="10695" y="4144"/>
                  <a:pt x="10695" y="4144"/>
                  <a:pt x="10695" y="4139"/>
                </a:cubicBezTo>
                <a:cubicBezTo>
                  <a:pt x="10695" y="4133"/>
                  <a:pt x="10695" y="4133"/>
                  <a:pt x="10695" y="4121"/>
                </a:cubicBezTo>
                <a:cubicBezTo>
                  <a:pt x="10695" y="4121"/>
                  <a:pt x="10695" y="4121"/>
                  <a:pt x="10695" y="4115"/>
                </a:cubicBezTo>
                <a:cubicBezTo>
                  <a:pt x="10695" y="4109"/>
                  <a:pt x="10695" y="4109"/>
                  <a:pt x="10695" y="4103"/>
                </a:cubicBezTo>
                <a:cubicBezTo>
                  <a:pt x="10707" y="4103"/>
                  <a:pt x="10707" y="4103"/>
                  <a:pt x="10707" y="4103"/>
                </a:cubicBezTo>
                <a:cubicBezTo>
                  <a:pt x="10707" y="4103"/>
                  <a:pt x="10707" y="4103"/>
                  <a:pt x="10713" y="4103"/>
                </a:cubicBezTo>
                <a:cubicBezTo>
                  <a:pt x="10713" y="4103"/>
                  <a:pt x="10713" y="4103"/>
                  <a:pt x="10719" y="4109"/>
                </a:cubicBezTo>
                <a:lnTo>
                  <a:pt x="10719" y="4109"/>
                </a:lnTo>
                <a:cubicBezTo>
                  <a:pt x="10725" y="4115"/>
                  <a:pt x="10725" y="4115"/>
                  <a:pt x="10725" y="4115"/>
                </a:cubicBezTo>
                <a:cubicBezTo>
                  <a:pt x="10731" y="4121"/>
                  <a:pt x="10736" y="4121"/>
                  <a:pt x="10736" y="4127"/>
                </a:cubicBezTo>
                <a:cubicBezTo>
                  <a:pt x="10743" y="4133"/>
                  <a:pt x="10743" y="4133"/>
                  <a:pt x="10743" y="4133"/>
                </a:cubicBezTo>
                <a:cubicBezTo>
                  <a:pt x="10748" y="4139"/>
                  <a:pt x="10748" y="4139"/>
                  <a:pt x="10748" y="4139"/>
                </a:cubicBezTo>
                <a:cubicBezTo>
                  <a:pt x="10754" y="4144"/>
                  <a:pt x="10754" y="4144"/>
                  <a:pt x="10754" y="4144"/>
                </a:cubicBezTo>
                <a:lnTo>
                  <a:pt x="10760" y="4150"/>
                </a:lnTo>
                <a:lnTo>
                  <a:pt x="10766" y="4150"/>
                </a:lnTo>
                <a:cubicBezTo>
                  <a:pt x="10772" y="4150"/>
                  <a:pt x="10772" y="4150"/>
                  <a:pt x="10778" y="4150"/>
                </a:cubicBezTo>
                <a:cubicBezTo>
                  <a:pt x="10784" y="4150"/>
                  <a:pt x="10784" y="4150"/>
                  <a:pt x="10790" y="4150"/>
                </a:cubicBezTo>
                <a:cubicBezTo>
                  <a:pt x="10790" y="4150"/>
                  <a:pt x="10790" y="4156"/>
                  <a:pt x="10796" y="4156"/>
                </a:cubicBezTo>
                <a:cubicBezTo>
                  <a:pt x="10802" y="4156"/>
                  <a:pt x="10802" y="4156"/>
                  <a:pt x="10808" y="4156"/>
                </a:cubicBezTo>
                <a:lnTo>
                  <a:pt x="10814" y="4156"/>
                </a:lnTo>
                <a:cubicBezTo>
                  <a:pt x="10814" y="4156"/>
                  <a:pt x="10820" y="4156"/>
                  <a:pt x="10820" y="4150"/>
                </a:cubicBezTo>
                <a:lnTo>
                  <a:pt x="10825" y="4150"/>
                </a:lnTo>
                <a:cubicBezTo>
                  <a:pt x="10825" y="4144"/>
                  <a:pt x="10825" y="4144"/>
                  <a:pt x="10825" y="4144"/>
                </a:cubicBezTo>
                <a:cubicBezTo>
                  <a:pt x="10825" y="4139"/>
                  <a:pt x="10825" y="4139"/>
                  <a:pt x="10825" y="4139"/>
                </a:cubicBezTo>
                <a:cubicBezTo>
                  <a:pt x="10825" y="4133"/>
                  <a:pt x="10820" y="4127"/>
                  <a:pt x="10820" y="4121"/>
                </a:cubicBezTo>
                <a:cubicBezTo>
                  <a:pt x="10820" y="4121"/>
                  <a:pt x="10820" y="4115"/>
                  <a:pt x="10825" y="4115"/>
                </a:cubicBezTo>
                <a:cubicBezTo>
                  <a:pt x="10825" y="4109"/>
                  <a:pt x="10825" y="4109"/>
                  <a:pt x="10831" y="4109"/>
                </a:cubicBezTo>
                <a:cubicBezTo>
                  <a:pt x="10831" y="4103"/>
                  <a:pt x="10831" y="4103"/>
                  <a:pt x="10831" y="4103"/>
                </a:cubicBezTo>
                <a:cubicBezTo>
                  <a:pt x="10831" y="4103"/>
                  <a:pt x="10837" y="4097"/>
                  <a:pt x="10843" y="4097"/>
                </a:cubicBezTo>
                <a:cubicBezTo>
                  <a:pt x="10843" y="4091"/>
                  <a:pt x="10849" y="4097"/>
                  <a:pt x="10855" y="4097"/>
                </a:cubicBezTo>
                <a:cubicBezTo>
                  <a:pt x="10861" y="4097"/>
                  <a:pt x="10867" y="4091"/>
                  <a:pt x="10873" y="4097"/>
                </a:cubicBezTo>
                <a:cubicBezTo>
                  <a:pt x="10873" y="4097"/>
                  <a:pt x="10873" y="4103"/>
                  <a:pt x="10879" y="4103"/>
                </a:cubicBezTo>
                <a:cubicBezTo>
                  <a:pt x="10879" y="4103"/>
                  <a:pt x="10885" y="4109"/>
                  <a:pt x="10885" y="4115"/>
                </a:cubicBezTo>
                <a:cubicBezTo>
                  <a:pt x="10891" y="4115"/>
                  <a:pt x="10891" y="4115"/>
                  <a:pt x="10891" y="4115"/>
                </a:cubicBezTo>
                <a:cubicBezTo>
                  <a:pt x="10897" y="4121"/>
                  <a:pt x="10903" y="4127"/>
                  <a:pt x="10903" y="4127"/>
                </a:cubicBezTo>
                <a:cubicBezTo>
                  <a:pt x="10909" y="4133"/>
                  <a:pt x="10909" y="4133"/>
                  <a:pt x="10914" y="4133"/>
                </a:cubicBezTo>
                <a:cubicBezTo>
                  <a:pt x="10914" y="4133"/>
                  <a:pt x="10914" y="4139"/>
                  <a:pt x="10920" y="4139"/>
                </a:cubicBezTo>
                <a:cubicBezTo>
                  <a:pt x="10920" y="4139"/>
                  <a:pt x="10920" y="4144"/>
                  <a:pt x="10926" y="4144"/>
                </a:cubicBezTo>
                <a:lnTo>
                  <a:pt x="10926" y="4144"/>
                </a:lnTo>
                <a:cubicBezTo>
                  <a:pt x="10932" y="4144"/>
                  <a:pt x="10932" y="4150"/>
                  <a:pt x="10938" y="4150"/>
                </a:cubicBezTo>
                <a:cubicBezTo>
                  <a:pt x="11015" y="4150"/>
                  <a:pt x="11015" y="4150"/>
                  <a:pt x="11015" y="4150"/>
                </a:cubicBezTo>
                <a:cubicBezTo>
                  <a:pt x="11015" y="4139"/>
                  <a:pt x="11015" y="4133"/>
                  <a:pt x="11015" y="4127"/>
                </a:cubicBezTo>
                <a:cubicBezTo>
                  <a:pt x="11015" y="4121"/>
                  <a:pt x="11015" y="4121"/>
                  <a:pt x="11015" y="4121"/>
                </a:cubicBezTo>
                <a:cubicBezTo>
                  <a:pt x="11015" y="4115"/>
                  <a:pt x="11009" y="4115"/>
                  <a:pt x="11009" y="4109"/>
                </a:cubicBezTo>
                <a:cubicBezTo>
                  <a:pt x="11009" y="4109"/>
                  <a:pt x="11015" y="4103"/>
                  <a:pt x="11015" y="4097"/>
                </a:cubicBezTo>
                <a:lnTo>
                  <a:pt x="11021" y="4103"/>
                </a:lnTo>
                <a:cubicBezTo>
                  <a:pt x="11027" y="4103"/>
                  <a:pt x="11027" y="4097"/>
                  <a:pt x="11027" y="4097"/>
                </a:cubicBezTo>
                <a:cubicBezTo>
                  <a:pt x="11033" y="4097"/>
                  <a:pt x="11033" y="4097"/>
                  <a:pt x="11033" y="4097"/>
                </a:cubicBezTo>
                <a:cubicBezTo>
                  <a:pt x="11039" y="4097"/>
                  <a:pt x="11039" y="4097"/>
                  <a:pt x="11045" y="4097"/>
                </a:cubicBezTo>
                <a:cubicBezTo>
                  <a:pt x="11051" y="4097"/>
                  <a:pt x="11057" y="4097"/>
                  <a:pt x="11063" y="4103"/>
                </a:cubicBezTo>
                <a:cubicBezTo>
                  <a:pt x="11069" y="4103"/>
                  <a:pt x="11069" y="4109"/>
                  <a:pt x="11075" y="4115"/>
                </a:cubicBezTo>
                <a:cubicBezTo>
                  <a:pt x="11075" y="4115"/>
                  <a:pt x="11075" y="4115"/>
                  <a:pt x="11080" y="4115"/>
                </a:cubicBezTo>
                <a:cubicBezTo>
                  <a:pt x="11080" y="4115"/>
                  <a:pt x="11086" y="4115"/>
                  <a:pt x="11092" y="4115"/>
                </a:cubicBezTo>
                <a:cubicBezTo>
                  <a:pt x="11092" y="4115"/>
                  <a:pt x="11092" y="4121"/>
                  <a:pt x="11098" y="4115"/>
                </a:cubicBezTo>
                <a:cubicBezTo>
                  <a:pt x="11098" y="4115"/>
                  <a:pt x="11098" y="4115"/>
                  <a:pt x="11104" y="4115"/>
                </a:cubicBezTo>
                <a:lnTo>
                  <a:pt x="11104" y="4109"/>
                </a:lnTo>
                <a:cubicBezTo>
                  <a:pt x="11104" y="4109"/>
                  <a:pt x="11110" y="4109"/>
                  <a:pt x="11110" y="4103"/>
                </a:cubicBezTo>
                <a:cubicBezTo>
                  <a:pt x="11110" y="4103"/>
                  <a:pt x="11116" y="4103"/>
                  <a:pt x="11116" y="4109"/>
                </a:cubicBezTo>
                <a:cubicBezTo>
                  <a:pt x="11116" y="4109"/>
                  <a:pt x="11116" y="4115"/>
                  <a:pt x="11122" y="4115"/>
                </a:cubicBezTo>
                <a:cubicBezTo>
                  <a:pt x="11122" y="4121"/>
                  <a:pt x="11122" y="4121"/>
                  <a:pt x="11128" y="4121"/>
                </a:cubicBezTo>
                <a:lnTo>
                  <a:pt x="11128" y="4127"/>
                </a:lnTo>
                <a:cubicBezTo>
                  <a:pt x="11128" y="4133"/>
                  <a:pt x="11128" y="4133"/>
                  <a:pt x="11128" y="4139"/>
                </a:cubicBezTo>
                <a:cubicBezTo>
                  <a:pt x="11128" y="4144"/>
                  <a:pt x="11128" y="4150"/>
                  <a:pt x="11128" y="4156"/>
                </a:cubicBezTo>
                <a:lnTo>
                  <a:pt x="11122" y="4162"/>
                </a:lnTo>
                <a:cubicBezTo>
                  <a:pt x="11116" y="4168"/>
                  <a:pt x="11116" y="4174"/>
                  <a:pt x="11116" y="4180"/>
                </a:cubicBezTo>
                <a:cubicBezTo>
                  <a:pt x="11116" y="4186"/>
                  <a:pt x="11110" y="4192"/>
                  <a:pt x="11110" y="4204"/>
                </a:cubicBezTo>
                <a:lnTo>
                  <a:pt x="11110" y="4210"/>
                </a:lnTo>
                <a:cubicBezTo>
                  <a:pt x="11110" y="4216"/>
                  <a:pt x="11116" y="4216"/>
                  <a:pt x="11116" y="4221"/>
                </a:cubicBezTo>
                <a:cubicBezTo>
                  <a:pt x="11116" y="4221"/>
                  <a:pt x="11116" y="4221"/>
                  <a:pt x="11116" y="4228"/>
                </a:cubicBezTo>
                <a:cubicBezTo>
                  <a:pt x="11116" y="4228"/>
                  <a:pt x="11116" y="4228"/>
                  <a:pt x="11116" y="4233"/>
                </a:cubicBezTo>
                <a:cubicBezTo>
                  <a:pt x="11122" y="4233"/>
                  <a:pt x="11122" y="4239"/>
                  <a:pt x="11122" y="4239"/>
                </a:cubicBezTo>
                <a:cubicBezTo>
                  <a:pt x="11128" y="4245"/>
                  <a:pt x="11128" y="4245"/>
                  <a:pt x="11128" y="4251"/>
                </a:cubicBezTo>
                <a:cubicBezTo>
                  <a:pt x="11128" y="4251"/>
                  <a:pt x="11128" y="4257"/>
                  <a:pt x="11122" y="4257"/>
                </a:cubicBezTo>
                <a:cubicBezTo>
                  <a:pt x="11122" y="4263"/>
                  <a:pt x="11122" y="4263"/>
                  <a:pt x="11116" y="4263"/>
                </a:cubicBezTo>
                <a:cubicBezTo>
                  <a:pt x="11116" y="4269"/>
                  <a:pt x="11116" y="4269"/>
                  <a:pt x="11116" y="4269"/>
                </a:cubicBezTo>
                <a:cubicBezTo>
                  <a:pt x="11110" y="4269"/>
                  <a:pt x="11110" y="4275"/>
                  <a:pt x="11110" y="4275"/>
                </a:cubicBezTo>
                <a:cubicBezTo>
                  <a:pt x="11110" y="4281"/>
                  <a:pt x="11110" y="4281"/>
                  <a:pt x="11110" y="4287"/>
                </a:cubicBezTo>
                <a:lnTo>
                  <a:pt x="11110" y="4293"/>
                </a:lnTo>
                <a:cubicBezTo>
                  <a:pt x="11104" y="4299"/>
                  <a:pt x="11104" y="4299"/>
                  <a:pt x="11104" y="4299"/>
                </a:cubicBezTo>
                <a:cubicBezTo>
                  <a:pt x="11098" y="4305"/>
                  <a:pt x="11098" y="4310"/>
                  <a:pt x="11092" y="4316"/>
                </a:cubicBezTo>
                <a:cubicBezTo>
                  <a:pt x="11092" y="4316"/>
                  <a:pt x="11092" y="4322"/>
                  <a:pt x="11086" y="4328"/>
                </a:cubicBezTo>
                <a:cubicBezTo>
                  <a:pt x="11086" y="4328"/>
                  <a:pt x="11080" y="4334"/>
                  <a:pt x="11075" y="4334"/>
                </a:cubicBezTo>
                <a:lnTo>
                  <a:pt x="11069" y="4340"/>
                </a:lnTo>
                <a:lnTo>
                  <a:pt x="11063" y="4340"/>
                </a:lnTo>
                <a:cubicBezTo>
                  <a:pt x="11063" y="4346"/>
                  <a:pt x="11057" y="4346"/>
                  <a:pt x="11057" y="4346"/>
                </a:cubicBezTo>
                <a:cubicBezTo>
                  <a:pt x="11057" y="4352"/>
                  <a:pt x="11057" y="4352"/>
                  <a:pt x="11057" y="4352"/>
                </a:cubicBezTo>
                <a:cubicBezTo>
                  <a:pt x="11057" y="4358"/>
                  <a:pt x="11057" y="4364"/>
                  <a:pt x="11057" y="4364"/>
                </a:cubicBezTo>
                <a:cubicBezTo>
                  <a:pt x="11051" y="4376"/>
                  <a:pt x="11051" y="4382"/>
                  <a:pt x="11045" y="4394"/>
                </a:cubicBezTo>
                <a:cubicBezTo>
                  <a:pt x="11045" y="4399"/>
                  <a:pt x="11045" y="4405"/>
                  <a:pt x="11039" y="4411"/>
                </a:cubicBezTo>
                <a:cubicBezTo>
                  <a:pt x="11039" y="4417"/>
                  <a:pt x="11033" y="4417"/>
                  <a:pt x="11033" y="4423"/>
                </a:cubicBezTo>
                <a:cubicBezTo>
                  <a:pt x="11027" y="4423"/>
                  <a:pt x="11027" y="4423"/>
                  <a:pt x="11027" y="4429"/>
                </a:cubicBezTo>
                <a:cubicBezTo>
                  <a:pt x="11021" y="4429"/>
                  <a:pt x="11021" y="4429"/>
                  <a:pt x="11021" y="4435"/>
                </a:cubicBezTo>
                <a:cubicBezTo>
                  <a:pt x="11015" y="4435"/>
                  <a:pt x="11015" y="4435"/>
                  <a:pt x="11015" y="4435"/>
                </a:cubicBezTo>
                <a:cubicBezTo>
                  <a:pt x="11009" y="4435"/>
                  <a:pt x="11009" y="4435"/>
                  <a:pt x="11009" y="4435"/>
                </a:cubicBezTo>
                <a:cubicBezTo>
                  <a:pt x="11003" y="4435"/>
                  <a:pt x="10997" y="4435"/>
                  <a:pt x="10997" y="4435"/>
                </a:cubicBezTo>
                <a:cubicBezTo>
                  <a:pt x="10991" y="4441"/>
                  <a:pt x="10986" y="4441"/>
                  <a:pt x="10986" y="4441"/>
                </a:cubicBezTo>
                <a:cubicBezTo>
                  <a:pt x="10980" y="4441"/>
                  <a:pt x="10980" y="4441"/>
                  <a:pt x="10980" y="4441"/>
                </a:cubicBezTo>
                <a:cubicBezTo>
                  <a:pt x="10974" y="4441"/>
                  <a:pt x="10974" y="4441"/>
                  <a:pt x="10968" y="4441"/>
                </a:cubicBezTo>
                <a:cubicBezTo>
                  <a:pt x="10968" y="4441"/>
                  <a:pt x="10968" y="4447"/>
                  <a:pt x="10962" y="4447"/>
                </a:cubicBezTo>
                <a:lnTo>
                  <a:pt x="10962" y="4447"/>
                </a:lnTo>
                <a:cubicBezTo>
                  <a:pt x="10956" y="4447"/>
                  <a:pt x="10956" y="4453"/>
                  <a:pt x="10950" y="4453"/>
                </a:cubicBezTo>
                <a:lnTo>
                  <a:pt x="10944" y="4453"/>
                </a:lnTo>
                <a:cubicBezTo>
                  <a:pt x="10938" y="4453"/>
                  <a:pt x="10938" y="4447"/>
                  <a:pt x="10938" y="4447"/>
                </a:cubicBezTo>
                <a:cubicBezTo>
                  <a:pt x="10932" y="4441"/>
                  <a:pt x="10932" y="4441"/>
                  <a:pt x="10926" y="4435"/>
                </a:cubicBezTo>
                <a:cubicBezTo>
                  <a:pt x="10920" y="4435"/>
                  <a:pt x="10920" y="4435"/>
                  <a:pt x="10920" y="4435"/>
                </a:cubicBezTo>
                <a:cubicBezTo>
                  <a:pt x="10914" y="4435"/>
                  <a:pt x="10914" y="4435"/>
                  <a:pt x="10909" y="4435"/>
                </a:cubicBezTo>
                <a:cubicBezTo>
                  <a:pt x="10903" y="4435"/>
                  <a:pt x="10903" y="4435"/>
                  <a:pt x="10897" y="4435"/>
                </a:cubicBezTo>
                <a:cubicBezTo>
                  <a:pt x="10897" y="4435"/>
                  <a:pt x="10897" y="4435"/>
                  <a:pt x="10891" y="4435"/>
                </a:cubicBezTo>
                <a:cubicBezTo>
                  <a:pt x="10885" y="4435"/>
                  <a:pt x="10879" y="4435"/>
                  <a:pt x="10879" y="4435"/>
                </a:cubicBezTo>
                <a:cubicBezTo>
                  <a:pt x="10873" y="4435"/>
                  <a:pt x="10873" y="4429"/>
                  <a:pt x="10867" y="4429"/>
                </a:cubicBezTo>
                <a:cubicBezTo>
                  <a:pt x="10861" y="4429"/>
                  <a:pt x="10861" y="4429"/>
                  <a:pt x="10861" y="4429"/>
                </a:cubicBezTo>
                <a:cubicBezTo>
                  <a:pt x="10861" y="4429"/>
                  <a:pt x="10861" y="4429"/>
                  <a:pt x="10855" y="4429"/>
                </a:cubicBezTo>
                <a:lnTo>
                  <a:pt x="10849" y="4435"/>
                </a:lnTo>
                <a:cubicBezTo>
                  <a:pt x="10855" y="4435"/>
                  <a:pt x="10855" y="4441"/>
                  <a:pt x="10861" y="4441"/>
                </a:cubicBezTo>
                <a:cubicBezTo>
                  <a:pt x="10867" y="4441"/>
                  <a:pt x="10873" y="4447"/>
                  <a:pt x="10879" y="4447"/>
                </a:cubicBezTo>
                <a:cubicBezTo>
                  <a:pt x="10885" y="4447"/>
                  <a:pt x="10891" y="4447"/>
                  <a:pt x="10897" y="4453"/>
                </a:cubicBezTo>
                <a:cubicBezTo>
                  <a:pt x="10903" y="4453"/>
                  <a:pt x="10909" y="4453"/>
                  <a:pt x="10909" y="4453"/>
                </a:cubicBezTo>
                <a:cubicBezTo>
                  <a:pt x="10909" y="4465"/>
                  <a:pt x="10909" y="4465"/>
                  <a:pt x="10909" y="4465"/>
                </a:cubicBezTo>
                <a:cubicBezTo>
                  <a:pt x="10909" y="4471"/>
                  <a:pt x="10909" y="4471"/>
                  <a:pt x="10909" y="4471"/>
                </a:cubicBezTo>
                <a:cubicBezTo>
                  <a:pt x="10909" y="4476"/>
                  <a:pt x="10914" y="4476"/>
                  <a:pt x="10920" y="4482"/>
                </a:cubicBezTo>
                <a:cubicBezTo>
                  <a:pt x="10920" y="4482"/>
                  <a:pt x="10920" y="4482"/>
                  <a:pt x="10920" y="4488"/>
                </a:cubicBezTo>
                <a:cubicBezTo>
                  <a:pt x="10926" y="4488"/>
                  <a:pt x="10926" y="4494"/>
                  <a:pt x="10926" y="4494"/>
                </a:cubicBezTo>
                <a:cubicBezTo>
                  <a:pt x="10926" y="4500"/>
                  <a:pt x="10920" y="4500"/>
                  <a:pt x="10920" y="4500"/>
                </a:cubicBezTo>
                <a:cubicBezTo>
                  <a:pt x="10920" y="4506"/>
                  <a:pt x="10926" y="4506"/>
                  <a:pt x="10926" y="4506"/>
                </a:cubicBezTo>
                <a:cubicBezTo>
                  <a:pt x="10926" y="4512"/>
                  <a:pt x="10920" y="4512"/>
                  <a:pt x="10920" y="4512"/>
                </a:cubicBezTo>
                <a:cubicBezTo>
                  <a:pt x="10920" y="4524"/>
                  <a:pt x="10920" y="4530"/>
                  <a:pt x="10920" y="4536"/>
                </a:cubicBezTo>
                <a:cubicBezTo>
                  <a:pt x="10920" y="4536"/>
                  <a:pt x="10926" y="4548"/>
                  <a:pt x="10932" y="4548"/>
                </a:cubicBezTo>
                <a:cubicBezTo>
                  <a:pt x="10938" y="4554"/>
                  <a:pt x="10944" y="4560"/>
                  <a:pt x="10950" y="4571"/>
                </a:cubicBezTo>
                <a:lnTo>
                  <a:pt x="10956" y="4577"/>
                </a:lnTo>
                <a:cubicBezTo>
                  <a:pt x="10962" y="4589"/>
                  <a:pt x="10962" y="4589"/>
                  <a:pt x="10962" y="4589"/>
                </a:cubicBezTo>
                <a:cubicBezTo>
                  <a:pt x="10962" y="4595"/>
                  <a:pt x="10968" y="4601"/>
                  <a:pt x="10968" y="4601"/>
                </a:cubicBezTo>
                <a:cubicBezTo>
                  <a:pt x="10974" y="4607"/>
                  <a:pt x="10974" y="4613"/>
                  <a:pt x="10980" y="4613"/>
                </a:cubicBezTo>
                <a:cubicBezTo>
                  <a:pt x="10980" y="4619"/>
                  <a:pt x="10986" y="4625"/>
                  <a:pt x="10991" y="4625"/>
                </a:cubicBezTo>
                <a:cubicBezTo>
                  <a:pt x="10997" y="4625"/>
                  <a:pt x="10997" y="4631"/>
                  <a:pt x="11003" y="4631"/>
                </a:cubicBezTo>
                <a:cubicBezTo>
                  <a:pt x="11015" y="4631"/>
                  <a:pt x="11015" y="4631"/>
                  <a:pt x="11015" y="4631"/>
                </a:cubicBezTo>
                <a:cubicBezTo>
                  <a:pt x="11021" y="4631"/>
                  <a:pt x="11021" y="4631"/>
                  <a:pt x="11027" y="4631"/>
                </a:cubicBezTo>
                <a:cubicBezTo>
                  <a:pt x="11033" y="4631"/>
                  <a:pt x="11039" y="4625"/>
                  <a:pt x="11039" y="4625"/>
                </a:cubicBezTo>
                <a:cubicBezTo>
                  <a:pt x="11039" y="4619"/>
                  <a:pt x="11039" y="4613"/>
                  <a:pt x="11039" y="4613"/>
                </a:cubicBezTo>
                <a:cubicBezTo>
                  <a:pt x="11039" y="4607"/>
                  <a:pt x="11045" y="4607"/>
                  <a:pt x="11051" y="4601"/>
                </a:cubicBezTo>
                <a:cubicBezTo>
                  <a:pt x="11057" y="4613"/>
                  <a:pt x="11057" y="4613"/>
                  <a:pt x="11057" y="4613"/>
                </a:cubicBezTo>
                <a:cubicBezTo>
                  <a:pt x="11063" y="4625"/>
                  <a:pt x="11075" y="4631"/>
                  <a:pt x="11080" y="4648"/>
                </a:cubicBezTo>
                <a:cubicBezTo>
                  <a:pt x="11086" y="4648"/>
                  <a:pt x="11086" y="4654"/>
                  <a:pt x="11086" y="4654"/>
                </a:cubicBezTo>
                <a:cubicBezTo>
                  <a:pt x="11092" y="4660"/>
                  <a:pt x="11092" y="4660"/>
                  <a:pt x="11098" y="4666"/>
                </a:cubicBezTo>
                <a:cubicBezTo>
                  <a:pt x="11104" y="4666"/>
                  <a:pt x="11104" y="4672"/>
                  <a:pt x="11110" y="4672"/>
                </a:cubicBezTo>
                <a:cubicBezTo>
                  <a:pt x="11116" y="4672"/>
                  <a:pt x="11116" y="4678"/>
                  <a:pt x="11116" y="4684"/>
                </a:cubicBezTo>
                <a:cubicBezTo>
                  <a:pt x="11122" y="4690"/>
                  <a:pt x="11122" y="4702"/>
                  <a:pt x="11122" y="4708"/>
                </a:cubicBezTo>
                <a:cubicBezTo>
                  <a:pt x="11122" y="4714"/>
                  <a:pt x="11122" y="4714"/>
                  <a:pt x="11122" y="4720"/>
                </a:cubicBezTo>
                <a:cubicBezTo>
                  <a:pt x="11128" y="4726"/>
                  <a:pt x="11134" y="4726"/>
                  <a:pt x="11134" y="4731"/>
                </a:cubicBezTo>
                <a:cubicBezTo>
                  <a:pt x="11140" y="4743"/>
                  <a:pt x="11146" y="4749"/>
                  <a:pt x="11152" y="4755"/>
                </a:cubicBezTo>
                <a:cubicBezTo>
                  <a:pt x="11158" y="4761"/>
                  <a:pt x="11163" y="4761"/>
                  <a:pt x="11163" y="4767"/>
                </a:cubicBezTo>
                <a:cubicBezTo>
                  <a:pt x="11169" y="4773"/>
                  <a:pt x="11169" y="4779"/>
                  <a:pt x="11169" y="4791"/>
                </a:cubicBezTo>
                <a:cubicBezTo>
                  <a:pt x="11169" y="4797"/>
                  <a:pt x="11169" y="4797"/>
                  <a:pt x="11169" y="4797"/>
                </a:cubicBezTo>
                <a:lnTo>
                  <a:pt x="11163" y="4803"/>
                </a:lnTo>
                <a:cubicBezTo>
                  <a:pt x="11163" y="4820"/>
                  <a:pt x="11163" y="4832"/>
                  <a:pt x="11169" y="4844"/>
                </a:cubicBezTo>
                <a:cubicBezTo>
                  <a:pt x="11175" y="4850"/>
                  <a:pt x="11181" y="4850"/>
                  <a:pt x="11187" y="4850"/>
                </a:cubicBezTo>
                <a:cubicBezTo>
                  <a:pt x="11193" y="4850"/>
                  <a:pt x="11193" y="4856"/>
                  <a:pt x="11199" y="4856"/>
                </a:cubicBezTo>
                <a:cubicBezTo>
                  <a:pt x="11205" y="4856"/>
                  <a:pt x="11205" y="4856"/>
                  <a:pt x="11211" y="4862"/>
                </a:cubicBezTo>
                <a:cubicBezTo>
                  <a:pt x="11217" y="4862"/>
                  <a:pt x="11217" y="4862"/>
                  <a:pt x="11223" y="4868"/>
                </a:cubicBezTo>
                <a:cubicBezTo>
                  <a:pt x="11223" y="4874"/>
                  <a:pt x="11223" y="4874"/>
                  <a:pt x="11229" y="4880"/>
                </a:cubicBezTo>
                <a:cubicBezTo>
                  <a:pt x="11229" y="4886"/>
                  <a:pt x="11229" y="4886"/>
                  <a:pt x="11235" y="4892"/>
                </a:cubicBezTo>
                <a:cubicBezTo>
                  <a:pt x="11241" y="4903"/>
                  <a:pt x="11252" y="4903"/>
                  <a:pt x="11258" y="4915"/>
                </a:cubicBezTo>
                <a:cubicBezTo>
                  <a:pt x="11258" y="4927"/>
                  <a:pt x="11264" y="4933"/>
                  <a:pt x="11270" y="4939"/>
                </a:cubicBezTo>
                <a:cubicBezTo>
                  <a:pt x="11276" y="4963"/>
                  <a:pt x="11276" y="4963"/>
                  <a:pt x="11276" y="4963"/>
                </a:cubicBezTo>
                <a:cubicBezTo>
                  <a:pt x="11282" y="4975"/>
                  <a:pt x="11288" y="4986"/>
                  <a:pt x="11288" y="4998"/>
                </a:cubicBezTo>
                <a:cubicBezTo>
                  <a:pt x="11288" y="5004"/>
                  <a:pt x="11294" y="5004"/>
                  <a:pt x="11288" y="5010"/>
                </a:cubicBezTo>
                <a:cubicBezTo>
                  <a:pt x="11288" y="5016"/>
                  <a:pt x="11282" y="5016"/>
                  <a:pt x="11282" y="5022"/>
                </a:cubicBezTo>
                <a:cubicBezTo>
                  <a:pt x="11282" y="5028"/>
                  <a:pt x="11282" y="5028"/>
                  <a:pt x="11282" y="5034"/>
                </a:cubicBezTo>
                <a:cubicBezTo>
                  <a:pt x="11282" y="5040"/>
                  <a:pt x="11282" y="5052"/>
                  <a:pt x="11288" y="5058"/>
                </a:cubicBezTo>
                <a:cubicBezTo>
                  <a:pt x="11288" y="5063"/>
                  <a:pt x="11294" y="5063"/>
                  <a:pt x="11300" y="5063"/>
                </a:cubicBezTo>
                <a:cubicBezTo>
                  <a:pt x="11300" y="5069"/>
                  <a:pt x="11306" y="5069"/>
                  <a:pt x="11312" y="5069"/>
                </a:cubicBezTo>
                <a:cubicBezTo>
                  <a:pt x="11318" y="5075"/>
                  <a:pt x="11318" y="5081"/>
                  <a:pt x="11324" y="5081"/>
                </a:cubicBezTo>
                <a:cubicBezTo>
                  <a:pt x="11329" y="5087"/>
                  <a:pt x="11335" y="5093"/>
                  <a:pt x="11347" y="5105"/>
                </a:cubicBezTo>
                <a:cubicBezTo>
                  <a:pt x="11347" y="5105"/>
                  <a:pt x="11353" y="5105"/>
                  <a:pt x="11353" y="5111"/>
                </a:cubicBezTo>
                <a:cubicBezTo>
                  <a:pt x="11359" y="5117"/>
                  <a:pt x="11359" y="5117"/>
                  <a:pt x="11359" y="5123"/>
                </a:cubicBezTo>
                <a:cubicBezTo>
                  <a:pt x="11365" y="5129"/>
                  <a:pt x="11371" y="5129"/>
                  <a:pt x="11371" y="5135"/>
                </a:cubicBezTo>
                <a:cubicBezTo>
                  <a:pt x="11377" y="5141"/>
                  <a:pt x="11383" y="5152"/>
                  <a:pt x="11383" y="5158"/>
                </a:cubicBezTo>
                <a:cubicBezTo>
                  <a:pt x="11389" y="5164"/>
                  <a:pt x="11389" y="5170"/>
                  <a:pt x="11395" y="5176"/>
                </a:cubicBezTo>
                <a:cubicBezTo>
                  <a:pt x="11395" y="5176"/>
                  <a:pt x="11407" y="5182"/>
                  <a:pt x="11407" y="5188"/>
                </a:cubicBezTo>
                <a:cubicBezTo>
                  <a:pt x="11418" y="5200"/>
                  <a:pt x="11424" y="5206"/>
                  <a:pt x="11430" y="5218"/>
                </a:cubicBezTo>
                <a:cubicBezTo>
                  <a:pt x="11442" y="5235"/>
                  <a:pt x="11454" y="5241"/>
                  <a:pt x="11466" y="5253"/>
                </a:cubicBezTo>
                <a:cubicBezTo>
                  <a:pt x="11466" y="5259"/>
                  <a:pt x="11466" y="5259"/>
                  <a:pt x="11472" y="5265"/>
                </a:cubicBezTo>
                <a:cubicBezTo>
                  <a:pt x="11472" y="5271"/>
                  <a:pt x="11478" y="5271"/>
                  <a:pt x="11478" y="5277"/>
                </a:cubicBezTo>
                <a:cubicBezTo>
                  <a:pt x="11478" y="5283"/>
                  <a:pt x="11484" y="5283"/>
                  <a:pt x="11484" y="5289"/>
                </a:cubicBezTo>
                <a:cubicBezTo>
                  <a:pt x="11484" y="5301"/>
                  <a:pt x="11484" y="5307"/>
                  <a:pt x="11484" y="5312"/>
                </a:cubicBezTo>
                <a:cubicBezTo>
                  <a:pt x="11484" y="5318"/>
                  <a:pt x="11484" y="5324"/>
                  <a:pt x="11484" y="5324"/>
                </a:cubicBezTo>
                <a:cubicBezTo>
                  <a:pt x="11484" y="5330"/>
                  <a:pt x="11490" y="5330"/>
                  <a:pt x="11490" y="5336"/>
                </a:cubicBezTo>
                <a:cubicBezTo>
                  <a:pt x="11495" y="5348"/>
                  <a:pt x="11501" y="5348"/>
                  <a:pt x="11501" y="5360"/>
                </a:cubicBezTo>
                <a:cubicBezTo>
                  <a:pt x="11501" y="5461"/>
                  <a:pt x="11501" y="5461"/>
                  <a:pt x="11501" y="5461"/>
                </a:cubicBezTo>
                <a:cubicBezTo>
                  <a:pt x="11501" y="5473"/>
                  <a:pt x="11519" y="5478"/>
                  <a:pt x="11531" y="5490"/>
                </a:cubicBezTo>
                <a:cubicBezTo>
                  <a:pt x="11543" y="5496"/>
                  <a:pt x="11543" y="5502"/>
                  <a:pt x="11555" y="5502"/>
                </a:cubicBezTo>
                <a:cubicBezTo>
                  <a:pt x="11567" y="5508"/>
                  <a:pt x="11573" y="5502"/>
                  <a:pt x="11579" y="5502"/>
                </a:cubicBezTo>
                <a:cubicBezTo>
                  <a:pt x="11590" y="5502"/>
                  <a:pt x="11602" y="5508"/>
                  <a:pt x="11614" y="5502"/>
                </a:cubicBezTo>
                <a:cubicBezTo>
                  <a:pt x="11620" y="5502"/>
                  <a:pt x="11620" y="5496"/>
                  <a:pt x="11626" y="5490"/>
                </a:cubicBezTo>
                <a:cubicBezTo>
                  <a:pt x="11632" y="5485"/>
                  <a:pt x="11632" y="5473"/>
                  <a:pt x="11638" y="5467"/>
                </a:cubicBezTo>
                <a:cubicBezTo>
                  <a:pt x="11644" y="5461"/>
                  <a:pt x="11656" y="5455"/>
                  <a:pt x="11661" y="5455"/>
                </a:cubicBezTo>
                <a:cubicBezTo>
                  <a:pt x="11668" y="5455"/>
                  <a:pt x="11668" y="5449"/>
                  <a:pt x="11673" y="5449"/>
                </a:cubicBezTo>
                <a:cubicBezTo>
                  <a:pt x="11745" y="5449"/>
                  <a:pt x="11745" y="5449"/>
                  <a:pt x="11745" y="5449"/>
                </a:cubicBezTo>
                <a:cubicBezTo>
                  <a:pt x="11750" y="5449"/>
                  <a:pt x="11750" y="5461"/>
                  <a:pt x="11756" y="5461"/>
                </a:cubicBezTo>
                <a:cubicBezTo>
                  <a:pt x="11756" y="5461"/>
                  <a:pt x="11762" y="5461"/>
                  <a:pt x="11768" y="5461"/>
                </a:cubicBezTo>
                <a:cubicBezTo>
                  <a:pt x="11780" y="5437"/>
                  <a:pt x="11780" y="5437"/>
                  <a:pt x="11780" y="5437"/>
                </a:cubicBezTo>
                <a:cubicBezTo>
                  <a:pt x="11780" y="5431"/>
                  <a:pt x="11786" y="5431"/>
                  <a:pt x="11786" y="5425"/>
                </a:cubicBezTo>
                <a:cubicBezTo>
                  <a:pt x="11792" y="5419"/>
                  <a:pt x="11798" y="5419"/>
                  <a:pt x="11804" y="5419"/>
                </a:cubicBezTo>
                <a:cubicBezTo>
                  <a:pt x="11804" y="5413"/>
                  <a:pt x="11810" y="5407"/>
                  <a:pt x="11810" y="5407"/>
                </a:cubicBezTo>
                <a:cubicBezTo>
                  <a:pt x="11827" y="5401"/>
                  <a:pt x="11834" y="5401"/>
                  <a:pt x="11845" y="5401"/>
                </a:cubicBezTo>
                <a:cubicBezTo>
                  <a:pt x="11851" y="5396"/>
                  <a:pt x="11851" y="5390"/>
                  <a:pt x="11857" y="5390"/>
                </a:cubicBezTo>
                <a:cubicBezTo>
                  <a:pt x="11863" y="5390"/>
                  <a:pt x="11875" y="5390"/>
                  <a:pt x="11881" y="5390"/>
                </a:cubicBezTo>
                <a:cubicBezTo>
                  <a:pt x="11887" y="5390"/>
                  <a:pt x="11887" y="5384"/>
                  <a:pt x="11893" y="5384"/>
                </a:cubicBezTo>
                <a:cubicBezTo>
                  <a:pt x="11899" y="5384"/>
                  <a:pt x="11899" y="5384"/>
                  <a:pt x="11905" y="5384"/>
                </a:cubicBezTo>
                <a:cubicBezTo>
                  <a:pt x="11911" y="5384"/>
                  <a:pt x="11916" y="5384"/>
                  <a:pt x="11928" y="5378"/>
                </a:cubicBezTo>
                <a:cubicBezTo>
                  <a:pt x="11934" y="5378"/>
                  <a:pt x="11934" y="5372"/>
                  <a:pt x="11940" y="5366"/>
                </a:cubicBezTo>
                <a:cubicBezTo>
                  <a:pt x="11952" y="5354"/>
                  <a:pt x="11952" y="5354"/>
                  <a:pt x="11952" y="5354"/>
                </a:cubicBezTo>
                <a:cubicBezTo>
                  <a:pt x="11952" y="5354"/>
                  <a:pt x="11958" y="5348"/>
                  <a:pt x="11964" y="5342"/>
                </a:cubicBezTo>
                <a:lnTo>
                  <a:pt x="11970" y="5342"/>
                </a:lnTo>
                <a:cubicBezTo>
                  <a:pt x="11988" y="5342"/>
                  <a:pt x="11993" y="5342"/>
                  <a:pt x="12005" y="5342"/>
                </a:cubicBezTo>
                <a:cubicBezTo>
                  <a:pt x="12005" y="5336"/>
                  <a:pt x="12005" y="5330"/>
                  <a:pt x="12005" y="5324"/>
                </a:cubicBezTo>
                <a:cubicBezTo>
                  <a:pt x="12005" y="5318"/>
                  <a:pt x="12005" y="5318"/>
                  <a:pt x="12005" y="5312"/>
                </a:cubicBezTo>
                <a:cubicBezTo>
                  <a:pt x="12011" y="5307"/>
                  <a:pt x="12011" y="5307"/>
                  <a:pt x="12017" y="5301"/>
                </a:cubicBezTo>
                <a:cubicBezTo>
                  <a:pt x="12017" y="5301"/>
                  <a:pt x="12023" y="5307"/>
                  <a:pt x="12029" y="5301"/>
                </a:cubicBezTo>
                <a:cubicBezTo>
                  <a:pt x="12029" y="5301"/>
                  <a:pt x="12035" y="5295"/>
                  <a:pt x="12041" y="5295"/>
                </a:cubicBezTo>
                <a:lnTo>
                  <a:pt x="12047" y="5289"/>
                </a:lnTo>
                <a:cubicBezTo>
                  <a:pt x="12053" y="5289"/>
                  <a:pt x="12059" y="5283"/>
                  <a:pt x="12059" y="5283"/>
                </a:cubicBezTo>
                <a:cubicBezTo>
                  <a:pt x="12065" y="5283"/>
                  <a:pt x="12071" y="5283"/>
                  <a:pt x="12071" y="5283"/>
                </a:cubicBezTo>
                <a:cubicBezTo>
                  <a:pt x="12077" y="5283"/>
                  <a:pt x="12082" y="5283"/>
                  <a:pt x="12082" y="5283"/>
                </a:cubicBezTo>
                <a:cubicBezTo>
                  <a:pt x="12166" y="5283"/>
                  <a:pt x="12166" y="5283"/>
                  <a:pt x="12166" y="5283"/>
                </a:cubicBezTo>
                <a:cubicBezTo>
                  <a:pt x="12166" y="5277"/>
                  <a:pt x="12166" y="5277"/>
                  <a:pt x="12166" y="5265"/>
                </a:cubicBezTo>
                <a:lnTo>
                  <a:pt x="12166" y="5259"/>
                </a:lnTo>
                <a:cubicBezTo>
                  <a:pt x="12166" y="5253"/>
                  <a:pt x="12166" y="5247"/>
                  <a:pt x="12166" y="5247"/>
                </a:cubicBezTo>
                <a:cubicBezTo>
                  <a:pt x="12171" y="5235"/>
                  <a:pt x="12177" y="5230"/>
                  <a:pt x="12183" y="5224"/>
                </a:cubicBezTo>
                <a:cubicBezTo>
                  <a:pt x="12237" y="5224"/>
                  <a:pt x="12237" y="5224"/>
                  <a:pt x="12237" y="5224"/>
                </a:cubicBezTo>
                <a:cubicBezTo>
                  <a:pt x="12237" y="5218"/>
                  <a:pt x="12243" y="5212"/>
                  <a:pt x="12243" y="5212"/>
                </a:cubicBezTo>
                <a:cubicBezTo>
                  <a:pt x="12243" y="5206"/>
                  <a:pt x="12243" y="5206"/>
                  <a:pt x="12248" y="5200"/>
                </a:cubicBezTo>
                <a:cubicBezTo>
                  <a:pt x="12248" y="5188"/>
                  <a:pt x="12248" y="5182"/>
                  <a:pt x="12254" y="5176"/>
                </a:cubicBezTo>
                <a:cubicBezTo>
                  <a:pt x="12260" y="5170"/>
                  <a:pt x="12260" y="5170"/>
                  <a:pt x="12266" y="5164"/>
                </a:cubicBezTo>
                <a:cubicBezTo>
                  <a:pt x="12272" y="5164"/>
                  <a:pt x="12272" y="5170"/>
                  <a:pt x="12278" y="5170"/>
                </a:cubicBezTo>
                <a:cubicBezTo>
                  <a:pt x="12290" y="5170"/>
                  <a:pt x="12290" y="5170"/>
                  <a:pt x="12290" y="5170"/>
                </a:cubicBezTo>
                <a:cubicBezTo>
                  <a:pt x="12296" y="5170"/>
                  <a:pt x="12296" y="5164"/>
                  <a:pt x="12302" y="5164"/>
                </a:cubicBezTo>
                <a:cubicBezTo>
                  <a:pt x="12308" y="5146"/>
                  <a:pt x="12308" y="5146"/>
                  <a:pt x="12308" y="5146"/>
                </a:cubicBezTo>
                <a:cubicBezTo>
                  <a:pt x="12308" y="5141"/>
                  <a:pt x="12314" y="5141"/>
                  <a:pt x="12314" y="5135"/>
                </a:cubicBezTo>
                <a:cubicBezTo>
                  <a:pt x="12314" y="5129"/>
                  <a:pt x="12314" y="5129"/>
                  <a:pt x="12314" y="5123"/>
                </a:cubicBezTo>
                <a:cubicBezTo>
                  <a:pt x="12314" y="5117"/>
                  <a:pt x="12320" y="5117"/>
                  <a:pt x="12320" y="5111"/>
                </a:cubicBezTo>
                <a:cubicBezTo>
                  <a:pt x="12325" y="5105"/>
                  <a:pt x="12325" y="5105"/>
                  <a:pt x="12325" y="5099"/>
                </a:cubicBezTo>
                <a:cubicBezTo>
                  <a:pt x="12332" y="5093"/>
                  <a:pt x="12337" y="5093"/>
                  <a:pt x="12343" y="5093"/>
                </a:cubicBezTo>
                <a:cubicBezTo>
                  <a:pt x="12349" y="5093"/>
                  <a:pt x="12349" y="5093"/>
                  <a:pt x="12349" y="5093"/>
                </a:cubicBezTo>
                <a:cubicBezTo>
                  <a:pt x="12355" y="5093"/>
                  <a:pt x="12355" y="5099"/>
                  <a:pt x="12355" y="5105"/>
                </a:cubicBezTo>
                <a:cubicBezTo>
                  <a:pt x="12361" y="5105"/>
                  <a:pt x="12367" y="5105"/>
                  <a:pt x="12367" y="5105"/>
                </a:cubicBezTo>
                <a:cubicBezTo>
                  <a:pt x="12367" y="5093"/>
                  <a:pt x="12367" y="5087"/>
                  <a:pt x="12367" y="5069"/>
                </a:cubicBezTo>
                <a:cubicBezTo>
                  <a:pt x="12373" y="5058"/>
                  <a:pt x="12373" y="5046"/>
                  <a:pt x="12379" y="5034"/>
                </a:cubicBezTo>
                <a:cubicBezTo>
                  <a:pt x="12379" y="5028"/>
                  <a:pt x="12379" y="5022"/>
                  <a:pt x="12379" y="5022"/>
                </a:cubicBezTo>
                <a:cubicBezTo>
                  <a:pt x="12379" y="5016"/>
                  <a:pt x="12379" y="5010"/>
                  <a:pt x="12385" y="5010"/>
                </a:cubicBezTo>
                <a:cubicBezTo>
                  <a:pt x="12385" y="5004"/>
                  <a:pt x="12391" y="5004"/>
                  <a:pt x="12397" y="5004"/>
                </a:cubicBezTo>
                <a:cubicBezTo>
                  <a:pt x="12397" y="5004"/>
                  <a:pt x="12403" y="5004"/>
                  <a:pt x="12409" y="5004"/>
                </a:cubicBezTo>
                <a:cubicBezTo>
                  <a:pt x="12414" y="5004"/>
                  <a:pt x="12420" y="4998"/>
                  <a:pt x="12426" y="4998"/>
                </a:cubicBezTo>
                <a:cubicBezTo>
                  <a:pt x="12426" y="4986"/>
                  <a:pt x="12426" y="4980"/>
                  <a:pt x="12426" y="4969"/>
                </a:cubicBezTo>
                <a:cubicBezTo>
                  <a:pt x="12420" y="4963"/>
                  <a:pt x="12420" y="4963"/>
                  <a:pt x="12414" y="4963"/>
                </a:cubicBezTo>
                <a:cubicBezTo>
                  <a:pt x="12409" y="4957"/>
                  <a:pt x="12403" y="4963"/>
                  <a:pt x="12403" y="4963"/>
                </a:cubicBezTo>
                <a:cubicBezTo>
                  <a:pt x="12397" y="4957"/>
                  <a:pt x="12391" y="4957"/>
                  <a:pt x="12391" y="4957"/>
                </a:cubicBezTo>
                <a:cubicBezTo>
                  <a:pt x="12385" y="4951"/>
                  <a:pt x="12379" y="4951"/>
                  <a:pt x="12379" y="4951"/>
                </a:cubicBezTo>
                <a:cubicBezTo>
                  <a:pt x="12379" y="4945"/>
                  <a:pt x="12379" y="4939"/>
                  <a:pt x="12379" y="4939"/>
                </a:cubicBezTo>
                <a:cubicBezTo>
                  <a:pt x="12379" y="4933"/>
                  <a:pt x="12373" y="4927"/>
                  <a:pt x="12373" y="4921"/>
                </a:cubicBezTo>
                <a:cubicBezTo>
                  <a:pt x="12373" y="4921"/>
                  <a:pt x="12373" y="4915"/>
                  <a:pt x="12367" y="4909"/>
                </a:cubicBezTo>
                <a:cubicBezTo>
                  <a:pt x="12367" y="4903"/>
                  <a:pt x="12361" y="4903"/>
                  <a:pt x="12355" y="4897"/>
                </a:cubicBezTo>
                <a:cubicBezTo>
                  <a:pt x="12349" y="4897"/>
                  <a:pt x="12343" y="4892"/>
                  <a:pt x="12337" y="4892"/>
                </a:cubicBezTo>
                <a:cubicBezTo>
                  <a:pt x="12332" y="4892"/>
                  <a:pt x="12325" y="4892"/>
                  <a:pt x="12325" y="4892"/>
                </a:cubicBezTo>
                <a:cubicBezTo>
                  <a:pt x="12320" y="4892"/>
                  <a:pt x="12314" y="4886"/>
                  <a:pt x="12314" y="4886"/>
                </a:cubicBezTo>
                <a:cubicBezTo>
                  <a:pt x="12314" y="4880"/>
                  <a:pt x="12314" y="4880"/>
                  <a:pt x="12314" y="4874"/>
                </a:cubicBezTo>
                <a:cubicBezTo>
                  <a:pt x="12314" y="4868"/>
                  <a:pt x="12320" y="4862"/>
                  <a:pt x="12320" y="4850"/>
                </a:cubicBezTo>
                <a:cubicBezTo>
                  <a:pt x="12320" y="4844"/>
                  <a:pt x="12320" y="4844"/>
                  <a:pt x="12320" y="4838"/>
                </a:cubicBezTo>
                <a:cubicBezTo>
                  <a:pt x="12314" y="4838"/>
                  <a:pt x="12308" y="4838"/>
                  <a:pt x="12308" y="4832"/>
                </a:cubicBezTo>
                <a:cubicBezTo>
                  <a:pt x="12302" y="4832"/>
                  <a:pt x="12302" y="4826"/>
                  <a:pt x="12296" y="4826"/>
                </a:cubicBezTo>
                <a:cubicBezTo>
                  <a:pt x="12272" y="4826"/>
                  <a:pt x="12272" y="4826"/>
                  <a:pt x="12272" y="4826"/>
                </a:cubicBezTo>
                <a:cubicBezTo>
                  <a:pt x="12272" y="4838"/>
                  <a:pt x="12272" y="4844"/>
                  <a:pt x="12272" y="4856"/>
                </a:cubicBezTo>
                <a:cubicBezTo>
                  <a:pt x="12272" y="4862"/>
                  <a:pt x="12260" y="4868"/>
                  <a:pt x="12254" y="4874"/>
                </a:cubicBezTo>
                <a:cubicBezTo>
                  <a:pt x="12254" y="4862"/>
                  <a:pt x="12248" y="4856"/>
                  <a:pt x="12248" y="4850"/>
                </a:cubicBezTo>
                <a:cubicBezTo>
                  <a:pt x="12248" y="4844"/>
                  <a:pt x="12248" y="4838"/>
                  <a:pt x="12248" y="4838"/>
                </a:cubicBezTo>
                <a:cubicBezTo>
                  <a:pt x="12248" y="4832"/>
                  <a:pt x="12243" y="4832"/>
                  <a:pt x="12237" y="4832"/>
                </a:cubicBezTo>
                <a:cubicBezTo>
                  <a:pt x="12237" y="4826"/>
                  <a:pt x="12231" y="4826"/>
                  <a:pt x="12231" y="4820"/>
                </a:cubicBezTo>
                <a:cubicBezTo>
                  <a:pt x="12231" y="4761"/>
                  <a:pt x="12231" y="4761"/>
                  <a:pt x="12231" y="4761"/>
                </a:cubicBezTo>
                <a:cubicBezTo>
                  <a:pt x="12225" y="4761"/>
                  <a:pt x="12225" y="4755"/>
                  <a:pt x="12219" y="4749"/>
                </a:cubicBezTo>
                <a:cubicBezTo>
                  <a:pt x="12219" y="4749"/>
                  <a:pt x="12213" y="4743"/>
                  <a:pt x="12207" y="4743"/>
                </a:cubicBezTo>
                <a:cubicBezTo>
                  <a:pt x="12207" y="4749"/>
                  <a:pt x="12207" y="4749"/>
                  <a:pt x="12201" y="4755"/>
                </a:cubicBezTo>
                <a:cubicBezTo>
                  <a:pt x="12201" y="4755"/>
                  <a:pt x="12195" y="4755"/>
                  <a:pt x="12195" y="4761"/>
                </a:cubicBezTo>
                <a:cubicBezTo>
                  <a:pt x="12189" y="4761"/>
                  <a:pt x="12183" y="4761"/>
                  <a:pt x="12183" y="4767"/>
                </a:cubicBezTo>
                <a:cubicBezTo>
                  <a:pt x="12171" y="4767"/>
                  <a:pt x="12171" y="4779"/>
                  <a:pt x="12166" y="4791"/>
                </a:cubicBezTo>
                <a:cubicBezTo>
                  <a:pt x="12166" y="4803"/>
                  <a:pt x="12166" y="4809"/>
                  <a:pt x="12166" y="4820"/>
                </a:cubicBezTo>
                <a:cubicBezTo>
                  <a:pt x="12166" y="4832"/>
                  <a:pt x="12166" y="4838"/>
                  <a:pt x="12166" y="4844"/>
                </a:cubicBezTo>
                <a:cubicBezTo>
                  <a:pt x="12154" y="4844"/>
                  <a:pt x="12148" y="4844"/>
                  <a:pt x="12142" y="4844"/>
                </a:cubicBezTo>
                <a:cubicBezTo>
                  <a:pt x="12130" y="4844"/>
                  <a:pt x="12124" y="4844"/>
                  <a:pt x="12118" y="4844"/>
                </a:cubicBezTo>
                <a:cubicBezTo>
                  <a:pt x="12106" y="4844"/>
                  <a:pt x="12106" y="4844"/>
                  <a:pt x="12106" y="4844"/>
                </a:cubicBezTo>
                <a:cubicBezTo>
                  <a:pt x="12100" y="4844"/>
                  <a:pt x="12094" y="4838"/>
                  <a:pt x="12088" y="4838"/>
                </a:cubicBezTo>
                <a:cubicBezTo>
                  <a:pt x="12082" y="4832"/>
                  <a:pt x="12077" y="4832"/>
                  <a:pt x="12071" y="4832"/>
                </a:cubicBezTo>
                <a:cubicBezTo>
                  <a:pt x="12065" y="4832"/>
                  <a:pt x="12065" y="4832"/>
                  <a:pt x="12059" y="4832"/>
                </a:cubicBezTo>
                <a:cubicBezTo>
                  <a:pt x="12059" y="4832"/>
                  <a:pt x="12053" y="4838"/>
                  <a:pt x="12047" y="4838"/>
                </a:cubicBezTo>
                <a:cubicBezTo>
                  <a:pt x="12047" y="4844"/>
                  <a:pt x="12041" y="4844"/>
                  <a:pt x="12041" y="4844"/>
                </a:cubicBezTo>
                <a:cubicBezTo>
                  <a:pt x="12035" y="4850"/>
                  <a:pt x="12029" y="4850"/>
                  <a:pt x="12029" y="4856"/>
                </a:cubicBezTo>
                <a:cubicBezTo>
                  <a:pt x="12023" y="4862"/>
                  <a:pt x="12023" y="4868"/>
                  <a:pt x="12017" y="4868"/>
                </a:cubicBezTo>
                <a:cubicBezTo>
                  <a:pt x="12005" y="4868"/>
                  <a:pt x="12000" y="4862"/>
                  <a:pt x="11993" y="4862"/>
                </a:cubicBezTo>
                <a:cubicBezTo>
                  <a:pt x="11988" y="4856"/>
                  <a:pt x="11988" y="4850"/>
                  <a:pt x="11982" y="4850"/>
                </a:cubicBezTo>
                <a:cubicBezTo>
                  <a:pt x="11976" y="4844"/>
                  <a:pt x="11970" y="4844"/>
                  <a:pt x="11970" y="4838"/>
                </a:cubicBezTo>
                <a:cubicBezTo>
                  <a:pt x="11970" y="4832"/>
                  <a:pt x="11970" y="4832"/>
                  <a:pt x="11970" y="4826"/>
                </a:cubicBezTo>
                <a:cubicBezTo>
                  <a:pt x="11970" y="4820"/>
                  <a:pt x="11970" y="4814"/>
                  <a:pt x="11970" y="4814"/>
                </a:cubicBezTo>
                <a:cubicBezTo>
                  <a:pt x="11970" y="4809"/>
                  <a:pt x="11976" y="4814"/>
                  <a:pt x="11982" y="4809"/>
                </a:cubicBezTo>
                <a:cubicBezTo>
                  <a:pt x="11988" y="4803"/>
                  <a:pt x="12000" y="4803"/>
                  <a:pt x="12011" y="4803"/>
                </a:cubicBezTo>
                <a:cubicBezTo>
                  <a:pt x="12017" y="4803"/>
                  <a:pt x="12017" y="4803"/>
                  <a:pt x="12017" y="4803"/>
                </a:cubicBezTo>
                <a:cubicBezTo>
                  <a:pt x="12023" y="4803"/>
                  <a:pt x="12023" y="4809"/>
                  <a:pt x="12035" y="4809"/>
                </a:cubicBezTo>
                <a:cubicBezTo>
                  <a:pt x="12041" y="4809"/>
                  <a:pt x="12041" y="4809"/>
                  <a:pt x="12053" y="4809"/>
                </a:cubicBezTo>
                <a:cubicBezTo>
                  <a:pt x="12059" y="4809"/>
                  <a:pt x="12065" y="4809"/>
                  <a:pt x="12071" y="4809"/>
                </a:cubicBezTo>
                <a:cubicBezTo>
                  <a:pt x="12077" y="4809"/>
                  <a:pt x="12077" y="4803"/>
                  <a:pt x="12082" y="4803"/>
                </a:cubicBezTo>
                <a:cubicBezTo>
                  <a:pt x="12082" y="4797"/>
                  <a:pt x="12082" y="4791"/>
                  <a:pt x="12082" y="4791"/>
                </a:cubicBezTo>
                <a:cubicBezTo>
                  <a:pt x="12077" y="4791"/>
                  <a:pt x="12077" y="4785"/>
                  <a:pt x="12071" y="4785"/>
                </a:cubicBezTo>
                <a:cubicBezTo>
                  <a:pt x="12059" y="4785"/>
                  <a:pt x="12059" y="4785"/>
                  <a:pt x="12059" y="4785"/>
                </a:cubicBezTo>
                <a:cubicBezTo>
                  <a:pt x="12047" y="4785"/>
                  <a:pt x="12047" y="4785"/>
                  <a:pt x="12035" y="4785"/>
                </a:cubicBezTo>
                <a:cubicBezTo>
                  <a:pt x="12023" y="4785"/>
                  <a:pt x="12023" y="4785"/>
                  <a:pt x="12023" y="4785"/>
                </a:cubicBezTo>
                <a:cubicBezTo>
                  <a:pt x="12017" y="4785"/>
                  <a:pt x="12017" y="4785"/>
                  <a:pt x="12011" y="4785"/>
                </a:cubicBezTo>
                <a:cubicBezTo>
                  <a:pt x="12005" y="4785"/>
                  <a:pt x="12005" y="4785"/>
                  <a:pt x="12000" y="4785"/>
                </a:cubicBezTo>
                <a:cubicBezTo>
                  <a:pt x="11988" y="4779"/>
                  <a:pt x="11982" y="4773"/>
                  <a:pt x="11970" y="4773"/>
                </a:cubicBezTo>
                <a:cubicBezTo>
                  <a:pt x="11958" y="4773"/>
                  <a:pt x="11952" y="4773"/>
                  <a:pt x="11934" y="4773"/>
                </a:cubicBezTo>
                <a:cubicBezTo>
                  <a:pt x="11928" y="4773"/>
                  <a:pt x="11928" y="4767"/>
                  <a:pt x="11922" y="4767"/>
                </a:cubicBezTo>
                <a:cubicBezTo>
                  <a:pt x="11911" y="4767"/>
                  <a:pt x="11911" y="4767"/>
                  <a:pt x="11911" y="4767"/>
                </a:cubicBezTo>
                <a:cubicBezTo>
                  <a:pt x="11911" y="4714"/>
                  <a:pt x="11911" y="4714"/>
                  <a:pt x="11911" y="4714"/>
                </a:cubicBezTo>
                <a:cubicBezTo>
                  <a:pt x="11905" y="4708"/>
                  <a:pt x="11905" y="4702"/>
                  <a:pt x="11899" y="4702"/>
                </a:cubicBezTo>
                <a:cubicBezTo>
                  <a:pt x="11899" y="4696"/>
                  <a:pt x="11893" y="4702"/>
                  <a:pt x="11887" y="4696"/>
                </a:cubicBezTo>
                <a:cubicBezTo>
                  <a:pt x="11887" y="4696"/>
                  <a:pt x="11887" y="4690"/>
                  <a:pt x="11881" y="4684"/>
                </a:cubicBezTo>
                <a:cubicBezTo>
                  <a:pt x="11875" y="4684"/>
                  <a:pt x="11869" y="4684"/>
                  <a:pt x="11869" y="4684"/>
                </a:cubicBezTo>
                <a:cubicBezTo>
                  <a:pt x="11863" y="4684"/>
                  <a:pt x="11857" y="4684"/>
                  <a:pt x="11857" y="4684"/>
                </a:cubicBezTo>
                <a:cubicBezTo>
                  <a:pt x="11851" y="4684"/>
                  <a:pt x="11845" y="4678"/>
                  <a:pt x="11845" y="4678"/>
                </a:cubicBezTo>
                <a:cubicBezTo>
                  <a:pt x="11839" y="4672"/>
                  <a:pt x="11827" y="4678"/>
                  <a:pt x="11827" y="4672"/>
                </a:cubicBezTo>
                <a:cubicBezTo>
                  <a:pt x="11827" y="4666"/>
                  <a:pt x="11827" y="4660"/>
                  <a:pt x="11827" y="4654"/>
                </a:cubicBezTo>
                <a:cubicBezTo>
                  <a:pt x="11827" y="4648"/>
                  <a:pt x="11827" y="4642"/>
                  <a:pt x="11827" y="4637"/>
                </a:cubicBezTo>
                <a:cubicBezTo>
                  <a:pt x="11827" y="4625"/>
                  <a:pt x="11816" y="4619"/>
                  <a:pt x="11810" y="4613"/>
                </a:cubicBezTo>
                <a:cubicBezTo>
                  <a:pt x="11810" y="4607"/>
                  <a:pt x="11804" y="4607"/>
                  <a:pt x="11804" y="4601"/>
                </a:cubicBezTo>
                <a:cubicBezTo>
                  <a:pt x="11798" y="4595"/>
                  <a:pt x="11804" y="4595"/>
                  <a:pt x="11804" y="4589"/>
                </a:cubicBezTo>
                <a:cubicBezTo>
                  <a:pt x="11798" y="4583"/>
                  <a:pt x="11804" y="4583"/>
                  <a:pt x="11804" y="4577"/>
                </a:cubicBezTo>
                <a:cubicBezTo>
                  <a:pt x="11804" y="4571"/>
                  <a:pt x="11798" y="4571"/>
                  <a:pt x="11798" y="4565"/>
                </a:cubicBezTo>
                <a:cubicBezTo>
                  <a:pt x="11792" y="4554"/>
                  <a:pt x="11798" y="4554"/>
                  <a:pt x="11798" y="4542"/>
                </a:cubicBezTo>
                <a:cubicBezTo>
                  <a:pt x="11798" y="4536"/>
                  <a:pt x="11792" y="4536"/>
                  <a:pt x="11798" y="4524"/>
                </a:cubicBezTo>
                <a:cubicBezTo>
                  <a:pt x="11798" y="4518"/>
                  <a:pt x="11798" y="4518"/>
                  <a:pt x="11804" y="4512"/>
                </a:cubicBezTo>
                <a:cubicBezTo>
                  <a:pt x="11804" y="4506"/>
                  <a:pt x="11810" y="4506"/>
                  <a:pt x="11810" y="4500"/>
                </a:cubicBezTo>
                <a:cubicBezTo>
                  <a:pt x="11816" y="4500"/>
                  <a:pt x="11822" y="4500"/>
                  <a:pt x="11827" y="4500"/>
                </a:cubicBezTo>
                <a:cubicBezTo>
                  <a:pt x="11839" y="4500"/>
                  <a:pt x="11845" y="4506"/>
                  <a:pt x="11857" y="4506"/>
                </a:cubicBezTo>
                <a:cubicBezTo>
                  <a:pt x="11875" y="4512"/>
                  <a:pt x="11881" y="4524"/>
                  <a:pt x="11887" y="4536"/>
                </a:cubicBezTo>
                <a:cubicBezTo>
                  <a:pt x="11893" y="4536"/>
                  <a:pt x="11899" y="4542"/>
                  <a:pt x="11899" y="4542"/>
                </a:cubicBezTo>
                <a:cubicBezTo>
                  <a:pt x="11911" y="4548"/>
                  <a:pt x="11916" y="4560"/>
                  <a:pt x="11922" y="4565"/>
                </a:cubicBezTo>
                <a:cubicBezTo>
                  <a:pt x="11922" y="4571"/>
                  <a:pt x="11928" y="4571"/>
                  <a:pt x="11934" y="4577"/>
                </a:cubicBezTo>
                <a:cubicBezTo>
                  <a:pt x="11940" y="4589"/>
                  <a:pt x="11940" y="4601"/>
                  <a:pt x="11952" y="4613"/>
                </a:cubicBezTo>
                <a:cubicBezTo>
                  <a:pt x="11952" y="4619"/>
                  <a:pt x="11958" y="4619"/>
                  <a:pt x="11964" y="4625"/>
                </a:cubicBezTo>
                <a:cubicBezTo>
                  <a:pt x="11976" y="4631"/>
                  <a:pt x="11982" y="4631"/>
                  <a:pt x="11993" y="4642"/>
                </a:cubicBezTo>
                <a:cubicBezTo>
                  <a:pt x="12005" y="4642"/>
                  <a:pt x="12011" y="4654"/>
                  <a:pt x="12017" y="4660"/>
                </a:cubicBezTo>
                <a:cubicBezTo>
                  <a:pt x="12029" y="4666"/>
                  <a:pt x="12029" y="4672"/>
                  <a:pt x="12041" y="4678"/>
                </a:cubicBezTo>
                <a:cubicBezTo>
                  <a:pt x="12047" y="4684"/>
                  <a:pt x="12053" y="4690"/>
                  <a:pt x="12065" y="4690"/>
                </a:cubicBezTo>
                <a:cubicBezTo>
                  <a:pt x="12071" y="4696"/>
                  <a:pt x="12082" y="4690"/>
                  <a:pt x="12088" y="4690"/>
                </a:cubicBezTo>
                <a:cubicBezTo>
                  <a:pt x="12094" y="4690"/>
                  <a:pt x="12100" y="4696"/>
                  <a:pt x="12100" y="4696"/>
                </a:cubicBezTo>
                <a:cubicBezTo>
                  <a:pt x="12118" y="4696"/>
                  <a:pt x="12130" y="4702"/>
                  <a:pt x="12148" y="4702"/>
                </a:cubicBezTo>
                <a:cubicBezTo>
                  <a:pt x="12154" y="4702"/>
                  <a:pt x="12154" y="4702"/>
                  <a:pt x="12154" y="4702"/>
                </a:cubicBezTo>
                <a:cubicBezTo>
                  <a:pt x="12166" y="4702"/>
                  <a:pt x="12166" y="4702"/>
                  <a:pt x="12166" y="4702"/>
                </a:cubicBezTo>
                <a:cubicBezTo>
                  <a:pt x="12166" y="4702"/>
                  <a:pt x="12171" y="4696"/>
                  <a:pt x="12177" y="4696"/>
                </a:cubicBezTo>
                <a:cubicBezTo>
                  <a:pt x="12183" y="4696"/>
                  <a:pt x="12189" y="4696"/>
                  <a:pt x="12195" y="4696"/>
                </a:cubicBezTo>
                <a:cubicBezTo>
                  <a:pt x="12201" y="4696"/>
                  <a:pt x="12207" y="4690"/>
                  <a:pt x="12207" y="4690"/>
                </a:cubicBezTo>
                <a:cubicBezTo>
                  <a:pt x="12219" y="4690"/>
                  <a:pt x="12219" y="4690"/>
                  <a:pt x="12219" y="4690"/>
                </a:cubicBezTo>
                <a:cubicBezTo>
                  <a:pt x="12231" y="4690"/>
                  <a:pt x="12237" y="4690"/>
                  <a:pt x="12243" y="4690"/>
                </a:cubicBezTo>
                <a:cubicBezTo>
                  <a:pt x="12248" y="4690"/>
                  <a:pt x="12248" y="4696"/>
                  <a:pt x="12254" y="4702"/>
                </a:cubicBezTo>
                <a:cubicBezTo>
                  <a:pt x="12260" y="4708"/>
                  <a:pt x="12266" y="4708"/>
                  <a:pt x="12272" y="4720"/>
                </a:cubicBezTo>
                <a:cubicBezTo>
                  <a:pt x="12272" y="4726"/>
                  <a:pt x="12272" y="4726"/>
                  <a:pt x="12272" y="4731"/>
                </a:cubicBezTo>
                <a:cubicBezTo>
                  <a:pt x="12272" y="4737"/>
                  <a:pt x="12272" y="4737"/>
                  <a:pt x="12272" y="4743"/>
                </a:cubicBezTo>
                <a:cubicBezTo>
                  <a:pt x="12278" y="4749"/>
                  <a:pt x="12278" y="4749"/>
                  <a:pt x="12278" y="4755"/>
                </a:cubicBezTo>
                <a:cubicBezTo>
                  <a:pt x="12284" y="4755"/>
                  <a:pt x="12290" y="4755"/>
                  <a:pt x="12290" y="4761"/>
                </a:cubicBezTo>
                <a:cubicBezTo>
                  <a:pt x="12296" y="4761"/>
                  <a:pt x="12302" y="4761"/>
                  <a:pt x="12308" y="4761"/>
                </a:cubicBezTo>
                <a:cubicBezTo>
                  <a:pt x="12367" y="4761"/>
                  <a:pt x="12367" y="4761"/>
                  <a:pt x="12367" y="4761"/>
                </a:cubicBezTo>
                <a:cubicBezTo>
                  <a:pt x="12373" y="4761"/>
                  <a:pt x="12373" y="4761"/>
                  <a:pt x="12379" y="4761"/>
                </a:cubicBezTo>
                <a:cubicBezTo>
                  <a:pt x="12385" y="4761"/>
                  <a:pt x="12385" y="4761"/>
                  <a:pt x="12391" y="4761"/>
                </a:cubicBezTo>
                <a:cubicBezTo>
                  <a:pt x="12397" y="4761"/>
                  <a:pt x="12397" y="4767"/>
                  <a:pt x="12403" y="4767"/>
                </a:cubicBezTo>
                <a:cubicBezTo>
                  <a:pt x="12409" y="4773"/>
                  <a:pt x="12409" y="4779"/>
                  <a:pt x="12409" y="4779"/>
                </a:cubicBezTo>
                <a:cubicBezTo>
                  <a:pt x="12414" y="4785"/>
                  <a:pt x="12414" y="4785"/>
                  <a:pt x="12420" y="4785"/>
                </a:cubicBezTo>
                <a:cubicBezTo>
                  <a:pt x="12426" y="4791"/>
                  <a:pt x="12426" y="4791"/>
                  <a:pt x="12438" y="4791"/>
                </a:cubicBezTo>
                <a:cubicBezTo>
                  <a:pt x="12492" y="4791"/>
                  <a:pt x="12492" y="4791"/>
                  <a:pt x="12492" y="4791"/>
                </a:cubicBezTo>
                <a:cubicBezTo>
                  <a:pt x="12503" y="4791"/>
                  <a:pt x="12509" y="4803"/>
                  <a:pt x="12521" y="4803"/>
                </a:cubicBezTo>
                <a:cubicBezTo>
                  <a:pt x="12616" y="4803"/>
                  <a:pt x="12616" y="4803"/>
                  <a:pt x="12616" y="4803"/>
                </a:cubicBezTo>
                <a:cubicBezTo>
                  <a:pt x="12687" y="4791"/>
                  <a:pt x="12687" y="4791"/>
                  <a:pt x="12687" y="4791"/>
                </a:cubicBezTo>
                <a:cubicBezTo>
                  <a:pt x="12752" y="4791"/>
                  <a:pt x="12752" y="4791"/>
                  <a:pt x="12752" y="4791"/>
                </a:cubicBezTo>
                <a:cubicBezTo>
                  <a:pt x="12764" y="4791"/>
                  <a:pt x="12764" y="4797"/>
                  <a:pt x="12776" y="4803"/>
                </a:cubicBezTo>
                <a:cubicBezTo>
                  <a:pt x="12776" y="4809"/>
                  <a:pt x="12782" y="4809"/>
                  <a:pt x="12788" y="4814"/>
                </a:cubicBezTo>
                <a:cubicBezTo>
                  <a:pt x="12788" y="4814"/>
                  <a:pt x="12794" y="4820"/>
                  <a:pt x="12800" y="4820"/>
                </a:cubicBezTo>
                <a:cubicBezTo>
                  <a:pt x="12806" y="4832"/>
                  <a:pt x="12806" y="4838"/>
                  <a:pt x="12812" y="4844"/>
                </a:cubicBezTo>
                <a:cubicBezTo>
                  <a:pt x="12818" y="4850"/>
                  <a:pt x="12818" y="4850"/>
                  <a:pt x="12824" y="4856"/>
                </a:cubicBezTo>
                <a:cubicBezTo>
                  <a:pt x="12830" y="4856"/>
                  <a:pt x="12830" y="4856"/>
                  <a:pt x="12835" y="4856"/>
                </a:cubicBezTo>
                <a:cubicBezTo>
                  <a:pt x="12841" y="4862"/>
                  <a:pt x="12841" y="4862"/>
                  <a:pt x="12847" y="4868"/>
                </a:cubicBezTo>
                <a:cubicBezTo>
                  <a:pt x="12847" y="4868"/>
                  <a:pt x="12847" y="4874"/>
                  <a:pt x="12853" y="4880"/>
                </a:cubicBezTo>
                <a:cubicBezTo>
                  <a:pt x="12853" y="4886"/>
                  <a:pt x="12853" y="4892"/>
                  <a:pt x="12853" y="4897"/>
                </a:cubicBezTo>
                <a:cubicBezTo>
                  <a:pt x="12859" y="4903"/>
                  <a:pt x="12871" y="4897"/>
                  <a:pt x="12877" y="4903"/>
                </a:cubicBezTo>
                <a:cubicBezTo>
                  <a:pt x="12877" y="4903"/>
                  <a:pt x="12877" y="4909"/>
                  <a:pt x="12883" y="4915"/>
                </a:cubicBezTo>
                <a:cubicBezTo>
                  <a:pt x="12883" y="4915"/>
                  <a:pt x="12883" y="4921"/>
                  <a:pt x="12889" y="4927"/>
                </a:cubicBezTo>
                <a:cubicBezTo>
                  <a:pt x="12895" y="4927"/>
                  <a:pt x="12895" y="4927"/>
                  <a:pt x="12901" y="4927"/>
                </a:cubicBezTo>
                <a:cubicBezTo>
                  <a:pt x="12913" y="4927"/>
                  <a:pt x="12913" y="4927"/>
                  <a:pt x="12913" y="4927"/>
                </a:cubicBezTo>
                <a:cubicBezTo>
                  <a:pt x="12918" y="4927"/>
                  <a:pt x="12924" y="4927"/>
                  <a:pt x="12936" y="4927"/>
                </a:cubicBezTo>
                <a:cubicBezTo>
                  <a:pt x="12936" y="4927"/>
                  <a:pt x="12942" y="4933"/>
                  <a:pt x="12948" y="4933"/>
                </a:cubicBezTo>
                <a:cubicBezTo>
                  <a:pt x="12948" y="4933"/>
                  <a:pt x="12954" y="4933"/>
                  <a:pt x="12960" y="4939"/>
                </a:cubicBezTo>
                <a:cubicBezTo>
                  <a:pt x="12966" y="4939"/>
                  <a:pt x="12972" y="4945"/>
                  <a:pt x="12984" y="4951"/>
                </a:cubicBezTo>
                <a:cubicBezTo>
                  <a:pt x="12972" y="4951"/>
                  <a:pt x="12960" y="4945"/>
                  <a:pt x="12948" y="4951"/>
                </a:cubicBezTo>
                <a:cubicBezTo>
                  <a:pt x="12942" y="4951"/>
                  <a:pt x="12936" y="4951"/>
                  <a:pt x="12924" y="4957"/>
                </a:cubicBezTo>
                <a:cubicBezTo>
                  <a:pt x="12924" y="4957"/>
                  <a:pt x="12918" y="4957"/>
                  <a:pt x="12913" y="4963"/>
                </a:cubicBezTo>
                <a:lnTo>
                  <a:pt x="12913" y="4969"/>
                </a:lnTo>
                <a:cubicBezTo>
                  <a:pt x="12918" y="4975"/>
                  <a:pt x="12918" y="4980"/>
                  <a:pt x="12918" y="4980"/>
                </a:cubicBezTo>
                <a:cubicBezTo>
                  <a:pt x="12924" y="4986"/>
                  <a:pt x="12930" y="4986"/>
                  <a:pt x="12930" y="4986"/>
                </a:cubicBezTo>
                <a:cubicBezTo>
                  <a:pt x="12936" y="4986"/>
                  <a:pt x="12942" y="4986"/>
                  <a:pt x="12942" y="4986"/>
                </a:cubicBezTo>
                <a:cubicBezTo>
                  <a:pt x="12948" y="4992"/>
                  <a:pt x="12948" y="4998"/>
                  <a:pt x="12954" y="4998"/>
                </a:cubicBezTo>
                <a:cubicBezTo>
                  <a:pt x="12954" y="5004"/>
                  <a:pt x="12954" y="5004"/>
                  <a:pt x="12960" y="5010"/>
                </a:cubicBezTo>
                <a:cubicBezTo>
                  <a:pt x="12966" y="5022"/>
                  <a:pt x="12972" y="5028"/>
                  <a:pt x="12984" y="5034"/>
                </a:cubicBezTo>
                <a:cubicBezTo>
                  <a:pt x="12990" y="5034"/>
                  <a:pt x="12990" y="5034"/>
                  <a:pt x="12996" y="5040"/>
                </a:cubicBezTo>
                <a:cubicBezTo>
                  <a:pt x="13002" y="5046"/>
                  <a:pt x="13002" y="5052"/>
                  <a:pt x="13007" y="5052"/>
                </a:cubicBezTo>
                <a:cubicBezTo>
                  <a:pt x="13013" y="5052"/>
                  <a:pt x="13013" y="5052"/>
                  <a:pt x="13019" y="5052"/>
                </a:cubicBezTo>
                <a:cubicBezTo>
                  <a:pt x="13025" y="5052"/>
                  <a:pt x="13025" y="5052"/>
                  <a:pt x="13031" y="5052"/>
                </a:cubicBezTo>
                <a:cubicBezTo>
                  <a:pt x="13037" y="5052"/>
                  <a:pt x="13037" y="5046"/>
                  <a:pt x="13043" y="5040"/>
                </a:cubicBezTo>
                <a:cubicBezTo>
                  <a:pt x="13049" y="5040"/>
                  <a:pt x="13049" y="5034"/>
                  <a:pt x="13049" y="5034"/>
                </a:cubicBezTo>
                <a:cubicBezTo>
                  <a:pt x="13061" y="5028"/>
                  <a:pt x="13067" y="5028"/>
                  <a:pt x="13073" y="5028"/>
                </a:cubicBezTo>
                <a:cubicBezTo>
                  <a:pt x="13079" y="5022"/>
                  <a:pt x="13079" y="5016"/>
                  <a:pt x="13084" y="5010"/>
                </a:cubicBezTo>
                <a:cubicBezTo>
                  <a:pt x="13084" y="5004"/>
                  <a:pt x="13090" y="4998"/>
                  <a:pt x="13096" y="4998"/>
                </a:cubicBezTo>
                <a:cubicBezTo>
                  <a:pt x="13108" y="4998"/>
                  <a:pt x="13114" y="5004"/>
                  <a:pt x="13120" y="5010"/>
                </a:cubicBezTo>
                <a:cubicBezTo>
                  <a:pt x="13126" y="5016"/>
                  <a:pt x="13126" y="5016"/>
                  <a:pt x="13126" y="5022"/>
                </a:cubicBezTo>
                <a:cubicBezTo>
                  <a:pt x="13132" y="5034"/>
                  <a:pt x="13132" y="5040"/>
                  <a:pt x="13132" y="5052"/>
                </a:cubicBezTo>
                <a:cubicBezTo>
                  <a:pt x="13132" y="5058"/>
                  <a:pt x="13138" y="5063"/>
                  <a:pt x="13138" y="5075"/>
                </a:cubicBezTo>
                <a:cubicBezTo>
                  <a:pt x="13138" y="5081"/>
                  <a:pt x="13144" y="5087"/>
                  <a:pt x="13150" y="5099"/>
                </a:cubicBezTo>
                <a:cubicBezTo>
                  <a:pt x="13150" y="5105"/>
                  <a:pt x="13150" y="5105"/>
                  <a:pt x="13150" y="5111"/>
                </a:cubicBezTo>
                <a:cubicBezTo>
                  <a:pt x="13150" y="5117"/>
                  <a:pt x="13150" y="5129"/>
                  <a:pt x="13150" y="5135"/>
                </a:cubicBezTo>
                <a:cubicBezTo>
                  <a:pt x="13150" y="5158"/>
                  <a:pt x="13150" y="5158"/>
                  <a:pt x="13150" y="5158"/>
                </a:cubicBezTo>
                <a:cubicBezTo>
                  <a:pt x="13150" y="5164"/>
                  <a:pt x="13150" y="5170"/>
                  <a:pt x="13150" y="5176"/>
                </a:cubicBezTo>
                <a:cubicBezTo>
                  <a:pt x="13150" y="5188"/>
                  <a:pt x="13150" y="5200"/>
                  <a:pt x="13150" y="5212"/>
                </a:cubicBezTo>
                <a:cubicBezTo>
                  <a:pt x="13150" y="5218"/>
                  <a:pt x="13150" y="5224"/>
                  <a:pt x="13150" y="5224"/>
                </a:cubicBezTo>
                <a:cubicBezTo>
                  <a:pt x="13150" y="5235"/>
                  <a:pt x="13156" y="5241"/>
                  <a:pt x="13156" y="5247"/>
                </a:cubicBezTo>
                <a:cubicBezTo>
                  <a:pt x="13156" y="5253"/>
                  <a:pt x="13162" y="5253"/>
                  <a:pt x="13162" y="5259"/>
                </a:cubicBezTo>
                <a:cubicBezTo>
                  <a:pt x="13162" y="5271"/>
                  <a:pt x="13156" y="5283"/>
                  <a:pt x="13162" y="5295"/>
                </a:cubicBezTo>
                <a:cubicBezTo>
                  <a:pt x="13162" y="5307"/>
                  <a:pt x="13168" y="5312"/>
                  <a:pt x="13179" y="5318"/>
                </a:cubicBezTo>
                <a:cubicBezTo>
                  <a:pt x="13179" y="5324"/>
                  <a:pt x="13179" y="5324"/>
                  <a:pt x="13185" y="5330"/>
                </a:cubicBezTo>
                <a:cubicBezTo>
                  <a:pt x="13191" y="5336"/>
                  <a:pt x="13197" y="5336"/>
                  <a:pt x="13197" y="5342"/>
                </a:cubicBezTo>
                <a:cubicBezTo>
                  <a:pt x="13197" y="5348"/>
                  <a:pt x="13203" y="5348"/>
                  <a:pt x="13203" y="5354"/>
                </a:cubicBezTo>
                <a:cubicBezTo>
                  <a:pt x="13209" y="5360"/>
                  <a:pt x="13203" y="5360"/>
                  <a:pt x="13203" y="5366"/>
                </a:cubicBezTo>
                <a:cubicBezTo>
                  <a:pt x="13209" y="5372"/>
                  <a:pt x="13209" y="5384"/>
                  <a:pt x="13209" y="5390"/>
                </a:cubicBezTo>
                <a:cubicBezTo>
                  <a:pt x="13215" y="5396"/>
                  <a:pt x="13215" y="5401"/>
                  <a:pt x="13215" y="5401"/>
                </a:cubicBezTo>
                <a:cubicBezTo>
                  <a:pt x="13215" y="5407"/>
                  <a:pt x="13221" y="5407"/>
                  <a:pt x="13221" y="5413"/>
                </a:cubicBezTo>
                <a:cubicBezTo>
                  <a:pt x="13227" y="5419"/>
                  <a:pt x="13227" y="5425"/>
                  <a:pt x="13227" y="5425"/>
                </a:cubicBezTo>
                <a:cubicBezTo>
                  <a:pt x="13227" y="5431"/>
                  <a:pt x="13227" y="5437"/>
                  <a:pt x="13227" y="5437"/>
                </a:cubicBezTo>
                <a:cubicBezTo>
                  <a:pt x="13227" y="5443"/>
                  <a:pt x="13233" y="5449"/>
                  <a:pt x="13233" y="5449"/>
                </a:cubicBezTo>
                <a:cubicBezTo>
                  <a:pt x="13233" y="5455"/>
                  <a:pt x="13239" y="5461"/>
                  <a:pt x="13239" y="5461"/>
                </a:cubicBezTo>
                <a:cubicBezTo>
                  <a:pt x="13245" y="5467"/>
                  <a:pt x="13250" y="5467"/>
                  <a:pt x="13250" y="5473"/>
                </a:cubicBezTo>
                <a:cubicBezTo>
                  <a:pt x="13257" y="5478"/>
                  <a:pt x="13257" y="5478"/>
                  <a:pt x="13257" y="5485"/>
                </a:cubicBezTo>
                <a:cubicBezTo>
                  <a:pt x="13262" y="5490"/>
                  <a:pt x="13268" y="5490"/>
                  <a:pt x="13268" y="5496"/>
                </a:cubicBezTo>
                <a:cubicBezTo>
                  <a:pt x="13274" y="5502"/>
                  <a:pt x="13274" y="5508"/>
                  <a:pt x="13274" y="5520"/>
                </a:cubicBezTo>
                <a:cubicBezTo>
                  <a:pt x="13274" y="5532"/>
                  <a:pt x="13274" y="5532"/>
                  <a:pt x="13274" y="5532"/>
                </a:cubicBezTo>
                <a:cubicBezTo>
                  <a:pt x="13268" y="5538"/>
                  <a:pt x="13268" y="5544"/>
                  <a:pt x="13268" y="5556"/>
                </a:cubicBezTo>
                <a:cubicBezTo>
                  <a:pt x="13268" y="5567"/>
                  <a:pt x="13268" y="5579"/>
                  <a:pt x="13280" y="5591"/>
                </a:cubicBezTo>
                <a:cubicBezTo>
                  <a:pt x="13280" y="5597"/>
                  <a:pt x="13286" y="5597"/>
                  <a:pt x="13292" y="5603"/>
                </a:cubicBezTo>
                <a:cubicBezTo>
                  <a:pt x="13292" y="5609"/>
                  <a:pt x="13292" y="5615"/>
                  <a:pt x="13298" y="5615"/>
                </a:cubicBezTo>
                <a:cubicBezTo>
                  <a:pt x="13298" y="5621"/>
                  <a:pt x="13304" y="5621"/>
                  <a:pt x="13304" y="5627"/>
                </a:cubicBezTo>
                <a:cubicBezTo>
                  <a:pt x="13316" y="5644"/>
                  <a:pt x="13322" y="5662"/>
                  <a:pt x="13334" y="5680"/>
                </a:cubicBezTo>
                <a:cubicBezTo>
                  <a:pt x="13339" y="5692"/>
                  <a:pt x="13345" y="5698"/>
                  <a:pt x="13351" y="5716"/>
                </a:cubicBezTo>
                <a:cubicBezTo>
                  <a:pt x="13351" y="5716"/>
                  <a:pt x="13351" y="5722"/>
                  <a:pt x="13351" y="5728"/>
                </a:cubicBezTo>
                <a:cubicBezTo>
                  <a:pt x="13357" y="5733"/>
                  <a:pt x="13357" y="5733"/>
                  <a:pt x="13357" y="5733"/>
                </a:cubicBezTo>
                <a:cubicBezTo>
                  <a:pt x="13357" y="5739"/>
                  <a:pt x="13363" y="5739"/>
                  <a:pt x="13369" y="5745"/>
                </a:cubicBezTo>
                <a:cubicBezTo>
                  <a:pt x="13375" y="5751"/>
                  <a:pt x="13375" y="5757"/>
                  <a:pt x="13387" y="5757"/>
                </a:cubicBezTo>
                <a:cubicBezTo>
                  <a:pt x="13393" y="5757"/>
                  <a:pt x="13399" y="5757"/>
                  <a:pt x="13405" y="5751"/>
                </a:cubicBezTo>
                <a:cubicBezTo>
                  <a:pt x="13405" y="5751"/>
                  <a:pt x="13411" y="5751"/>
                  <a:pt x="13416" y="5745"/>
                </a:cubicBezTo>
                <a:cubicBezTo>
                  <a:pt x="13416" y="5739"/>
                  <a:pt x="13416" y="5739"/>
                  <a:pt x="13416" y="5733"/>
                </a:cubicBezTo>
                <a:cubicBezTo>
                  <a:pt x="13416" y="5728"/>
                  <a:pt x="13423" y="5728"/>
                  <a:pt x="13423" y="5722"/>
                </a:cubicBezTo>
                <a:cubicBezTo>
                  <a:pt x="13428" y="5710"/>
                  <a:pt x="13434" y="5698"/>
                  <a:pt x="13440" y="5686"/>
                </a:cubicBezTo>
                <a:cubicBezTo>
                  <a:pt x="13446" y="5686"/>
                  <a:pt x="13446" y="5680"/>
                  <a:pt x="13446" y="5674"/>
                </a:cubicBezTo>
                <a:cubicBezTo>
                  <a:pt x="13452" y="5674"/>
                  <a:pt x="13458" y="5680"/>
                  <a:pt x="13458" y="5674"/>
                </a:cubicBezTo>
                <a:cubicBezTo>
                  <a:pt x="13464" y="5674"/>
                  <a:pt x="13470" y="5674"/>
                  <a:pt x="13470" y="5674"/>
                </a:cubicBezTo>
                <a:cubicBezTo>
                  <a:pt x="13476" y="5668"/>
                  <a:pt x="13482" y="5668"/>
                  <a:pt x="13482" y="5662"/>
                </a:cubicBezTo>
                <a:cubicBezTo>
                  <a:pt x="13488" y="5656"/>
                  <a:pt x="13494" y="5656"/>
                  <a:pt x="13494" y="5651"/>
                </a:cubicBezTo>
                <a:cubicBezTo>
                  <a:pt x="13494" y="5651"/>
                  <a:pt x="13494" y="5644"/>
                  <a:pt x="13500" y="5644"/>
                </a:cubicBezTo>
                <a:cubicBezTo>
                  <a:pt x="13500" y="5639"/>
                  <a:pt x="13500" y="5633"/>
                  <a:pt x="13500" y="5633"/>
                </a:cubicBezTo>
                <a:cubicBezTo>
                  <a:pt x="13505" y="5621"/>
                  <a:pt x="13511" y="5621"/>
                  <a:pt x="13511" y="5609"/>
                </a:cubicBezTo>
                <a:cubicBezTo>
                  <a:pt x="13511" y="5597"/>
                  <a:pt x="13505" y="5591"/>
                  <a:pt x="13511" y="5579"/>
                </a:cubicBezTo>
                <a:lnTo>
                  <a:pt x="13517" y="5573"/>
                </a:lnTo>
                <a:cubicBezTo>
                  <a:pt x="13523" y="5562"/>
                  <a:pt x="13523" y="5556"/>
                  <a:pt x="13529" y="5550"/>
                </a:cubicBezTo>
                <a:cubicBezTo>
                  <a:pt x="13529" y="5538"/>
                  <a:pt x="13535" y="5532"/>
                  <a:pt x="13535" y="5526"/>
                </a:cubicBezTo>
                <a:cubicBezTo>
                  <a:pt x="13535" y="5514"/>
                  <a:pt x="13535" y="5508"/>
                  <a:pt x="13535" y="5502"/>
                </a:cubicBezTo>
                <a:cubicBezTo>
                  <a:pt x="13535" y="5496"/>
                  <a:pt x="13529" y="5490"/>
                  <a:pt x="13529" y="5478"/>
                </a:cubicBezTo>
                <a:cubicBezTo>
                  <a:pt x="13529" y="5473"/>
                  <a:pt x="13535" y="5473"/>
                  <a:pt x="13535" y="5467"/>
                </a:cubicBezTo>
                <a:cubicBezTo>
                  <a:pt x="13535" y="5407"/>
                  <a:pt x="13535" y="5407"/>
                  <a:pt x="13535" y="5407"/>
                </a:cubicBezTo>
                <a:cubicBezTo>
                  <a:pt x="13535" y="5390"/>
                  <a:pt x="13529" y="5372"/>
                  <a:pt x="13529" y="5354"/>
                </a:cubicBezTo>
                <a:cubicBezTo>
                  <a:pt x="13529" y="5348"/>
                  <a:pt x="13535" y="5348"/>
                  <a:pt x="13535" y="5342"/>
                </a:cubicBezTo>
                <a:cubicBezTo>
                  <a:pt x="13541" y="5342"/>
                  <a:pt x="13541" y="5336"/>
                  <a:pt x="13541" y="5336"/>
                </a:cubicBezTo>
                <a:cubicBezTo>
                  <a:pt x="13553" y="5324"/>
                  <a:pt x="13565" y="5330"/>
                  <a:pt x="13577" y="5330"/>
                </a:cubicBezTo>
                <a:cubicBezTo>
                  <a:pt x="13589" y="5330"/>
                  <a:pt x="13600" y="5336"/>
                  <a:pt x="13612" y="5324"/>
                </a:cubicBezTo>
                <a:cubicBezTo>
                  <a:pt x="13618" y="5318"/>
                  <a:pt x="13618" y="5312"/>
                  <a:pt x="13618" y="5301"/>
                </a:cubicBezTo>
                <a:cubicBezTo>
                  <a:pt x="13618" y="5301"/>
                  <a:pt x="13624" y="5295"/>
                  <a:pt x="13624" y="5289"/>
                </a:cubicBezTo>
                <a:cubicBezTo>
                  <a:pt x="13630" y="5283"/>
                  <a:pt x="13630" y="5283"/>
                  <a:pt x="13636" y="5277"/>
                </a:cubicBezTo>
                <a:cubicBezTo>
                  <a:pt x="13642" y="5277"/>
                  <a:pt x="13642" y="5277"/>
                  <a:pt x="13648" y="5277"/>
                </a:cubicBezTo>
                <a:cubicBezTo>
                  <a:pt x="13654" y="5277"/>
                  <a:pt x="13654" y="5277"/>
                  <a:pt x="13660" y="5271"/>
                </a:cubicBezTo>
                <a:cubicBezTo>
                  <a:pt x="13666" y="5271"/>
                  <a:pt x="13666" y="5265"/>
                  <a:pt x="13671" y="5265"/>
                </a:cubicBezTo>
                <a:cubicBezTo>
                  <a:pt x="13677" y="5265"/>
                  <a:pt x="13677" y="5259"/>
                  <a:pt x="13677" y="5253"/>
                </a:cubicBezTo>
                <a:cubicBezTo>
                  <a:pt x="13683" y="5253"/>
                  <a:pt x="13689" y="5247"/>
                  <a:pt x="13689" y="5247"/>
                </a:cubicBezTo>
                <a:cubicBezTo>
                  <a:pt x="13695" y="5247"/>
                  <a:pt x="13701" y="5247"/>
                  <a:pt x="13701" y="5247"/>
                </a:cubicBezTo>
                <a:cubicBezTo>
                  <a:pt x="13707" y="5241"/>
                  <a:pt x="13707" y="5235"/>
                  <a:pt x="13713" y="5235"/>
                </a:cubicBezTo>
                <a:cubicBezTo>
                  <a:pt x="13719" y="5224"/>
                  <a:pt x="13719" y="5218"/>
                  <a:pt x="13725" y="5212"/>
                </a:cubicBezTo>
                <a:cubicBezTo>
                  <a:pt x="13725" y="5206"/>
                  <a:pt x="13731" y="5206"/>
                  <a:pt x="13731" y="5200"/>
                </a:cubicBezTo>
                <a:cubicBezTo>
                  <a:pt x="13737" y="5194"/>
                  <a:pt x="13737" y="5194"/>
                  <a:pt x="13743" y="5188"/>
                </a:cubicBezTo>
                <a:cubicBezTo>
                  <a:pt x="13743" y="5182"/>
                  <a:pt x="13748" y="5182"/>
                  <a:pt x="13748" y="5176"/>
                </a:cubicBezTo>
                <a:cubicBezTo>
                  <a:pt x="13760" y="5170"/>
                  <a:pt x="13766" y="5170"/>
                  <a:pt x="13772" y="5164"/>
                </a:cubicBezTo>
                <a:cubicBezTo>
                  <a:pt x="13778" y="5164"/>
                  <a:pt x="13778" y="5158"/>
                  <a:pt x="13784" y="5152"/>
                </a:cubicBezTo>
                <a:cubicBezTo>
                  <a:pt x="13784" y="5152"/>
                  <a:pt x="13784" y="5146"/>
                  <a:pt x="13790" y="5141"/>
                </a:cubicBezTo>
                <a:cubicBezTo>
                  <a:pt x="13790" y="5141"/>
                  <a:pt x="13790" y="5135"/>
                  <a:pt x="13796" y="5129"/>
                </a:cubicBezTo>
                <a:cubicBezTo>
                  <a:pt x="13796" y="5129"/>
                  <a:pt x="13802" y="5135"/>
                  <a:pt x="13808" y="5129"/>
                </a:cubicBezTo>
                <a:cubicBezTo>
                  <a:pt x="13808" y="5129"/>
                  <a:pt x="13814" y="5135"/>
                  <a:pt x="13814" y="5129"/>
                </a:cubicBezTo>
                <a:cubicBezTo>
                  <a:pt x="13820" y="5129"/>
                  <a:pt x="13826" y="5129"/>
                  <a:pt x="13826" y="5123"/>
                </a:cubicBezTo>
                <a:cubicBezTo>
                  <a:pt x="13832" y="5117"/>
                  <a:pt x="13826" y="5117"/>
                  <a:pt x="13826" y="5111"/>
                </a:cubicBezTo>
                <a:cubicBezTo>
                  <a:pt x="13832" y="5105"/>
                  <a:pt x="13837" y="5099"/>
                  <a:pt x="13849" y="5093"/>
                </a:cubicBezTo>
                <a:cubicBezTo>
                  <a:pt x="13849" y="5093"/>
                  <a:pt x="13855" y="5093"/>
                  <a:pt x="13861" y="5093"/>
                </a:cubicBezTo>
                <a:cubicBezTo>
                  <a:pt x="13867" y="5093"/>
                  <a:pt x="13873" y="5093"/>
                  <a:pt x="13885" y="5093"/>
                </a:cubicBezTo>
                <a:cubicBezTo>
                  <a:pt x="13885" y="5087"/>
                  <a:pt x="13891" y="5081"/>
                  <a:pt x="13891" y="5081"/>
                </a:cubicBezTo>
                <a:cubicBezTo>
                  <a:pt x="13903" y="5063"/>
                  <a:pt x="13897" y="5052"/>
                  <a:pt x="13897" y="5034"/>
                </a:cubicBezTo>
                <a:cubicBezTo>
                  <a:pt x="13903" y="5028"/>
                  <a:pt x="13903" y="5022"/>
                  <a:pt x="13903" y="5010"/>
                </a:cubicBezTo>
                <a:cubicBezTo>
                  <a:pt x="13956" y="5010"/>
                  <a:pt x="13956" y="5010"/>
                  <a:pt x="13956" y="5010"/>
                </a:cubicBezTo>
                <a:cubicBezTo>
                  <a:pt x="13962" y="5010"/>
                  <a:pt x="13962" y="5016"/>
                  <a:pt x="13968" y="5016"/>
                </a:cubicBezTo>
                <a:cubicBezTo>
                  <a:pt x="13974" y="5016"/>
                  <a:pt x="13980" y="5022"/>
                  <a:pt x="13986" y="5022"/>
                </a:cubicBezTo>
                <a:cubicBezTo>
                  <a:pt x="13992" y="5022"/>
                  <a:pt x="13992" y="5022"/>
                  <a:pt x="13992" y="5022"/>
                </a:cubicBezTo>
                <a:cubicBezTo>
                  <a:pt x="13998" y="5016"/>
                  <a:pt x="13998" y="5016"/>
                  <a:pt x="14003" y="5010"/>
                </a:cubicBezTo>
                <a:cubicBezTo>
                  <a:pt x="14003" y="5010"/>
                  <a:pt x="14009" y="5010"/>
                  <a:pt x="14015" y="5010"/>
                </a:cubicBezTo>
                <a:cubicBezTo>
                  <a:pt x="14021" y="5010"/>
                  <a:pt x="14021" y="5004"/>
                  <a:pt x="14027" y="4998"/>
                </a:cubicBezTo>
                <a:cubicBezTo>
                  <a:pt x="14027" y="4998"/>
                  <a:pt x="14033" y="4998"/>
                  <a:pt x="14039" y="4998"/>
                </a:cubicBezTo>
                <a:cubicBezTo>
                  <a:pt x="14039" y="4992"/>
                  <a:pt x="14045" y="4992"/>
                  <a:pt x="14045" y="4986"/>
                </a:cubicBezTo>
                <a:cubicBezTo>
                  <a:pt x="14051" y="4986"/>
                  <a:pt x="14051" y="4980"/>
                  <a:pt x="14051" y="4975"/>
                </a:cubicBezTo>
                <a:cubicBezTo>
                  <a:pt x="14110" y="4975"/>
                  <a:pt x="14110" y="4975"/>
                  <a:pt x="14110" y="4975"/>
                </a:cubicBezTo>
                <a:cubicBezTo>
                  <a:pt x="14110" y="4945"/>
                  <a:pt x="14110" y="4945"/>
                  <a:pt x="14110" y="4945"/>
                </a:cubicBezTo>
                <a:cubicBezTo>
                  <a:pt x="14116" y="4945"/>
                  <a:pt x="14122" y="4945"/>
                  <a:pt x="14128" y="4945"/>
                </a:cubicBezTo>
                <a:cubicBezTo>
                  <a:pt x="14134" y="4945"/>
                  <a:pt x="14140" y="4945"/>
                  <a:pt x="14140" y="4945"/>
                </a:cubicBezTo>
                <a:cubicBezTo>
                  <a:pt x="14146" y="4951"/>
                  <a:pt x="14146" y="4951"/>
                  <a:pt x="14152" y="4957"/>
                </a:cubicBezTo>
                <a:cubicBezTo>
                  <a:pt x="14152" y="4963"/>
                  <a:pt x="14152" y="4963"/>
                  <a:pt x="14152" y="4969"/>
                </a:cubicBezTo>
                <a:cubicBezTo>
                  <a:pt x="14158" y="4975"/>
                  <a:pt x="14158" y="4975"/>
                  <a:pt x="14158" y="4980"/>
                </a:cubicBezTo>
                <a:cubicBezTo>
                  <a:pt x="14164" y="4980"/>
                  <a:pt x="14170" y="4980"/>
                  <a:pt x="14170" y="4986"/>
                </a:cubicBezTo>
                <a:cubicBezTo>
                  <a:pt x="14175" y="4986"/>
                  <a:pt x="14175" y="4992"/>
                  <a:pt x="14175" y="4998"/>
                </a:cubicBezTo>
                <a:cubicBezTo>
                  <a:pt x="14181" y="5004"/>
                  <a:pt x="14181" y="5016"/>
                  <a:pt x="14187" y="5022"/>
                </a:cubicBezTo>
                <a:cubicBezTo>
                  <a:pt x="14187" y="5034"/>
                  <a:pt x="14181" y="5034"/>
                  <a:pt x="14181" y="5046"/>
                </a:cubicBezTo>
                <a:cubicBezTo>
                  <a:pt x="14181" y="5052"/>
                  <a:pt x="14187" y="5052"/>
                  <a:pt x="14187" y="5058"/>
                </a:cubicBezTo>
                <a:cubicBezTo>
                  <a:pt x="14187" y="5058"/>
                  <a:pt x="14193" y="5063"/>
                  <a:pt x="14193" y="5069"/>
                </a:cubicBezTo>
                <a:cubicBezTo>
                  <a:pt x="14193" y="5069"/>
                  <a:pt x="14199" y="5069"/>
                  <a:pt x="14205" y="5075"/>
                </a:cubicBezTo>
                <a:cubicBezTo>
                  <a:pt x="14205" y="5075"/>
                  <a:pt x="14205" y="5081"/>
                  <a:pt x="14205" y="5087"/>
                </a:cubicBezTo>
                <a:cubicBezTo>
                  <a:pt x="14217" y="5093"/>
                  <a:pt x="14223" y="5093"/>
                  <a:pt x="14229" y="5105"/>
                </a:cubicBezTo>
                <a:cubicBezTo>
                  <a:pt x="14235" y="5105"/>
                  <a:pt x="14241" y="5105"/>
                  <a:pt x="14241" y="5111"/>
                </a:cubicBezTo>
                <a:cubicBezTo>
                  <a:pt x="14247" y="5117"/>
                  <a:pt x="14247" y="5117"/>
                  <a:pt x="14253" y="5123"/>
                </a:cubicBezTo>
                <a:cubicBezTo>
                  <a:pt x="14253" y="5129"/>
                  <a:pt x="14258" y="5129"/>
                  <a:pt x="14258" y="5135"/>
                </a:cubicBezTo>
                <a:cubicBezTo>
                  <a:pt x="14258" y="5146"/>
                  <a:pt x="14258" y="5146"/>
                  <a:pt x="14258" y="5146"/>
                </a:cubicBezTo>
                <a:cubicBezTo>
                  <a:pt x="14258" y="5152"/>
                  <a:pt x="14258" y="5152"/>
                  <a:pt x="14258" y="5158"/>
                </a:cubicBezTo>
                <a:cubicBezTo>
                  <a:pt x="14253" y="5164"/>
                  <a:pt x="14258" y="5170"/>
                  <a:pt x="14258" y="5182"/>
                </a:cubicBezTo>
                <a:cubicBezTo>
                  <a:pt x="14258" y="5182"/>
                  <a:pt x="14253" y="5182"/>
                  <a:pt x="14258" y="5182"/>
                </a:cubicBezTo>
                <a:cubicBezTo>
                  <a:pt x="14264" y="5176"/>
                  <a:pt x="14270" y="5176"/>
                  <a:pt x="14276" y="5176"/>
                </a:cubicBezTo>
                <a:cubicBezTo>
                  <a:pt x="14282" y="5176"/>
                  <a:pt x="14288" y="5182"/>
                  <a:pt x="14288" y="5182"/>
                </a:cubicBezTo>
                <a:cubicBezTo>
                  <a:pt x="14294" y="5182"/>
                  <a:pt x="14300" y="5182"/>
                  <a:pt x="14300" y="5188"/>
                </a:cubicBezTo>
                <a:cubicBezTo>
                  <a:pt x="14306" y="5188"/>
                  <a:pt x="14300" y="5194"/>
                  <a:pt x="14300" y="5194"/>
                </a:cubicBezTo>
                <a:cubicBezTo>
                  <a:pt x="14300" y="5206"/>
                  <a:pt x="14300" y="5212"/>
                  <a:pt x="14300" y="5218"/>
                </a:cubicBezTo>
                <a:cubicBezTo>
                  <a:pt x="14300" y="5224"/>
                  <a:pt x="14294" y="5230"/>
                  <a:pt x="14294" y="5230"/>
                </a:cubicBezTo>
                <a:cubicBezTo>
                  <a:pt x="14288" y="5241"/>
                  <a:pt x="14288" y="5253"/>
                  <a:pt x="14288" y="5265"/>
                </a:cubicBezTo>
                <a:cubicBezTo>
                  <a:pt x="14288" y="5283"/>
                  <a:pt x="14288" y="5301"/>
                  <a:pt x="14300" y="5312"/>
                </a:cubicBezTo>
                <a:cubicBezTo>
                  <a:pt x="14306" y="5312"/>
                  <a:pt x="14312" y="5318"/>
                  <a:pt x="14312" y="5318"/>
                </a:cubicBezTo>
                <a:cubicBezTo>
                  <a:pt x="14318" y="5324"/>
                  <a:pt x="14318" y="5324"/>
                  <a:pt x="14324" y="5330"/>
                </a:cubicBezTo>
                <a:cubicBezTo>
                  <a:pt x="14330" y="5330"/>
                  <a:pt x="14341" y="5330"/>
                  <a:pt x="14347" y="5330"/>
                </a:cubicBezTo>
                <a:cubicBezTo>
                  <a:pt x="14359" y="5330"/>
                  <a:pt x="14359" y="5330"/>
                  <a:pt x="14359" y="5330"/>
                </a:cubicBezTo>
                <a:cubicBezTo>
                  <a:pt x="14365" y="5330"/>
                  <a:pt x="14365" y="5330"/>
                  <a:pt x="14371" y="5330"/>
                </a:cubicBezTo>
                <a:cubicBezTo>
                  <a:pt x="14377" y="5324"/>
                  <a:pt x="14371" y="5318"/>
                  <a:pt x="14377" y="5318"/>
                </a:cubicBezTo>
                <a:cubicBezTo>
                  <a:pt x="14377" y="5312"/>
                  <a:pt x="14383" y="5312"/>
                  <a:pt x="14389" y="5312"/>
                </a:cubicBezTo>
                <a:cubicBezTo>
                  <a:pt x="14395" y="5312"/>
                  <a:pt x="14395" y="5307"/>
                  <a:pt x="14401" y="5307"/>
                </a:cubicBezTo>
                <a:cubicBezTo>
                  <a:pt x="14407" y="5307"/>
                  <a:pt x="14413" y="5307"/>
                  <a:pt x="14424" y="5301"/>
                </a:cubicBezTo>
                <a:cubicBezTo>
                  <a:pt x="14424" y="5289"/>
                  <a:pt x="14424" y="5289"/>
                  <a:pt x="14424" y="5289"/>
                </a:cubicBezTo>
                <a:cubicBezTo>
                  <a:pt x="14424" y="5277"/>
                  <a:pt x="14424" y="5277"/>
                  <a:pt x="14424" y="5277"/>
                </a:cubicBezTo>
                <a:cubicBezTo>
                  <a:pt x="14424" y="5277"/>
                  <a:pt x="14430" y="5271"/>
                  <a:pt x="14430" y="5265"/>
                </a:cubicBezTo>
                <a:cubicBezTo>
                  <a:pt x="14448" y="5271"/>
                  <a:pt x="14460" y="5271"/>
                  <a:pt x="14466" y="5283"/>
                </a:cubicBezTo>
                <a:cubicBezTo>
                  <a:pt x="14472" y="5283"/>
                  <a:pt x="14472" y="5289"/>
                  <a:pt x="14472" y="5295"/>
                </a:cubicBezTo>
                <a:cubicBezTo>
                  <a:pt x="14478" y="5301"/>
                  <a:pt x="14478" y="5301"/>
                  <a:pt x="14478" y="5307"/>
                </a:cubicBezTo>
                <a:cubicBezTo>
                  <a:pt x="14484" y="5312"/>
                  <a:pt x="14484" y="5318"/>
                  <a:pt x="14490" y="5330"/>
                </a:cubicBezTo>
                <a:cubicBezTo>
                  <a:pt x="14490" y="5342"/>
                  <a:pt x="14490" y="5348"/>
                  <a:pt x="14496" y="5366"/>
                </a:cubicBezTo>
                <a:cubicBezTo>
                  <a:pt x="14496" y="5366"/>
                  <a:pt x="14496" y="5372"/>
                  <a:pt x="14502" y="5378"/>
                </a:cubicBezTo>
                <a:cubicBezTo>
                  <a:pt x="14502" y="5384"/>
                  <a:pt x="14507" y="5384"/>
                  <a:pt x="14507" y="5390"/>
                </a:cubicBezTo>
                <a:cubicBezTo>
                  <a:pt x="14507" y="5390"/>
                  <a:pt x="14519" y="5390"/>
                  <a:pt x="14519" y="5396"/>
                </a:cubicBezTo>
                <a:cubicBezTo>
                  <a:pt x="14519" y="5396"/>
                  <a:pt x="14519" y="5401"/>
                  <a:pt x="14519" y="5407"/>
                </a:cubicBezTo>
                <a:cubicBezTo>
                  <a:pt x="14519" y="5419"/>
                  <a:pt x="14502" y="5425"/>
                  <a:pt x="14502" y="5443"/>
                </a:cubicBezTo>
                <a:cubicBezTo>
                  <a:pt x="14502" y="5449"/>
                  <a:pt x="14507" y="5455"/>
                  <a:pt x="14507" y="5455"/>
                </a:cubicBezTo>
                <a:cubicBezTo>
                  <a:pt x="14507" y="5461"/>
                  <a:pt x="14513" y="5467"/>
                  <a:pt x="14513" y="5467"/>
                </a:cubicBezTo>
                <a:cubicBezTo>
                  <a:pt x="14513" y="5473"/>
                  <a:pt x="14519" y="5473"/>
                  <a:pt x="14525" y="5478"/>
                </a:cubicBezTo>
                <a:cubicBezTo>
                  <a:pt x="14531" y="5485"/>
                  <a:pt x="14531" y="5490"/>
                  <a:pt x="14543" y="5496"/>
                </a:cubicBezTo>
                <a:cubicBezTo>
                  <a:pt x="14543" y="5502"/>
                  <a:pt x="14549" y="5502"/>
                  <a:pt x="14555" y="5508"/>
                </a:cubicBezTo>
                <a:cubicBezTo>
                  <a:pt x="14555" y="5514"/>
                  <a:pt x="14561" y="5520"/>
                  <a:pt x="14561" y="5526"/>
                </a:cubicBezTo>
                <a:cubicBezTo>
                  <a:pt x="14561" y="5532"/>
                  <a:pt x="14555" y="5538"/>
                  <a:pt x="14555" y="5550"/>
                </a:cubicBezTo>
                <a:cubicBezTo>
                  <a:pt x="14555" y="5556"/>
                  <a:pt x="14561" y="5562"/>
                  <a:pt x="14561" y="5573"/>
                </a:cubicBezTo>
                <a:cubicBezTo>
                  <a:pt x="14561" y="5585"/>
                  <a:pt x="14555" y="5591"/>
                  <a:pt x="14543" y="5597"/>
                </a:cubicBezTo>
                <a:cubicBezTo>
                  <a:pt x="14543" y="5597"/>
                  <a:pt x="14537" y="5597"/>
                  <a:pt x="14531" y="5603"/>
                </a:cubicBezTo>
                <a:cubicBezTo>
                  <a:pt x="14531" y="5603"/>
                  <a:pt x="14525" y="5603"/>
                  <a:pt x="14519" y="5603"/>
                </a:cubicBezTo>
                <a:cubicBezTo>
                  <a:pt x="14519" y="5609"/>
                  <a:pt x="14519" y="5615"/>
                  <a:pt x="14513" y="5615"/>
                </a:cubicBezTo>
                <a:cubicBezTo>
                  <a:pt x="14513" y="5621"/>
                  <a:pt x="14513" y="5627"/>
                  <a:pt x="14513" y="5627"/>
                </a:cubicBezTo>
                <a:cubicBezTo>
                  <a:pt x="14513" y="5639"/>
                  <a:pt x="14513" y="5651"/>
                  <a:pt x="14513" y="5662"/>
                </a:cubicBezTo>
                <a:cubicBezTo>
                  <a:pt x="14513" y="5674"/>
                  <a:pt x="14513" y="5674"/>
                  <a:pt x="14513" y="5674"/>
                </a:cubicBezTo>
                <a:cubicBezTo>
                  <a:pt x="14513" y="5680"/>
                  <a:pt x="14507" y="5686"/>
                  <a:pt x="14507" y="5698"/>
                </a:cubicBezTo>
                <a:cubicBezTo>
                  <a:pt x="14507" y="5704"/>
                  <a:pt x="14507" y="5710"/>
                  <a:pt x="14507" y="5716"/>
                </a:cubicBezTo>
                <a:cubicBezTo>
                  <a:pt x="14507" y="5728"/>
                  <a:pt x="14507" y="5733"/>
                  <a:pt x="14507" y="5745"/>
                </a:cubicBezTo>
                <a:cubicBezTo>
                  <a:pt x="14513" y="5751"/>
                  <a:pt x="14513" y="5751"/>
                  <a:pt x="14519" y="5757"/>
                </a:cubicBezTo>
                <a:cubicBezTo>
                  <a:pt x="14525" y="5757"/>
                  <a:pt x="14525" y="5757"/>
                  <a:pt x="14531" y="5763"/>
                </a:cubicBezTo>
                <a:cubicBezTo>
                  <a:pt x="14531" y="5763"/>
                  <a:pt x="14537" y="5763"/>
                  <a:pt x="14543" y="5763"/>
                </a:cubicBezTo>
                <a:cubicBezTo>
                  <a:pt x="14549" y="5769"/>
                  <a:pt x="14555" y="5781"/>
                  <a:pt x="14561" y="5787"/>
                </a:cubicBezTo>
                <a:cubicBezTo>
                  <a:pt x="14567" y="5799"/>
                  <a:pt x="14573" y="5805"/>
                  <a:pt x="14585" y="5805"/>
                </a:cubicBezTo>
                <a:cubicBezTo>
                  <a:pt x="14591" y="5810"/>
                  <a:pt x="14591" y="5810"/>
                  <a:pt x="14596" y="5810"/>
                </a:cubicBezTo>
                <a:cubicBezTo>
                  <a:pt x="14602" y="5810"/>
                  <a:pt x="14602" y="5817"/>
                  <a:pt x="14602" y="5822"/>
                </a:cubicBezTo>
                <a:cubicBezTo>
                  <a:pt x="14608" y="5828"/>
                  <a:pt x="14614" y="5828"/>
                  <a:pt x="14614" y="5834"/>
                </a:cubicBezTo>
                <a:cubicBezTo>
                  <a:pt x="14614" y="5846"/>
                  <a:pt x="14614" y="5846"/>
                  <a:pt x="14614" y="5858"/>
                </a:cubicBezTo>
                <a:cubicBezTo>
                  <a:pt x="14614" y="5870"/>
                  <a:pt x="14614" y="5876"/>
                  <a:pt x="14620" y="5882"/>
                </a:cubicBezTo>
                <a:cubicBezTo>
                  <a:pt x="14620" y="5888"/>
                  <a:pt x="14632" y="5894"/>
                  <a:pt x="14632" y="5905"/>
                </a:cubicBezTo>
                <a:cubicBezTo>
                  <a:pt x="14638" y="5911"/>
                  <a:pt x="14632" y="5911"/>
                  <a:pt x="14638" y="5917"/>
                </a:cubicBezTo>
                <a:cubicBezTo>
                  <a:pt x="14638" y="5923"/>
                  <a:pt x="14644" y="5923"/>
                  <a:pt x="14650" y="5929"/>
                </a:cubicBezTo>
                <a:cubicBezTo>
                  <a:pt x="14650" y="5941"/>
                  <a:pt x="14656" y="5947"/>
                  <a:pt x="14656" y="5959"/>
                </a:cubicBezTo>
                <a:cubicBezTo>
                  <a:pt x="14656" y="6018"/>
                  <a:pt x="14656" y="6018"/>
                  <a:pt x="14656" y="6018"/>
                </a:cubicBezTo>
                <a:cubicBezTo>
                  <a:pt x="14656" y="6024"/>
                  <a:pt x="14662" y="6024"/>
                  <a:pt x="14662" y="6030"/>
                </a:cubicBezTo>
                <a:cubicBezTo>
                  <a:pt x="14662" y="6036"/>
                  <a:pt x="14662" y="6042"/>
                  <a:pt x="14662" y="6042"/>
                </a:cubicBezTo>
                <a:cubicBezTo>
                  <a:pt x="14668" y="6048"/>
                  <a:pt x="14668" y="6054"/>
                  <a:pt x="14673" y="6054"/>
                </a:cubicBezTo>
                <a:cubicBezTo>
                  <a:pt x="14679" y="6060"/>
                  <a:pt x="14679" y="6065"/>
                  <a:pt x="14685" y="6065"/>
                </a:cubicBezTo>
                <a:cubicBezTo>
                  <a:pt x="14685" y="6071"/>
                  <a:pt x="14691" y="6071"/>
                  <a:pt x="14697" y="6071"/>
                </a:cubicBezTo>
                <a:cubicBezTo>
                  <a:pt x="14709" y="6083"/>
                  <a:pt x="14715" y="6089"/>
                  <a:pt x="14733" y="6095"/>
                </a:cubicBezTo>
                <a:cubicBezTo>
                  <a:pt x="14739" y="6101"/>
                  <a:pt x="14751" y="6101"/>
                  <a:pt x="14757" y="6107"/>
                </a:cubicBezTo>
                <a:cubicBezTo>
                  <a:pt x="14762" y="6113"/>
                  <a:pt x="14762" y="6119"/>
                  <a:pt x="14768" y="6125"/>
                </a:cubicBezTo>
                <a:cubicBezTo>
                  <a:pt x="14774" y="6131"/>
                  <a:pt x="14774" y="6137"/>
                  <a:pt x="14774" y="6137"/>
                </a:cubicBezTo>
                <a:cubicBezTo>
                  <a:pt x="14780" y="6142"/>
                  <a:pt x="14786" y="6142"/>
                  <a:pt x="14786" y="6142"/>
                </a:cubicBezTo>
                <a:cubicBezTo>
                  <a:pt x="14792" y="6142"/>
                  <a:pt x="14792" y="6142"/>
                  <a:pt x="14798" y="6142"/>
                </a:cubicBezTo>
                <a:cubicBezTo>
                  <a:pt x="14804" y="6149"/>
                  <a:pt x="14810" y="6149"/>
                  <a:pt x="14816" y="6149"/>
                </a:cubicBezTo>
                <a:cubicBezTo>
                  <a:pt x="14822" y="6154"/>
                  <a:pt x="14828" y="6154"/>
                  <a:pt x="14834" y="6154"/>
                </a:cubicBezTo>
                <a:cubicBezTo>
                  <a:pt x="14839" y="6154"/>
                  <a:pt x="14839" y="6154"/>
                  <a:pt x="14839" y="6154"/>
                </a:cubicBezTo>
                <a:cubicBezTo>
                  <a:pt x="14846" y="6154"/>
                  <a:pt x="14846" y="6149"/>
                  <a:pt x="14851" y="6149"/>
                </a:cubicBezTo>
                <a:cubicBezTo>
                  <a:pt x="14846" y="6137"/>
                  <a:pt x="14839" y="6131"/>
                  <a:pt x="14834" y="6125"/>
                </a:cubicBezTo>
                <a:cubicBezTo>
                  <a:pt x="14834" y="6119"/>
                  <a:pt x="14834" y="6113"/>
                  <a:pt x="14828" y="6113"/>
                </a:cubicBezTo>
                <a:cubicBezTo>
                  <a:pt x="14828" y="6113"/>
                  <a:pt x="14822" y="6113"/>
                  <a:pt x="14816" y="6113"/>
                </a:cubicBezTo>
                <a:cubicBezTo>
                  <a:pt x="14810" y="6101"/>
                  <a:pt x="14804" y="6095"/>
                  <a:pt x="14804" y="6089"/>
                </a:cubicBezTo>
                <a:cubicBezTo>
                  <a:pt x="14804" y="6077"/>
                  <a:pt x="14804" y="6071"/>
                  <a:pt x="14804" y="6060"/>
                </a:cubicBezTo>
                <a:cubicBezTo>
                  <a:pt x="14804" y="6060"/>
                  <a:pt x="14804" y="6054"/>
                  <a:pt x="14804" y="6048"/>
                </a:cubicBezTo>
                <a:cubicBezTo>
                  <a:pt x="14798" y="6036"/>
                  <a:pt x="14804" y="6030"/>
                  <a:pt x="14804" y="6018"/>
                </a:cubicBezTo>
                <a:cubicBezTo>
                  <a:pt x="14804" y="6012"/>
                  <a:pt x="14798" y="6006"/>
                  <a:pt x="14798" y="6006"/>
                </a:cubicBezTo>
                <a:cubicBezTo>
                  <a:pt x="14798" y="6000"/>
                  <a:pt x="14792" y="5994"/>
                  <a:pt x="14792" y="5994"/>
                </a:cubicBezTo>
                <a:cubicBezTo>
                  <a:pt x="14792" y="5988"/>
                  <a:pt x="14780" y="5988"/>
                  <a:pt x="14780" y="5983"/>
                </a:cubicBezTo>
                <a:cubicBezTo>
                  <a:pt x="14780" y="5971"/>
                  <a:pt x="14780" y="5959"/>
                  <a:pt x="14780" y="5947"/>
                </a:cubicBezTo>
                <a:cubicBezTo>
                  <a:pt x="14780" y="5935"/>
                  <a:pt x="14780" y="5935"/>
                  <a:pt x="14780" y="5935"/>
                </a:cubicBezTo>
                <a:cubicBezTo>
                  <a:pt x="14780" y="5929"/>
                  <a:pt x="14780" y="5929"/>
                  <a:pt x="14780" y="5923"/>
                </a:cubicBezTo>
                <a:cubicBezTo>
                  <a:pt x="14780" y="5911"/>
                  <a:pt x="14780" y="5911"/>
                  <a:pt x="14780" y="5911"/>
                </a:cubicBezTo>
                <a:cubicBezTo>
                  <a:pt x="14780" y="5905"/>
                  <a:pt x="14774" y="5905"/>
                  <a:pt x="14774" y="5899"/>
                </a:cubicBezTo>
                <a:cubicBezTo>
                  <a:pt x="14774" y="5876"/>
                  <a:pt x="14774" y="5876"/>
                  <a:pt x="14774" y="5876"/>
                </a:cubicBezTo>
                <a:cubicBezTo>
                  <a:pt x="14762" y="5876"/>
                  <a:pt x="14751" y="5882"/>
                  <a:pt x="14739" y="5876"/>
                </a:cubicBezTo>
                <a:cubicBezTo>
                  <a:pt x="14739" y="5870"/>
                  <a:pt x="14733" y="5870"/>
                  <a:pt x="14733" y="5864"/>
                </a:cubicBezTo>
                <a:cubicBezTo>
                  <a:pt x="14727" y="5864"/>
                  <a:pt x="14727" y="5858"/>
                  <a:pt x="14721" y="5852"/>
                </a:cubicBezTo>
                <a:cubicBezTo>
                  <a:pt x="14715" y="5852"/>
                  <a:pt x="14715" y="5852"/>
                  <a:pt x="14709" y="5846"/>
                </a:cubicBezTo>
                <a:cubicBezTo>
                  <a:pt x="14703" y="5846"/>
                  <a:pt x="14703" y="5840"/>
                  <a:pt x="14697" y="5834"/>
                </a:cubicBezTo>
                <a:cubicBezTo>
                  <a:pt x="14691" y="5834"/>
                  <a:pt x="14685" y="5828"/>
                  <a:pt x="14673" y="5828"/>
                </a:cubicBezTo>
                <a:cubicBezTo>
                  <a:pt x="14673" y="5828"/>
                  <a:pt x="14668" y="5828"/>
                  <a:pt x="14662" y="5828"/>
                </a:cubicBezTo>
                <a:cubicBezTo>
                  <a:pt x="14650" y="5822"/>
                  <a:pt x="14650" y="5817"/>
                  <a:pt x="14644" y="5810"/>
                </a:cubicBezTo>
                <a:cubicBezTo>
                  <a:pt x="14638" y="5805"/>
                  <a:pt x="14632" y="5805"/>
                  <a:pt x="14632" y="5799"/>
                </a:cubicBezTo>
                <a:cubicBezTo>
                  <a:pt x="14632" y="5793"/>
                  <a:pt x="14632" y="5793"/>
                  <a:pt x="14632" y="5787"/>
                </a:cubicBezTo>
                <a:cubicBezTo>
                  <a:pt x="14626" y="5781"/>
                  <a:pt x="14632" y="5775"/>
                  <a:pt x="14632" y="5763"/>
                </a:cubicBezTo>
                <a:cubicBezTo>
                  <a:pt x="14632" y="5763"/>
                  <a:pt x="14632" y="5757"/>
                  <a:pt x="14632" y="5751"/>
                </a:cubicBezTo>
                <a:cubicBezTo>
                  <a:pt x="14632" y="5751"/>
                  <a:pt x="14632" y="5745"/>
                  <a:pt x="14626" y="5739"/>
                </a:cubicBezTo>
                <a:cubicBezTo>
                  <a:pt x="14626" y="5739"/>
                  <a:pt x="14620" y="5739"/>
                  <a:pt x="14614" y="5733"/>
                </a:cubicBezTo>
                <a:cubicBezTo>
                  <a:pt x="14614" y="5733"/>
                  <a:pt x="14608" y="5733"/>
                  <a:pt x="14602" y="5728"/>
                </a:cubicBezTo>
                <a:cubicBezTo>
                  <a:pt x="14602" y="5722"/>
                  <a:pt x="14602" y="5716"/>
                  <a:pt x="14602" y="5710"/>
                </a:cubicBezTo>
                <a:cubicBezTo>
                  <a:pt x="14602" y="5698"/>
                  <a:pt x="14602" y="5698"/>
                  <a:pt x="14602" y="5698"/>
                </a:cubicBezTo>
                <a:cubicBezTo>
                  <a:pt x="14602" y="5692"/>
                  <a:pt x="14602" y="5686"/>
                  <a:pt x="14602" y="5686"/>
                </a:cubicBezTo>
                <a:cubicBezTo>
                  <a:pt x="14602" y="5680"/>
                  <a:pt x="14596" y="5686"/>
                  <a:pt x="14591" y="5680"/>
                </a:cubicBezTo>
                <a:cubicBezTo>
                  <a:pt x="14585" y="5680"/>
                  <a:pt x="14585" y="5680"/>
                  <a:pt x="14579" y="5674"/>
                </a:cubicBezTo>
                <a:cubicBezTo>
                  <a:pt x="14573" y="5674"/>
                  <a:pt x="14573" y="5674"/>
                  <a:pt x="14573" y="5674"/>
                </a:cubicBezTo>
                <a:cubicBezTo>
                  <a:pt x="14573" y="5615"/>
                  <a:pt x="14573" y="5615"/>
                  <a:pt x="14573" y="5615"/>
                </a:cubicBezTo>
                <a:cubicBezTo>
                  <a:pt x="14573" y="5597"/>
                  <a:pt x="14585" y="5591"/>
                  <a:pt x="14591" y="5579"/>
                </a:cubicBezTo>
                <a:cubicBezTo>
                  <a:pt x="14602" y="5567"/>
                  <a:pt x="14602" y="5556"/>
                  <a:pt x="14608" y="5544"/>
                </a:cubicBezTo>
                <a:cubicBezTo>
                  <a:pt x="14614" y="5538"/>
                  <a:pt x="14614" y="5532"/>
                  <a:pt x="14614" y="5526"/>
                </a:cubicBezTo>
                <a:cubicBezTo>
                  <a:pt x="14614" y="5520"/>
                  <a:pt x="14608" y="5514"/>
                  <a:pt x="14608" y="5502"/>
                </a:cubicBezTo>
                <a:cubicBezTo>
                  <a:pt x="14608" y="5496"/>
                  <a:pt x="14608" y="5496"/>
                  <a:pt x="14614" y="5490"/>
                </a:cubicBezTo>
                <a:cubicBezTo>
                  <a:pt x="14614" y="5485"/>
                  <a:pt x="14620" y="5485"/>
                  <a:pt x="14626" y="5478"/>
                </a:cubicBezTo>
                <a:cubicBezTo>
                  <a:pt x="14626" y="5473"/>
                  <a:pt x="14632" y="5473"/>
                  <a:pt x="14632" y="5467"/>
                </a:cubicBezTo>
                <a:cubicBezTo>
                  <a:pt x="14638" y="5467"/>
                  <a:pt x="14644" y="5467"/>
                  <a:pt x="14644" y="5467"/>
                </a:cubicBezTo>
                <a:cubicBezTo>
                  <a:pt x="14650" y="5473"/>
                  <a:pt x="14650" y="5473"/>
                  <a:pt x="14656" y="5478"/>
                </a:cubicBezTo>
                <a:cubicBezTo>
                  <a:pt x="14662" y="5478"/>
                  <a:pt x="14656" y="5485"/>
                  <a:pt x="14662" y="5490"/>
                </a:cubicBezTo>
                <a:cubicBezTo>
                  <a:pt x="14662" y="5490"/>
                  <a:pt x="14673" y="5490"/>
                  <a:pt x="14673" y="5496"/>
                </a:cubicBezTo>
                <a:cubicBezTo>
                  <a:pt x="14679" y="5502"/>
                  <a:pt x="14673" y="5514"/>
                  <a:pt x="14679" y="5520"/>
                </a:cubicBezTo>
                <a:cubicBezTo>
                  <a:pt x="14679" y="5526"/>
                  <a:pt x="14685" y="5526"/>
                  <a:pt x="14691" y="5526"/>
                </a:cubicBezTo>
                <a:cubicBezTo>
                  <a:pt x="14697" y="5532"/>
                  <a:pt x="14697" y="5532"/>
                  <a:pt x="14709" y="5532"/>
                </a:cubicBezTo>
                <a:cubicBezTo>
                  <a:pt x="14715" y="5532"/>
                  <a:pt x="14715" y="5532"/>
                  <a:pt x="14715" y="5532"/>
                </a:cubicBezTo>
                <a:cubicBezTo>
                  <a:pt x="14715" y="5532"/>
                  <a:pt x="14721" y="5526"/>
                  <a:pt x="14727" y="5526"/>
                </a:cubicBezTo>
                <a:lnTo>
                  <a:pt x="14733" y="5520"/>
                </a:lnTo>
                <a:cubicBezTo>
                  <a:pt x="14745" y="5520"/>
                  <a:pt x="14745" y="5532"/>
                  <a:pt x="14751" y="5544"/>
                </a:cubicBezTo>
                <a:cubicBezTo>
                  <a:pt x="14757" y="5550"/>
                  <a:pt x="14768" y="5556"/>
                  <a:pt x="14768" y="5567"/>
                </a:cubicBezTo>
                <a:cubicBezTo>
                  <a:pt x="14774" y="5573"/>
                  <a:pt x="14774" y="5579"/>
                  <a:pt x="14780" y="5591"/>
                </a:cubicBezTo>
                <a:cubicBezTo>
                  <a:pt x="14780" y="5597"/>
                  <a:pt x="14786" y="5603"/>
                  <a:pt x="14792" y="5615"/>
                </a:cubicBezTo>
                <a:cubicBezTo>
                  <a:pt x="14792" y="5621"/>
                  <a:pt x="14798" y="5627"/>
                  <a:pt x="14804" y="5639"/>
                </a:cubicBezTo>
                <a:cubicBezTo>
                  <a:pt x="14810" y="5644"/>
                  <a:pt x="14816" y="5651"/>
                  <a:pt x="14822" y="5656"/>
                </a:cubicBezTo>
                <a:cubicBezTo>
                  <a:pt x="14828" y="5656"/>
                  <a:pt x="14834" y="5656"/>
                  <a:pt x="14834" y="5656"/>
                </a:cubicBezTo>
                <a:cubicBezTo>
                  <a:pt x="14839" y="5656"/>
                  <a:pt x="14846" y="5656"/>
                  <a:pt x="14846" y="5656"/>
                </a:cubicBezTo>
                <a:cubicBezTo>
                  <a:pt x="14851" y="5662"/>
                  <a:pt x="14857" y="5662"/>
                  <a:pt x="14857" y="5662"/>
                </a:cubicBezTo>
                <a:cubicBezTo>
                  <a:pt x="14863" y="5662"/>
                  <a:pt x="14869" y="5662"/>
                  <a:pt x="14869" y="5662"/>
                </a:cubicBezTo>
                <a:cubicBezTo>
                  <a:pt x="14875" y="5668"/>
                  <a:pt x="14881" y="5668"/>
                  <a:pt x="14881" y="5674"/>
                </a:cubicBezTo>
                <a:cubicBezTo>
                  <a:pt x="14881" y="5686"/>
                  <a:pt x="14869" y="5692"/>
                  <a:pt x="14869" y="5698"/>
                </a:cubicBezTo>
                <a:cubicBezTo>
                  <a:pt x="14863" y="5710"/>
                  <a:pt x="14863" y="5716"/>
                  <a:pt x="14863" y="5722"/>
                </a:cubicBezTo>
                <a:cubicBezTo>
                  <a:pt x="14863" y="5739"/>
                  <a:pt x="14869" y="5751"/>
                  <a:pt x="14881" y="5769"/>
                </a:cubicBezTo>
                <a:cubicBezTo>
                  <a:pt x="14887" y="5769"/>
                  <a:pt x="14887" y="5763"/>
                  <a:pt x="14893" y="5757"/>
                </a:cubicBezTo>
                <a:cubicBezTo>
                  <a:pt x="14899" y="5751"/>
                  <a:pt x="14899" y="5745"/>
                  <a:pt x="14911" y="5733"/>
                </a:cubicBezTo>
                <a:cubicBezTo>
                  <a:pt x="14917" y="5733"/>
                  <a:pt x="14917" y="5733"/>
                  <a:pt x="14923" y="5728"/>
                </a:cubicBezTo>
                <a:cubicBezTo>
                  <a:pt x="14928" y="5722"/>
                  <a:pt x="14928" y="5722"/>
                  <a:pt x="14934" y="5716"/>
                </a:cubicBezTo>
                <a:cubicBezTo>
                  <a:pt x="14940" y="5710"/>
                  <a:pt x="14940" y="5710"/>
                  <a:pt x="14946" y="5704"/>
                </a:cubicBezTo>
                <a:cubicBezTo>
                  <a:pt x="14952" y="5704"/>
                  <a:pt x="14958" y="5698"/>
                  <a:pt x="14958" y="5698"/>
                </a:cubicBezTo>
                <a:cubicBezTo>
                  <a:pt x="14958" y="5692"/>
                  <a:pt x="14964" y="5686"/>
                  <a:pt x="14964" y="5686"/>
                </a:cubicBezTo>
                <a:cubicBezTo>
                  <a:pt x="14964" y="5680"/>
                  <a:pt x="14970" y="5680"/>
                  <a:pt x="14970" y="5674"/>
                </a:cubicBezTo>
                <a:cubicBezTo>
                  <a:pt x="14976" y="5668"/>
                  <a:pt x="14976" y="5668"/>
                  <a:pt x="14976" y="5662"/>
                </a:cubicBezTo>
                <a:cubicBezTo>
                  <a:pt x="14976" y="5656"/>
                  <a:pt x="14976" y="5656"/>
                  <a:pt x="14976" y="5651"/>
                </a:cubicBezTo>
                <a:cubicBezTo>
                  <a:pt x="14982" y="5644"/>
                  <a:pt x="14982" y="5639"/>
                  <a:pt x="14988" y="5639"/>
                </a:cubicBezTo>
                <a:cubicBezTo>
                  <a:pt x="14994" y="5639"/>
                  <a:pt x="15000" y="5644"/>
                  <a:pt x="15005" y="5644"/>
                </a:cubicBezTo>
                <a:cubicBezTo>
                  <a:pt x="15017" y="5644"/>
                  <a:pt x="15023" y="5644"/>
                  <a:pt x="15029" y="5644"/>
                </a:cubicBezTo>
                <a:cubicBezTo>
                  <a:pt x="15035" y="5639"/>
                  <a:pt x="15041" y="5639"/>
                  <a:pt x="15041" y="5633"/>
                </a:cubicBezTo>
                <a:cubicBezTo>
                  <a:pt x="15053" y="5627"/>
                  <a:pt x="15059" y="5615"/>
                  <a:pt x="15071" y="5609"/>
                </a:cubicBezTo>
                <a:cubicBezTo>
                  <a:pt x="15077" y="5603"/>
                  <a:pt x="15077" y="5597"/>
                  <a:pt x="15083" y="5597"/>
                </a:cubicBezTo>
                <a:cubicBezTo>
                  <a:pt x="15089" y="5597"/>
                  <a:pt x="15094" y="5597"/>
                  <a:pt x="15094" y="5591"/>
                </a:cubicBezTo>
                <a:cubicBezTo>
                  <a:pt x="15100" y="5591"/>
                  <a:pt x="15106" y="5591"/>
                  <a:pt x="15106" y="5585"/>
                </a:cubicBezTo>
                <a:cubicBezTo>
                  <a:pt x="15106" y="5579"/>
                  <a:pt x="15106" y="5579"/>
                  <a:pt x="15112" y="5573"/>
                </a:cubicBezTo>
                <a:cubicBezTo>
                  <a:pt x="15112" y="5567"/>
                  <a:pt x="15112" y="5562"/>
                  <a:pt x="15112" y="5550"/>
                </a:cubicBezTo>
                <a:cubicBezTo>
                  <a:pt x="15112" y="5532"/>
                  <a:pt x="15112" y="5514"/>
                  <a:pt x="15112" y="5496"/>
                </a:cubicBezTo>
                <a:cubicBezTo>
                  <a:pt x="15112" y="5455"/>
                  <a:pt x="15112" y="5455"/>
                  <a:pt x="15112" y="5455"/>
                </a:cubicBezTo>
                <a:cubicBezTo>
                  <a:pt x="15112" y="5443"/>
                  <a:pt x="15112" y="5437"/>
                  <a:pt x="15112" y="5425"/>
                </a:cubicBezTo>
                <a:cubicBezTo>
                  <a:pt x="15106" y="5413"/>
                  <a:pt x="15100" y="5407"/>
                  <a:pt x="15094" y="5390"/>
                </a:cubicBezTo>
                <a:cubicBezTo>
                  <a:pt x="15094" y="5384"/>
                  <a:pt x="15089" y="5378"/>
                  <a:pt x="15089" y="5366"/>
                </a:cubicBezTo>
                <a:cubicBezTo>
                  <a:pt x="15089" y="5354"/>
                  <a:pt x="15089" y="5348"/>
                  <a:pt x="15089" y="5342"/>
                </a:cubicBezTo>
                <a:cubicBezTo>
                  <a:pt x="15077" y="5342"/>
                  <a:pt x="15071" y="5342"/>
                  <a:pt x="15059" y="5342"/>
                </a:cubicBezTo>
                <a:cubicBezTo>
                  <a:pt x="15059" y="5336"/>
                  <a:pt x="15053" y="5336"/>
                  <a:pt x="15047" y="5336"/>
                </a:cubicBezTo>
                <a:cubicBezTo>
                  <a:pt x="15047" y="5330"/>
                  <a:pt x="15047" y="5324"/>
                  <a:pt x="15041" y="5324"/>
                </a:cubicBezTo>
                <a:cubicBezTo>
                  <a:pt x="15035" y="5312"/>
                  <a:pt x="15029" y="5307"/>
                  <a:pt x="15023" y="5295"/>
                </a:cubicBezTo>
                <a:cubicBezTo>
                  <a:pt x="15023" y="5295"/>
                  <a:pt x="15023" y="5289"/>
                  <a:pt x="15023" y="5283"/>
                </a:cubicBezTo>
                <a:cubicBezTo>
                  <a:pt x="15023" y="5283"/>
                  <a:pt x="15017" y="5283"/>
                  <a:pt x="15012" y="5283"/>
                </a:cubicBezTo>
                <a:cubicBezTo>
                  <a:pt x="15005" y="5277"/>
                  <a:pt x="15005" y="5277"/>
                  <a:pt x="15000" y="5271"/>
                </a:cubicBezTo>
                <a:cubicBezTo>
                  <a:pt x="14994" y="5265"/>
                  <a:pt x="14988" y="5265"/>
                  <a:pt x="14976" y="5259"/>
                </a:cubicBezTo>
                <a:cubicBezTo>
                  <a:pt x="14976" y="5253"/>
                  <a:pt x="14970" y="5253"/>
                  <a:pt x="14964" y="5247"/>
                </a:cubicBezTo>
                <a:cubicBezTo>
                  <a:pt x="14964" y="5247"/>
                  <a:pt x="14964" y="5241"/>
                  <a:pt x="14958" y="5235"/>
                </a:cubicBezTo>
                <a:cubicBezTo>
                  <a:pt x="14952" y="5230"/>
                  <a:pt x="14946" y="5235"/>
                  <a:pt x="14946" y="5230"/>
                </a:cubicBezTo>
                <a:cubicBezTo>
                  <a:pt x="14946" y="5224"/>
                  <a:pt x="14946" y="5212"/>
                  <a:pt x="14946" y="5206"/>
                </a:cubicBezTo>
                <a:cubicBezTo>
                  <a:pt x="14946" y="5200"/>
                  <a:pt x="14946" y="5200"/>
                  <a:pt x="14946" y="5194"/>
                </a:cubicBezTo>
                <a:cubicBezTo>
                  <a:pt x="14946" y="5188"/>
                  <a:pt x="14934" y="5188"/>
                  <a:pt x="14934" y="5188"/>
                </a:cubicBezTo>
                <a:cubicBezTo>
                  <a:pt x="14928" y="5176"/>
                  <a:pt x="14934" y="5176"/>
                  <a:pt x="14934" y="5164"/>
                </a:cubicBezTo>
                <a:cubicBezTo>
                  <a:pt x="14934" y="5158"/>
                  <a:pt x="14928" y="5152"/>
                  <a:pt x="14934" y="5146"/>
                </a:cubicBezTo>
                <a:cubicBezTo>
                  <a:pt x="14934" y="5141"/>
                  <a:pt x="14934" y="5141"/>
                  <a:pt x="14934" y="5135"/>
                </a:cubicBezTo>
                <a:cubicBezTo>
                  <a:pt x="14934" y="5129"/>
                  <a:pt x="14946" y="5129"/>
                  <a:pt x="14946" y="5123"/>
                </a:cubicBezTo>
                <a:cubicBezTo>
                  <a:pt x="14952" y="5123"/>
                  <a:pt x="14952" y="5123"/>
                  <a:pt x="14958" y="5117"/>
                </a:cubicBezTo>
                <a:cubicBezTo>
                  <a:pt x="14964" y="5111"/>
                  <a:pt x="14970" y="5117"/>
                  <a:pt x="14970" y="5111"/>
                </a:cubicBezTo>
                <a:cubicBezTo>
                  <a:pt x="14970" y="5105"/>
                  <a:pt x="14970" y="5099"/>
                  <a:pt x="14970" y="5099"/>
                </a:cubicBezTo>
                <a:cubicBezTo>
                  <a:pt x="14970" y="5093"/>
                  <a:pt x="14970" y="5087"/>
                  <a:pt x="14970" y="5081"/>
                </a:cubicBezTo>
                <a:cubicBezTo>
                  <a:pt x="14976" y="5075"/>
                  <a:pt x="14976" y="5069"/>
                  <a:pt x="14976" y="5063"/>
                </a:cubicBezTo>
                <a:cubicBezTo>
                  <a:pt x="14982" y="5058"/>
                  <a:pt x="14982" y="5058"/>
                  <a:pt x="14982" y="5052"/>
                </a:cubicBezTo>
                <a:cubicBezTo>
                  <a:pt x="14982" y="5046"/>
                  <a:pt x="14982" y="5040"/>
                  <a:pt x="14988" y="5034"/>
                </a:cubicBezTo>
                <a:cubicBezTo>
                  <a:pt x="14994" y="5034"/>
                  <a:pt x="15000" y="5034"/>
                  <a:pt x="15000" y="5034"/>
                </a:cubicBezTo>
                <a:cubicBezTo>
                  <a:pt x="15005" y="5034"/>
                  <a:pt x="15012" y="5034"/>
                  <a:pt x="15017" y="5034"/>
                </a:cubicBezTo>
                <a:cubicBezTo>
                  <a:pt x="15023" y="5034"/>
                  <a:pt x="15029" y="5028"/>
                  <a:pt x="15041" y="5022"/>
                </a:cubicBezTo>
                <a:cubicBezTo>
                  <a:pt x="15047" y="5022"/>
                  <a:pt x="15047" y="5022"/>
                  <a:pt x="15053" y="5022"/>
                </a:cubicBezTo>
                <a:cubicBezTo>
                  <a:pt x="15059" y="5022"/>
                  <a:pt x="15059" y="5010"/>
                  <a:pt x="15059" y="5010"/>
                </a:cubicBezTo>
                <a:cubicBezTo>
                  <a:pt x="15065" y="5010"/>
                  <a:pt x="15071" y="5010"/>
                  <a:pt x="15071" y="5010"/>
                </a:cubicBezTo>
                <a:cubicBezTo>
                  <a:pt x="15083" y="5010"/>
                  <a:pt x="15089" y="5010"/>
                  <a:pt x="15094" y="5010"/>
                </a:cubicBezTo>
                <a:cubicBezTo>
                  <a:pt x="15100" y="5010"/>
                  <a:pt x="15100" y="5016"/>
                  <a:pt x="15106" y="5016"/>
                </a:cubicBezTo>
                <a:cubicBezTo>
                  <a:pt x="15118" y="5016"/>
                  <a:pt x="15130" y="5010"/>
                  <a:pt x="15142" y="5010"/>
                </a:cubicBezTo>
                <a:cubicBezTo>
                  <a:pt x="15142" y="5028"/>
                  <a:pt x="15142" y="5028"/>
                  <a:pt x="15142" y="5028"/>
                </a:cubicBezTo>
                <a:lnTo>
                  <a:pt x="15136" y="5034"/>
                </a:lnTo>
                <a:cubicBezTo>
                  <a:pt x="15136" y="5099"/>
                  <a:pt x="15136" y="5099"/>
                  <a:pt x="15136" y="5099"/>
                </a:cubicBezTo>
                <a:cubicBezTo>
                  <a:pt x="15136" y="5105"/>
                  <a:pt x="15136" y="5111"/>
                  <a:pt x="15130" y="5111"/>
                </a:cubicBezTo>
                <a:cubicBezTo>
                  <a:pt x="15124" y="5111"/>
                  <a:pt x="15124" y="5117"/>
                  <a:pt x="15118" y="5117"/>
                </a:cubicBezTo>
                <a:cubicBezTo>
                  <a:pt x="15112" y="5117"/>
                  <a:pt x="15112" y="5117"/>
                  <a:pt x="15106" y="5117"/>
                </a:cubicBezTo>
                <a:cubicBezTo>
                  <a:pt x="15100" y="5117"/>
                  <a:pt x="15100" y="5123"/>
                  <a:pt x="15094" y="5123"/>
                </a:cubicBezTo>
                <a:cubicBezTo>
                  <a:pt x="15089" y="5129"/>
                  <a:pt x="15089" y="5135"/>
                  <a:pt x="15089" y="5135"/>
                </a:cubicBezTo>
                <a:cubicBezTo>
                  <a:pt x="15083" y="5141"/>
                  <a:pt x="15077" y="5146"/>
                  <a:pt x="15077" y="5152"/>
                </a:cubicBezTo>
                <a:cubicBezTo>
                  <a:pt x="15077" y="5158"/>
                  <a:pt x="15077" y="5164"/>
                  <a:pt x="15077" y="5170"/>
                </a:cubicBezTo>
                <a:cubicBezTo>
                  <a:pt x="15083" y="5176"/>
                  <a:pt x="15077" y="5182"/>
                  <a:pt x="15083" y="5188"/>
                </a:cubicBezTo>
                <a:cubicBezTo>
                  <a:pt x="15083" y="5188"/>
                  <a:pt x="15089" y="5188"/>
                  <a:pt x="15094" y="5188"/>
                </a:cubicBezTo>
                <a:cubicBezTo>
                  <a:pt x="15183" y="5188"/>
                  <a:pt x="15183" y="5188"/>
                  <a:pt x="15183" y="5188"/>
                </a:cubicBezTo>
                <a:cubicBezTo>
                  <a:pt x="15183" y="5176"/>
                  <a:pt x="15183" y="5164"/>
                  <a:pt x="15189" y="5152"/>
                </a:cubicBezTo>
                <a:cubicBezTo>
                  <a:pt x="15189" y="5146"/>
                  <a:pt x="15189" y="5141"/>
                  <a:pt x="15195" y="5141"/>
                </a:cubicBezTo>
                <a:cubicBezTo>
                  <a:pt x="15195" y="5135"/>
                  <a:pt x="15201" y="5135"/>
                  <a:pt x="15201" y="5129"/>
                </a:cubicBezTo>
                <a:cubicBezTo>
                  <a:pt x="15201" y="5123"/>
                  <a:pt x="15201" y="5123"/>
                  <a:pt x="15201" y="5117"/>
                </a:cubicBezTo>
                <a:cubicBezTo>
                  <a:pt x="15201" y="5111"/>
                  <a:pt x="15201" y="5105"/>
                  <a:pt x="15201" y="5105"/>
                </a:cubicBezTo>
                <a:cubicBezTo>
                  <a:pt x="15195" y="5093"/>
                  <a:pt x="15189" y="5099"/>
                  <a:pt x="15178" y="5093"/>
                </a:cubicBezTo>
                <a:cubicBezTo>
                  <a:pt x="15178" y="5028"/>
                  <a:pt x="15178" y="5028"/>
                  <a:pt x="15178" y="5028"/>
                </a:cubicBezTo>
                <a:cubicBezTo>
                  <a:pt x="15189" y="5028"/>
                  <a:pt x="15195" y="5028"/>
                  <a:pt x="15201" y="5028"/>
                </a:cubicBezTo>
                <a:cubicBezTo>
                  <a:pt x="15213" y="5028"/>
                  <a:pt x="15213" y="5028"/>
                  <a:pt x="15213" y="5028"/>
                </a:cubicBezTo>
                <a:cubicBezTo>
                  <a:pt x="15219" y="5028"/>
                  <a:pt x="15225" y="5022"/>
                  <a:pt x="15225" y="5022"/>
                </a:cubicBezTo>
                <a:cubicBezTo>
                  <a:pt x="15231" y="5016"/>
                  <a:pt x="15231" y="5010"/>
                  <a:pt x="15237" y="5010"/>
                </a:cubicBezTo>
                <a:cubicBezTo>
                  <a:pt x="15243" y="5004"/>
                  <a:pt x="15243" y="4998"/>
                  <a:pt x="15249" y="4998"/>
                </a:cubicBezTo>
                <a:cubicBezTo>
                  <a:pt x="15255" y="4998"/>
                  <a:pt x="15266" y="4998"/>
                  <a:pt x="15272" y="4992"/>
                </a:cubicBezTo>
                <a:cubicBezTo>
                  <a:pt x="15278" y="4992"/>
                  <a:pt x="15290" y="4992"/>
                  <a:pt x="15296" y="4992"/>
                </a:cubicBezTo>
                <a:cubicBezTo>
                  <a:pt x="15308" y="4992"/>
                  <a:pt x="15308" y="4992"/>
                  <a:pt x="15308" y="4992"/>
                </a:cubicBezTo>
                <a:cubicBezTo>
                  <a:pt x="15314" y="4992"/>
                  <a:pt x="15320" y="4992"/>
                  <a:pt x="15320" y="4992"/>
                </a:cubicBezTo>
                <a:cubicBezTo>
                  <a:pt x="15332" y="4992"/>
                  <a:pt x="15337" y="4998"/>
                  <a:pt x="15344" y="4998"/>
                </a:cubicBezTo>
                <a:cubicBezTo>
                  <a:pt x="15349" y="4998"/>
                  <a:pt x="15349" y="4998"/>
                  <a:pt x="15355" y="4998"/>
                </a:cubicBezTo>
                <a:cubicBezTo>
                  <a:pt x="15361" y="4998"/>
                  <a:pt x="15361" y="4992"/>
                  <a:pt x="15367" y="4992"/>
                </a:cubicBezTo>
                <a:cubicBezTo>
                  <a:pt x="15373" y="4986"/>
                  <a:pt x="15373" y="4980"/>
                  <a:pt x="15373" y="4980"/>
                </a:cubicBezTo>
                <a:cubicBezTo>
                  <a:pt x="15379" y="4975"/>
                  <a:pt x="15379" y="4975"/>
                  <a:pt x="15379" y="4969"/>
                </a:cubicBezTo>
                <a:cubicBezTo>
                  <a:pt x="15391" y="4969"/>
                  <a:pt x="15397" y="4969"/>
                  <a:pt x="15403" y="4969"/>
                </a:cubicBezTo>
                <a:cubicBezTo>
                  <a:pt x="15409" y="4969"/>
                  <a:pt x="15409" y="4963"/>
                  <a:pt x="15415" y="4963"/>
                </a:cubicBezTo>
                <a:cubicBezTo>
                  <a:pt x="15421" y="4963"/>
                  <a:pt x="15426" y="4963"/>
                  <a:pt x="15438" y="4963"/>
                </a:cubicBezTo>
                <a:cubicBezTo>
                  <a:pt x="15444" y="4963"/>
                  <a:pt x="15444" y="4963"/>
                  <a:pt x="15450" y="4963"/>
                </a:cubicBezTo>
                <a:cubicBezTo>
                  <a:pt x="15450" y="4957"/>
                  <a:pt x="15456" y="4963"/>
                  <a:pt x="15462" y="4963"/>
                </a:cubicBezTo>
                <a:cubicBezTo>
                  <a:pt x="15468" y="4957"/>
                  <a:pt x="15468" y="4951"/>
                  <a:pt x="15468" y="4951"/>
                </a:cubicBezTo>
                <a:cubicBezTo>
                  <a:pt x="15474" y="4945"/>
                  <a:pt x="15474" y="4939"/>
                  <a:pt x="15480" y="4939"/>
                </a:cubicBezTo>
                <a:cubicBezTo>
                  <a:pt x="15486" y="4939"/>
                  <a:pt x="15486" y="4939"/>
                  <a:pt x="15492" y="4939"/>
                </a:cubicBezTo>
                <a:cubicBezTo>
                  <a:pt x="15498" y="4933"/>
                  <a:pt x="15498" y="4933"/>
                  <a:pt x="15504" y="4927"/>
                </a:cubicBezTo>
                <a:cubicBezTo>
                  <a:pt x="15510" y="4927"/>
                  <a:pt x="15510" y="4927"/>
                  <a:pt x="15515" y="4921"/>
                </a:cubicBezTo>
                <a:cubicBezTo>
                  <a:pt x="15515" y="4921"/>
                  <a:pt x="15515" y="4915"/>
                  <a:pt x="15521" y="4909"/>
                </a:cubicBezTo>
                <a:cubicBezTo>
                  <a:pt x="15527" y="4909"/>
                  <a:pt x="15527" y="4903"/>
                  <a:pt x="15527" y="4897"/>
                </a:cubicBezTo>
                <a:cubicBezTo>
                  <a:pt x="15533" y="4897"/>
                  <a:pt x="15539" y="4892"/>
                  <a:pt x="15539" y="4892"/>
                </a:cubicBezTo>
                <a:cubicBezTo>
                  <a:pt x="15545" y="4886"/>
                  <a:pt x="15545" y="4886"/>
                  <a:pt x="15551" y="4886"/>
                </a:cubicBezTo>
                <a:cubicBezTo>
                  <a:pt x="15557" y="4886"/>
                  <a:pt x="15563" y="4886"/>
                  <a:pt x="15563" y="4886"/>
                </a:cubicBezTo>
                <a:cubicBezTo>
                  <a:pt x="15569" y="4880"/>
                  <a:pt x="15569" y="4886"/>
                  <a:pt x="15575" y="4886"/>
                </a:cubicBezTo>
                <a:cubicBezTo>
                  <a:pt x="15587" y="4880"/>
                  <a:pt x="15592" y="4874"/>
                  <a:pt x="15598" y="4868"/>
                </a:cubicBezTo>
                <a:cubicBezTo>
                  <a:pt x="15604" y="4868"/>
                  <a:pt x="15598" y="4862"/>
                  <a:pt x="15604" y="4856"/>
                </a:cubicBezTo>
                <a:cubicBezTo>
                  <a:pt x="15604" y="4856"/>
                  <a:pt x="15610" y="4856"/>
                  <a:pt x="15616" y="4850"/>
                </a:cubicBezTo>
                <a:cubicBezTo>
                  <a:pt x="15622" y="4850"/>
                  <a:pt x="15622" y="4844"/>
                  <a:pt x="15628" y="4838"/>
                </a:cubicBezTo>
                <a:cubicBezTo>
                  <a:pt x="15628" y="4838"/>
                  <a:pt x="15634" y="4832"/>
                  <a:pt x="15634" y="4826"/>
                </a:cubicBezTo>
                <a:cubicBezTo>
                  <a:pt x="15640" y="4826"/>
                  <a:pt x="15640" y="4820"/>
                  <a:pt x="15646" y="4814"/>
                </a:cubicBezTo>
                <a:cubicBezTo>
                  <a:pt x="15646" y="4814"/>
                  <a:pt x="15646" y="4809"/>
                  <a:pt x="15646" y="4803"/>
                </a:cubicBezTo>
                <a:lnTo>
                  <a:pt x="15652" y="4797"/>
                </a:lnTo>
                <a:cubicBezTo>
                  <a:pt x="15658" y="4785"/>
                  <a:pt x="15670" y="4785"/>
                  <a:pt x="15676" y="4773"/>
                </a:cubicBezTo>
                <a:cubicBezTo>
                  <a:pt x="15681" y="4761"/>
                  <a:pt x="15687" y="4749"/>
                  <a:pt x="15693" y="4737"/>
                </a:cubicBezTo>
                <a:cubicBezTo>
                  <a:pt x="15693" y="4731"/>
                  <a:pt x="15693" y="4731"/>
                  <a:pt x="15693" y="4726"/>
                </a:cubicBezTo>
                <a:cubicBezTo>
                  <a:pt x="15699" y="4720"/>
                  <a:pt x="15705" y="4720"/>
                  <a:pt x="15705" y="4714"/>
                </a:cubicBezTo>
                <a:cubicBezTo>
                  <a:pt x="15711" y="4708"/>
                  <a:pt x="15711" y="4708"/>
                  <a:pt x="15717" y="4702"/>
                </a:cubicBezTo>
                <a:cubicBezTo>
                  <a:pt x="15717" y="4696"/>
                  <a:pt x="15723" y="4696"/>
                  <a:pt x="15729" y="4690"/>
                </a:cubicBezTo>
                <a:cubicBezTo>
                  <a:pt x="15735" y="4690"/>
                  <a:pt x="15741" y="4684"/>
                  <a:pt x="15741" y="4684"/>
                </a:cubicBezTo>
                <a:cubicBezTo>
                  <a:pt x="15747" y="4678"/>
                  <a:pt x="15753" y="4678"/>
                  <a:pt x="15753" y="4672"/>
                </a:cubicBezTo>
                <a:cubicBezTo>
                  <a:pt x="15753" y="4666"/>
                  <a:pt x="15753" y="4660"/>
                  <a:pt x="15753" y="4654"/>
                </a:cubicBezTo>
                <a:cubicBezTo>
                  <a:pt x="15759" y="4654"/>
                  <a:pt x="15759" y="4648"/>
                  <a:pt x="15759" y="4642"/>
                </a:cubicBezTo>
                <a:cubicBezTo>
                  <a:pt x="15759" y="4637"/>
                  <a:pt x="15759" y="4637"/>
                  <a:pt x="15759" y="4631"/>
                </a:cubicBezTo>
                <a:cubicBezTo>
                  <a:pt x="15759" y="4631"/>
                  <a:pt x="15764" y="4625"/>
                  <a:pt x="15764" y="4619"/>
                </a:cubicBezTo>
                <a:cubicBezTo>
                  <a:pt x="15764" y="4619"/>
                  <a:pt x="15764" y="4613"/>
                  <a:pt x="15764" y="4607"/>
                </a:cubicBezTo>
                <a:cubicBezTo>
                  <a:pt x="15770" y="4601"/>
                  <a:pt x="15776" y="4601"/>
                  <a:pt x="15782" y="4601"/>
                </a:cubicBezTo>
                <a:cubicBezTo>
                  <a:pt x="15788" y="4595"/>
                  <a:pt x="15794" y="4589"/>
                  <a:pt x="15800" y="4577"/>
                </a:cubicBezTo>
                <a:cubicBezTo>
                  <a:pt x="15806" y="4565"/>
                  <a:pt x="15818" y="4560"/>
                  <a:pt x="15818" y="4548"/>
                </a:cubicBezTo>
                <a:cubicBezTo>
                  <a:pt x="15818" y="4536"/>
                  <a:pt x="15812" y="4536"/>
                  <a:pt x="15812" y="4530"/>
                </a:cubicBezTo>
                <a:cubicBezTo>
                  <a:pt x="15806" y="4524"/>
                  <a:pt x="15806" y="4518"/>
                  <a:pt x="15800" y="4518"/>
                </a:cubicBezTo>
                <a:cubicBezTo>
                  <a:pt x="15800" y="4518"/>
                  <a:pt x="15794" y="4518"/>
                  <a:pt x="15788" y="4518"/>
                </a:cubicBezTo>
                <a:cubicBezTo>
                  <a:pt x="15782" y="4518"/>
                  <a:pt x="15776" y="4518"/>
                  <a:pt x="15764" y="4512"/>
                </a:cubicBezTo>
                <a:cubicBezTo>
                  <a:pt x="15764" y="4506"/>
                  <a:pt x="15764" y="4500"/>
                  <a:pt x="15764" y="4494"/>
                </a:cubicBezTo>
                <a:cubicBezTo>
                  <a:pt x="15764" y="4488"/>
                  <a:pt x="15764" y="4482"/>
                  <a:pt x="15764" y="4482"/>
                </a:cubicBezTo>
                <a:cubicBezTo>
                  <a:pt x="15764" y="4476"/>
                  <a:pt x="15764" y="4471"/>
                  <a:pt x="15764" y="4471"/>
                </a:cubicBezTo>
                <a:cubicBezTo>
                  <a:pt x="15788" y="4471"/>
                  <a:pt x="15788" y="4471"/>
                  <a:pt x="15788" y="4471"/>
                </a:cubicBezTo>
                <a:cubicBezTo>
                  <a:pt x="15788" y="4465"/>
                  <a:pt x="15788" y="4459"/>
                  <a:pt x="15788" y="4459"/>
                </a:cubicBezTo>
                <a:cubicBezTo>
                  <a:pt x="15782" y="4453"/>
                  <a:pt x="15776" y="4453"/>
                  <a:pt x="15776" y="4447"/>
                </a:cubicBezTo>
                <a:cubicBezTo>
                  <a:pt x="15776" y="4435"/>
                  <a:pt x="15782" y="4423"/>
                  <a:pt x="15776" y="4411"/>
                </a:cubicBezTo>
                <a:cubicBezTo>
                  <a:pt x="15776" y="4405"/>
                  <a:pt x="15776" y="4405"/>
                  <a:pt x="15776" y="4399"/>
                </a:cubicBezTo>
                <a:cubicBezTo>
                  <a:pt x="15776" y="4394"/>
                  <a:pt x="15770" y="4394"/>
                  <a:pt x="15764" y="4387"/>
                </a:cubicBezTo>
                <a:cubicBezTo>
                  <a:pt x="15764" y="4382"/>
                  <a:pt x="15759" y="4387"/>
                  <a:pt x="15753" y="4382"/>
                </a:cubicBezTo>
                <a:cubicBezTo>
                  <a:pt x="15753" y="4370"/>
                  <a:pt x="15759" y="4358"/>
                  <a:pt x="15759" y="4346"/>
                </a:cubicBezTo>
                <a:cubicBezTo>
                  <a:pt x="15759" y="4334"/>
                  <a:pt x="15753" y="4322"/>
                  <a:pt x="15747" y="4310"/>
                </a:cubicBezTo>
                <a:cubicBezTo>
                  <a:pt x="15747" y="4305"/>
                  <a:pt x="15741" y="4299"/>
                  <a:pt x="15735" y="4287"/>
                </a:cubicBezTo>
                <a:cubicBezTo>
                  <a:pt x="15723" y="4281"/>
                  <a:pt x="15723" y="4269"/>
                  <a:pt x="15711" y="4263"/>
                </a:cubicBezTo>
                <a:cubicBezTo>
                  <a:pt x="15705" y="4263"/>
                  <a:pt x="15705" y="4257"/>
                  <a:pt x="15699" y="4257"/>
                </a:cubicBezTo>
                <a:cubicBezTo>
                  <a:pt x="15693" y="4251"/>
                  <a:pt x="15687" y="4257"/>
                  <a:pt x="15681" y="4257"/>
                </a:cubicBezTo>
                <a:cubicBezTo>
                  <a:pt x="15681" y="4251"/>
                  <a:pt x="15676" y="4251"/>
                  <a:pt x="15670" y="4245"/>
                </a:cubicBezTo>
                <a:cubicBezTo>
                  <a:pt x="15670" y="4245"/>
                  <a:pt x="15670" y="4239"/>
                  <a:pt x="15670" y="4233"/>
                </a:cubicBezTo>
                <a:cubicBezTo>
                  <a:pt x="15670" y="4221"/>
                  <a:pt x="15670" y="4221"/>
                  <a:pt x="15670" y="4221"/>
                </a:cubicBezTo>
                <a:cubicBezTo>
                  <a:pt x="15670" y="4216"/>
                  <a:pt x="15676" y="4216"/>
                  <a:pt x="15676" y="4210"/>
                </a:cubicBezTo>
                <a:cubicBezTo>
                  <a:pt x="15681" y="4204"/>
                  <a:pt x="15687" y="4204"/>
                  <a:pt x="15687" y="4198"/>
                </a:cubicBezTo>
                <a:cubicBezTo>
                  <a:pt x="15693" y="4198"/>
                  <a:pt x="15699" y="4198"/>
                  <a:pt x="15699" y="4192"/>
                </a:cubicBezTo>
                <a:cubicBezTo>
                  <a:pt x="15699" y="4186"/>
                  <a:pt x="15699" y="4180"/>
                  <a:pt x="15699" y="4168"/>
                </a:cubicBezTo>
                <a:cubicBezTo>
                  <a:pt x="15699" y="4144"/>
                  <a:pt x="15699" y="4144"/>
                  <a:pt x="15699" y="4144"/>
                </a:cubicBezTo>
                <a:cubicBezTo>
                  <a:pt x="15735" y="4144"/>
                  <a:pt x="15735" y="4144"/>
                  <a:pt x="15735" y="4144"/>
                </a:cubicBezTo>
                <a:cubicBezTo>
                  <a:pt x="15735" y="4144"/>
                  <a:pt x="15741" y="4144"/>
                  <a:pt x="15741" y="4139"/>
                </a:cubicBezTo>
                <a:cubicBezTo>
                  <a:pt x="15747" y="4133"/>
                  <a:pt x="15747" y="4133"/>
                  <a:pt x="15753" y="4127"/>
                </a:cubicBezTo>
                <a:cubicBezTo>
                  <a:pt x="15753" y="4121"/>
                  <a:pt x="15753" y="4115"/>
                  <a:pt x="15759" y="4115"/>
                </a:cubicBezTo>
                <a:cubicBezTo>
                  <a:pt x="15759" y="4115"/>
                  <a:pt x="15764" y="4115"/>
                  <a:pt x="15770" y="4115"/>
                </a:cubicBezTo>
                <a:cubicBezTo>
                  <a:pt x="15770" y="4115"/>
                  <a:pt x="15776" y="4115"/>
                  <a:pt x="15782" y="4115"/>
                </a:cubicBezTo>
                <a:cubicBezTo>
                  <a:pt x="15782" y="4115"/>
                  <a:pt x="15788" y="4109"/>
                  <a:pt x="15794" y="4109"/>
                </a:cubicBezTo>
                <a:cubicBezTo>
                  <a:pt x="15806" y="4109"/>
                  <a:pt x="15806" y="4109"/>
                  <a:pt x="15806" y="4109"/>
                </a:cubicBezTo>
                <a:cubicBezTo>
                  <a:pt x="15818" y="4109"/>
                  <a:pt x="15824" y="4109"/>
                  <a:pt x="15836" y="4109"/>
                </a:cubicBezTo>
                <a:cubicBezTo>
                  <a:pt x="15842" y="4097"/>
                  <a:pt x="15842" y="4091"/>
                  <a:pt x="15842" y="4079"/>
                </a:cubicBezTo>
                <a:lnTo>
                  <a:pt x="15836" y="4073"/>
                </a:lnTo>
                <a:cubicBezTo>
                  <a:pt x="15782" y="4073"/>
                  <a:pt x="15782" y="4073"/>
                  <a:pt x="15782" y="4073"/>
                </a:cubicBezTo>
                <a:cubicBezTo>
                  <a:pt x="15776" y="4067"/>
                  <a:pt x="15776" y="4062"/>
                  <a:pt x="15776" y="4062"/>
                </a:cubicBezTo>
                <a:cubicBezTo>
                  <a:pt x="15770" y="4050"/>
                  <a:pt x="15764" y="4044"/>
                  <a:pt x="15759" y="4038"/>
                </a:cubicBezTo>
                <a:cubicBezTo>
                  <a:pt x="15717" y="4038"/>
                  <a:pt x="15717" y="4038"/>
                  <a:pt x="15717" y="4038"/>
                </a:cubicBezTo>
                <a:cubicBezTo>
                  <a:pt x="15717" y="4044"/>
                  <a:pt x="15711" y="4050"/>
                  <a:pt x="15711" y="4062"/>
                </a:cubicBezTo>
                <a:cubicBezTo>
                  <a:pt x="15711" y="4067"/>
                  <a:pt x="15711" y="4067"/>
                  <a:pt x="15711" y="4073"/>
                </a:cubicBezTo>
                <a:lnTo>
                  <a:pt x="15705" y="4079"/>
                </a:lnTo>
                <a:cubicBezTo>
                  <a:pt x="15699" y="4079"/>
                  <a:pt x="15699" y="4085"/>
                  <a:pt x="15693" y="4085"/>
                </a:cubicBezTo>
                <a:cubicBezTo>
                  <a:pt x="15693" y="4085"/>
                  <a:pt x="15687" y="4079"/>
                  <a:pt x="15681" y="4079"/>
                </a:cubicBezTo>
                <a:cubicBezTo>
                  <a:pt x="15681" y="4079"/>
                  <a:pt x="15676" y="4079"/>
                  <a:pt x="15670" y="4079"/>
                </a:cubicBezTo>
                <a:cubicBezTo>
                  <a:pt x="15670" y="4020"/>
                  <a:pt x="15670" y="4020"/>
                  <a:pt x="15670" y="4020"/>
                </a:cubicBezTo>
                <a:cubicBezTo>
                  <a:pt x="15598" y="4020"/>
                  <a:pt x="15598" y="4020"/>
                  <a:pt x="15598" y="4020"/>
                </a:cubicBezTo>
                <a:cubicBezTo>
                  <a:pt x="15587" y="4020"/>
                  <a:pt x="15581" y="4008"/>
                  <a:pt x="15581" y="3996"/>
                </a:cubicBezTo>
                <a:cubicBezTo>
                  <a:pt x="15581" y="3984"/>
                  <a:pt x="15581" y="3978"/>
                  <a:pt x="15581" y="3973"/>
                </a:cubicBezTo>
                <a:cubicBezTo>
                  <a:pt x="15581" y="3973"/>
                  <a:pt x="15587" y="3967"/>
                  <a:pt x="15587" y="3961"/>
                </a:cubicBezTo>
                <a:cubicBezTo>
                  <a:pt x="15592" y="3961"/>
                  <a:pt x="15592" y="3955"/>
                  <a:pt x="15598" y="3955"/>
                </a:cubicBezTo>
                <a:cubicBezTo>
                  <a:pt x="15604" y="3949"/>
                  <a:pt x="15610" y="3949"/>
                  <a:pt x="15610" y="3949"/>
                </a:cubicBezTo>
                <a:cubicBezTo>
                  <a:pt x="15628" y="3949"/>
                  <a:pt x="15634" y="3949"/>
                  <a:pt x="15646" y="3949"/>
                </a:cubicBezTo>
                <a:cubicBezTo>
                  <a:pt x="15652" y="3949"/>
                  <a:pt x="15652" y="3949"/>
                  <a:pt x="15658" y="3949"/>
                </a:cubicBezTo>
                <a:cubicBezTo>
                  <a:pt x="15664" y="3949"/>
                  <a:pt x="15664" y="3949"/>
                  <a:pt x="15670" y="3949"/>
                </a:cubicBezTo>
                <a:cubicBezTo>
                  <a:pt x="15670" y="3943"/>
                  <a:pt x="15670" y="3937"/>
                  <a:pt x="15670" y="3937"/>
                </a:cubicBezTo>
                <a:cubicBezTo>
                  <a:pt x="15670" y="3931"/>
                  <a:pt x="15676" y="3925"/>
                  <a:pt x="15676" y="3925"/>
                </a:cubicBezTo>
                <a:cubicBezTo>
                  <a:pt x="15681" y="3919"/>
                  <a:pt x="15681" y="3913"/>
                  <a:pt x="15687" y="3913"/>
                </a:cubicBezTo>
                <a:cubicBezTo>
                  <a:pt x="15693" y="3907"/>
                  <a:pt x="15693" y="3913"/>
                  <a:pt x="15699" y="3907"/>
                </a:cubicBezTo>
                <a:cubicBezTo>
                  <a:pt x="15705" y="3907"/>
                  <a:pt x="15705" y="3901"/>
                  <a:pt x="15711" y="3901"/>
                </a:cubicBezTo>
                <a:cubicBezTo>
                  <a:pt x="15717" y="3901"/>
                  <a:pt x="15729" y="3901"/>
                  <a:pt x="15735" y="3901"/>
                </a:cubicBezTo>
                <a:cubicBezTo>
                  <a:pt x="15741" y="3901"/>
                  <a:pt x="15741" y="3901"/>
                  <a:pt x="15747" y="3901"/>
                </a:cubicBezTo>
                <a:cubicBezTo>
                  <a:pt x="15753" y="3901"/>
                  <a:pt x="15753" y="3895"/>
                  <a:pt x="15753" y="3889"/>
                </a:cubicBezTo>
                <a:cubicBezTo>
                  <a:pt x="15759" y="3889"/>
                  <a:pt x="15764" y="3884"/>
                  <a:pt x="15764" y="3884"/>
                </a:cubicBezTo>
                <a:cubicBezTo>
                  <a:pt x="15770" y="3878"/>
                  <a:pt x="15770" y="3872"/>
                  <a:pt x="15776" y="3872"/>
                </a:cubicBezTo>
                <a:cubicBezTo>
                  <a:pt x="15782" y="3866"/>
                  <a:pt x="15782" y="3860"/>
                  <a:pt x="15788" y="3860"/>
                </a:cubicBezTo>
                <a:cubicBezTo>
                  <a:pt x="15794" y="3854"/>
                  <a:pt x="15794" y="3848"/>
                  <a:pt x="15806" y="3848"/>
                </a:cubicBezTo>
                <a:cubicBezTo>
                  <a:pt x="15812" y="3848"/>
                  <a:pt x="15812" y="3848"/>
                  <a:pt x="15812" y="3848"/>
                </a:cubicBezTo>
                <a:cubicBezTo>
                  <a:pt x="15812" y="3848"/>
                  <a:pt x="15818" y="3848"/>
                  <a:pt x="15818" y="3854"/>
                </a:cubicBezTo>
                <a:cubicBezTo>
                  <a:pt x="15824" y="3866"/>
                  <a:pt x="15824" y="3866"/>
                  <a:pt x="15824" y="3866"/>
                </a:cubicBezTo>
                <a:cubicBezTo>
                  <a:pt x="15818" y="3866"/>
                  <a:pt x="15818" y="3872"/>
                  <a:pt x="15818" y="3878"/>
                </a:cubicBezTo>
                <a:cubicBezTo>
                  <a:pt x="15812" y="3878"/>
                  <a:pt x="15806" y="3878"/>
                  <a:pt x="15806" y="3884"/>
                </a:cubicBezTo>
                <a:cubicBezTo>
                  <a:pt x="15800" y="3889"/>
                  <a:pt x="15800" y="3901"/>
                  <a:pt x="15800" y="3907"/>
                </a:cubicBezTo>
                <a:cubicBezTo>
                  <a:pt x="15800" y="3919"/>
                  <a:pt x="15788" y="3919"/>
                  <a:pt x="15782" y="3931"/>
                </a:cubicBezTo>
                <a:cubicBezTo>
                  <a:pt x="15776" y="3931"/>
                  <a:pt x="15776" y="3937"/>
                  <a:pt x="15770" y="3943"/>
                </a:cubicBezTo>
                <a:cubicBezTo>
                  <a:pt x="15770" y="3943"/>
                  <a:pt x="15764" y="3943"/>
                  <a:pt x="15759" y="3949"/>
                </a:cubicBezTo>
                <a:cubicBezTo>
                  <a:pt x="15759" y="3955"/>
                  <a:pt x="15759" y="3955"/>
                  <a:pt x="15759" y="3961"/>
                </a:cubicBezTo>
                <a:cubicBezTo>
                  <a:pt x="15759" y="3973"/>
                  <a:pt x="15759" y="3973"/>
                  <a:pt x="15759" y="3973"/>
                </a:cubicBezTo>
                <a:cubicBezTo>
                  <a:pt x="15764" y="3973"/>
                  <a:pt x="15770" y="3967"/>
                  <a:pt x="15770" y="3967"/>
                </a:cubicBezTo>
                <a:cubicBezTo>
                  <a:pt x="15776" y="3961"/>
                  <a:pt x="15776" y="3961"/>
                  <a:pt x="15782" y="3955"/>
                </a:cubicBezTo>
                <a:cubicBezTo>
                  <a:pt x="15836" y="3955"/>
                  <a:pt x="15836" y="3955"/>
                  <a:pt x="15836" y="3955"/>
                </a:cubicBezTo>
                <a:cubicBezTo>
                  <a:pt x="15842" y="3955"/>
                  <a:pt x="15847" y="3949"/>
                  <a:pt x="15853" y="3949"/>
                </a:cubicBezTo>
                <a:cubicBezTo>
                  <a:pt x="15859" y="3943"/>
                  <a:pt x="15865" y="3931"/>
                  <a:pt x="15871" y="3925"/>
                </a:cubicBezTo>
                <a:cubicBezTo>
                  <a:pt x="15877" y="3925"/>
                  <a:pt x="15877" y="3919"/>
                  <a:pt x="15883" y="3913"/>
                </a:cubicBezTo>
                <a:lnTo>
                  <a:pt x="15889" y="3913"/>
                </a:lnTo>
                <a:cubicBezTo>
                  <a:pt x="15895" y="3913"/>
                  <a:pt x="15901" y="3907"/>
                  <a:pt x="15901" y="3907"/>
                </a:cubicBezTo>
                <a:cubicBezTo>
                  <a:pt x="15919" y="3907"/>
                  <a:pt x="15925" y="3913"/>
                  <a:pt x="15936" y="3919"/>
                </a:cubicBezTo>
                <a:cubicBezTo>
                  <a:pt x="15942" y="3919"/>
                  <a:pt x="15948" y="3919"/>
                  <a:pt x="15948" y="3919"/>
                </a:cubicBezTo>
                <a:cubicBezTo>
                  <a:pt x="15960" y="3919"/>
                  <a:pt x="15966" y="3919"/>
                  <a:pt x="15972" y="3925"/>
                </a:cubicBezTo>
                <a:cubicBezTo>
                  <a:pt x="15978" y="3931"/>
                  <a:pt x="15978" y="3931"/>
                  <a:pt x="15984" y="3931"/>
                </a:cubicBezTo>
                <a:cubicBezTo>
                  <a:pt x="15990" y="3937"/>
                  <a:pt x="15990" y="3949"/>
                  <a:pt x="15990" y="3955"/>
                </a:cubicBezTo>
                <a:cubicBezTo>
                  <a:pt x="15990" y="3967"/>
                  <a:pt x="15990" y="3967"/>
                  <a:pt x="15990" y="3967"/>
                </a:cubicBezTo>
                <a:cubicBezTo>
                  <a:pt x="15990" y="3973"/>
                  <a:pt x="15984" y="3973"/>
                  <a:pt x="15984" y="3978"/>
                </a:cubicBezTo>
                <a:cubicBezTo>
                  <a:pt x="15978" y="3984"/>
                  <a:pt x="15972" y="3984"/>
                  <a:pt x="15972" y="3990"/>
                </a:cubicBezTo>
                <a:cubicBezTo>
                  <a:pt x="15972" y="3990"/>
                  <a:pt x="15972" y="3996"/>
                  <a:pt x="15972" y="4002"/>
                </a:cubicBezTo>
                <a:cubicBezTo>
                  <a:pt x="15966" y="4008"/>
                  <a:pt x="15960" y="4008"/>
                  <a:pt x="15960" y="4020"/>
                </a:cubicBezTo>
                <a:cubicBezTo>
                  <a:pt x="15960" y="4026"/>
                  <a:pt x="15960" y="4032"/>
                  <a:pt x="15966" y="4044"/>
                </a:cubicBezTo>
                <a:cubicBezTo>
                  <a:pt x="15984" y="4044"/>
                  <a:pt x="15984" y="4044"/>
                  <a:pt x="15984" y="4044"/>
                </a:cubicBezTo>
                <a:cubicBezTo>
                  <a:pt x="15996" y="4038"/>
                  <a:pt x="15996" y="4038"/>
                  <a:pt x="15996" y="4038"/>
                </a:cubicBezTo>
                <a:cubicBezTo>
                  <a:pt x="16002" y="4038"/>
                  <a:pt x="16008" y="4032"/>
                  <a:pt x="16014" y="4032"/>
                </a:cubicBezTo>
                <a:cubicBezTo>
                  <a:pt x="16014" y="4032"/>
                  <a:pt x="16019" y="4032"/>
                  <a:pt x="16025" y="4032"/>
                </a:cubicBezTo>
                <a:cubicBezTo>
                  <a:pt x="16031" y="4038"/>
                  <a:pt x="16037" y="4044"/>
                  <a:pt x="16043" y="4050"/>
                </a:cubicBezTo>
                <a:cubicBezTo>
                  <a:pt x="16043" y="4055"/>
                  <a:pt x="16043" y="4062"/>
                  <a:pt x="16049" y="4062"/>
                </a:cubicBezTo>
                <a:cubicBezTo>
                  <a:pt x="16049" y="4073"/>
                  <a:pt x="16049" y="4079"/>
                  <a:pt x="16049" y="4085"/>
                </a:cubicBezTo>
                <a:cubicBezTo>
                  <a:pt x="16055" y="4091"/>
                  <a:pt x="16055" y="4091"/>
                  <a:pt x="16055" y="4097"/>
                </a:cubicBezTo>
                <a:cubicBezTo>
                  <a:pt x="16055" y="4103"/>
                  <a:pt x="16061" y="4103"/>
                  <a:pt x="16061" y="4109"/>
                </a:cubicBezTo>
                <a:cubicBezTo>
                  <a:pt x="16061" y="4115"/>
                  <a:pt x="16073" y="4115"/>
                  <a:pt x="16073" y="4127"/>
                </a:cubicBezTo>
                <a:cubicBezTo>
                  <a:pt x="16073" y="4186"/>
                  <a:pt x="16073" y="4186"/>
                  <a:pt x="16073" y="4186"/>
                </a:cubicBezTo>
                <a:cubicBezTo>
                  <a:pt x="16073" y="4192"/>
                  <a:pt x="16067" y="4198"/>
                  <a:pt x="16061" y="4198"/>
                </a:cubicBezTo>
                <a:cubicBezTo>
                  <a:pt x="16055" y="4204"/>
                  <a:pt x="16049" y="4204"/>
                  <a:pt x="16049" y="4210"/>
                </a:cubicBezTo>
                <a:cubicBezTo>
                  <a:pt x="16049" y="4210"/>
                  <a:pt x="16049" y="4216"/>
                  <a:pt x="16049" y="4221"/>
                </a:cubicBezTo>
                <a:cubicBezTo>
                  <a:pt x="16043" y="4228"/>
                  <a:pt x="16043" y="4228"/>
                  <a:pt x="16043" y="4233"/>
                </a:cubicBezTo>
                <a:cubicBezTo>
                  <a:pt x="16043" y="4263"/>
                  <a:pt x="16043" y="4263"/>
                  <a:pt x="16043" y="4263"/>
                </a:cubicBezTo>
                <a:cubicBezTo>
                  <a:pt x="16102" y="4263"/>
                  <a:pt x="16102" y="4263"/>
                  <a:pt x="16102" y="4263"/>
                </a:cubicBezTo>
                <a:cubicBezTo>
                  <a:pt x="16120" y="4263"/>
                  <a:pt x="16126" y="4251"/>
                  <a:pt x="16138" y="4245"/>
                </a:cubicBezTo>
                <a:cubicBezTo>
                  <a:pt x="16150" y="4239"/>
                  <a:pt x="16150" y="4239"/>
                  <a:pt x="16150" y="4239"/>
                </a:cubicBezTo>
                <a:cubicBezTo>
                  <a:pt x="16156" y="4239"/>
                  <a:pt x="16162" y="4233"/>
                  <a:pt x="16168" y="4233"/>
                </a:cubicBezTo>
                <a:cubicBezTo>
                  <a:pt x="16174" y="4228"/>
                  <a:pt x="16174" y="4221"/>
                  <a:pt x="16180" y="4221"/>
                </a:cubicBezTo>
                <a:cubicBezTo>
                  <a:pt x="16185" y="4221"/>
                  <a:pt x="16185" y="4221"/>
                  <a:pt x="16191" y="4216"/>
                </a:cubicBezTo>
                <a:cubicBezTo>
                  <a:pt x="16197" y="4216"/>
                  <a:pt x="16197" y="4216"/>
                  <a:pt x="16203" y="4210"/>
                </a:cubicBezTo>
                <a:cubicBezTo>
                  <a:pt x="16209" y="4210"/>
                  <a:pt x="16209" y="4204"/>
                  <a:pt x="16215" y="4204"/>
                </a:cubicBezTo>
                <a:cubicBezTo>
                  <a:pt x="16221" y="4204"/>
                  <a:pt x="16227" y="4204"/>
                  <a:pt x="16227" y="4204"/>
                </a:cubicBezTo>
                <a:cubicBezTo>
                  <a:pt x="16233" y="4204"/>
                  <a:pt x="16239" y="4198"/>
                  <a:pt x="16239" y="4192"/>
                </a:cubicBezTo>
                <a:lnTo>
                  <a:pt x="16239" y="4186"/>
                </a:lnTo>
                <a:cubicBezTo>
                  <a:pt x="16239" y="4174"/>
                  <a:pt x="16239" y="4168"/>
                  <a:pt x="16239" y="4162"/>
                </a:cubicBezTo>
                <a:cubicBezTo>
                  <a:pt x="16239" y="4156"/>
                  <a:pt x="16245" y="4150"/>
                  <a:pt x="16245" y="4144"/>
                </a:cubicBezTo>
                <a:cubicBezTo>
                  <a:pt x="16245" y="4144"/>
                  <a:pt x="16245" y="4139"/>
                  <a:pt x="16245" y="4133"/>
                </a:cubicBezTo>
                <a:cubicBezTo>
                  <a:pt x="16245" y="4103"/>
                  <a:pt x="16245" y="4103"/>
                  <a:pt x="16245" y="4103"/>
                </a:cubicBezTo>
                <a:cubicBezTo>
                  <a:pt x="16233" y="4103"/>
                  <a:pt x="16227" y="4103"/>
                  <a:pt x="16215" y="4097"/>
                </a:cubicBezTo>
                <a:cubicBezTo>
                  <a:pt x="16215" y="4091"/>
                  <a:pt x="16209" y="4085"/>
                  <a:pt x="16209" y="4079"/>
                </a:cubicBezTo>
                <a:cubicBezTo>
                  <a:pt x="16209" y="4073"/>
                  <a:pt x="16209" y="4062"/>
                  <a:pt x="16209" y="4055"/>
                </a:cubicBezTo>
                <a:cubicBezTo>
                  <a:pt x="16209" y="4050"/>
                  <a:pt x="16209" y="4050"/>
                  <a:pt x="16209" y="4044"/>
                </a:cubicBezTo>
                <a:cubicBezTo>
                  <a:pt x="16209" y="4038"/>
                  <a:pt x="16203" y="4038"/>
                  <a:pt x="16197" y="4038"/>
                </a:cubicBezTo>
                <a:cubicBezTo>
                  <a:pt x="16191" y="4038"/>
                  <a:pt x="16191" y="4032"/>
                  <a:pt x="16185" y="4032"/>
                </a:cubicBezTo>
                <a:cubicBezTo>
                  <a:pt x="16180" y="4026"/>
                  <a:pt x="16180" y="4020"/>
                  <a:pt x="16180" y="4020"/>
                </a:cubicBezTo>
                <a:cubicBezTo>
                  <a:pt x="16174" y="4014"/>
                  <a:pt x="16168" y="4014"/>
                  <a:pt x="16168" y="4014"/>
                </a:cubicBezTo>
                <a:cubicBezTo>
                  <a:pt x="16162" y="4008"/>
                  <a:pt x="16156" y="4008"/>
                  <a:pt x="16156" y="4002"/>
                </a:cubicBezTo>
                <a:cubicBezTo>
                  <a:pt x="16150" y="4002"/>
                  <a:pt x="16156" y="3996"/>
                  <a:pt x="16150" y="3990"/>
                </a:cubicBezTo>
                <a:cubicBezTo>
                  <a:pt x="16150" y="3990"/>
                  <a:pt x="16144" y="3984"/>
                  <a:pt x="16144" y="3978"/>
                </a:cubicBezTo>
                <a:cubicBezTo>
                  <a:pt x="16138" y="3973"/>
                  <a:pt x="16144" y="3973"/>
                  <a:pt x="16144" y="3961"/>
                </a:cubicBezTo>
                <a:cubicBezTo>
                  <a:pt x="16144" y="3949"/>
                  <a:pt x="16144" y="3943"/>
                  <a:pt x="16144" y="3931"/>
                </a:cubicBezTo>
                <a:cubicBezTo>
                  <a:pt x="16150" y="3925"/>
                  <a:pt x="16150" y="3925"/>
                  <a:pt x="16156" y="3919"/>
                </a:cubicBezTo>
                <a:cubicBezTo>
                  <a:pt x="16156" y="3919"/>
                  <a:pt x="16156" y="3913"/>
                  <a:pt x="16162" y="3907"/>
                </a:cubicBezTo>
                <a:cubicBezTo>
                  <a:pt x="16162" y="3907"/>
                  <a:pt x="16162" y="3901"/>
                  <a:pt x="16162" y="3895"/>
                </a:cubicBezTo>
                <a:cubicBezTo>
                  <a:pt x="16168" y="3895"/>
                  <a:pt x="16174" y="3901"/>
                  <a:pt x="16174" y="3895"/>
                </a:cubicBezTo>
                <a:cubicBezTo>
                  <a:pt x="16185" y="3895"/>
                  <a:pt x="16191" y="3895"/>
                  <a:pt x="16203" y="3889"/>
                </a:cubicBezTo>
                <a:cubicBezTo>
                  <a:pt x="16209" y="3889"/>
                  <a:pt x="16209" y="3889"/>
                  <a:pt x="16209" y="3889"/>
                </a:cubicBezTo>
                <a:cubicBezTo>
                  <a:pt x="16221" y="3889"/>
                  <a:pt x="16227" y="3889"/>
                  <a:pt x="16233" y="3889"/>
                </a:cubicBezTo>
                <a:cubicBezTo>
                  <a:pt x="16233" y="3789"/>
                  <a:pt x="16233" y="3789"/>
                  <a:pt x="16233" y="3789"/>
                </a:cubicBezTo>
                <a:cubicBezTo>
                  <a:pt x="16233" y="3783"/>
                  <a:pt x="16239" y="3783"/>
                  <a:pt x="16239" y="3777"/>
                </a:cubicBezTo>
                <a:cubicBezTo>
                  <a:pt x="16239" y="3777"/>
                  <a:pt x="16239" y="3771"/>
                  <a:pt x="16239" y="3765"/>
                </a:cubicBezTo>
                <a:cubicBezTo>
                  <a:pt x="16245" y="3765"/>
                  <a:pt x="16245" y="3759"/>
                  <a:pt x="16251" y="3753"/>
                </a:cubicBezTo>
                <a:cubicBezTo>
                  <a:pt x="16251" y="3753"/>
                  <a:pt x="16257" y="3759"/>
                  <a:pt x="16262" y="3753"/>
                </a:cubicBezTo>
                <a:cubicBezTo>
                  <a:pt x="16262" y="3753"/>
                  <a:pt x="16269" y="3753"/>
                  <a:pt x="16274" y="3747"/>
                </a:cubicBezTo>
                <a:cubicBezTo>
                  <a:pt x="16286" y="3741"/>
                  <a:pt x="16286" y="3735"/>
                  <a:pt x="16292" y="3723"/>
                </a:cubicBezTo>
                <a:cubicBezTo>
                  <a:pt x="16298" y="3718"/>
                  <a:pt x="16298" y="3718"/>
                  <a:pt x="16304" y="3712"/>
                </a:cubicBezTo>
                <a:cubicBezTo>
                  <a:pt x="16310" y="3706"/>
                  <a:pt x="16316" y="3694"/>
                  <a:pt x="16322" y="3694"/>
                </a:cubicBezTo>
                <a:cubicBezTo>
                  <a:pt x="16328" y="3688"/>
                  <a:pt x="16328" y="3694"/>
                  <a:pt x="16334" y="3694"/>
                </a:cubicBezTo>
                <a:cubicBezTo>
                  <a:pt x="16340" y="3694"/>
                  <a:pt x="16340" y="3694"/>
                  <a:pt x="16346" y="3694"/>
                </a:cubicBezTo>
                <a:cubicBezTo>
                  <a:pt x="16363" y="3700"/>
                  <a:pt x="16375" y="3712"/>
                  <a:pt x="16393" y="3723"/>
                </a:cubicBezTo>
                <a:cubicBezTo>
                  <a:pt x="16393" y="3723"/>
                  <a:pt x="16399" y="3723"/>
                  <a:pt x="16405" y="3723"/>
                </a:cubicBezTo>
                <a:cubicBezTo>
                  <a:pt x="16411" y="3723"/>
                  <a:pt x="16417" y="3718"/>
                  <a:pt x="16428" y="3718"/>
                </a:cubicBezTo>
                <a:cubicBezTo>
                  <a:pt x="16428" y="3712"/>
                  <a:pt x="16435" y="3712"/>
                  <a:pt x="16435" y="3712"/>
                </a:cubicBezTo>
                <a:cubicBezTo>
                  <a:pt x="16440" y="3706"/>
                  <a:pt x="16440" y="3700"/>
                  <a:pt x="16446" y="3700"/>
                </a:cubicBezTo>
                <a:cubicBezTo>
                  <a:pt x="16452" y="3694"/>
                  <a:pt x="16452" y="3694"/>
                  <a:pt x="16458" y="3688"/>
                </a:cubicBezTo>
                <a:cubicBezTo>
                  <a:pt x="16458" y="3688"/>
                  <a:pt x="16464" y="3688"/>
                  <a:pt x="16470" y="3688"/>
                </a:cubicBezTo>
                <a:cubicBezTo>
                  <a:pt x="16476" y="3688"/>
                  <a:pt x="16470" y="3682"/>
                  <a:pt x="16476" y="3676"/>
                </a:cubicBezTo>
                <a:cubicBezTo>
                  <a:pt x="16488" y="3676"/>
                  <a:pt x="16494" y="3682"/>
                  <a:pt x="16500" y="3676"/>
                </a:cubicBezTo>
                <a:cubicBezTo>
                  <a:pt x="16506" y="3676"/>
                  <a:pt x="16506" y="3676"/>
                  <a:pt x="16512" y="3670"/>
                </a:cubicBezTo>
                <a:cubicBezTo>
                  <a:pt x="16517" y="3670"/>
                  <a:pt x="16517" y="3670"/>
                  <a:pt x="16523" y="3670"/>
                </a:cubicBezTo>
                <a:cubicBezTo>
                  <a:pt x="16529" y="3664"/>
                  <a:pt x="16529" y="3664"/>
                  <a:pt x="16535" y="3658"/>
                </a:cubicBezTo>
                <a:lnTo>
                  <a:pt x="16535" y="3652"/>
                </a:lnTo>
                <a:cubicBezTo>
                  <a:pt x="16541" y="3641"/>
                  <a:pt x="16553" y="3635"/>
                  <a:pt x="16565" y="3629"/>
                </a:cubicBezTo>
                <a:cubicBezTo>
                  <a:pt x="16565" y="3623"/>
                  <a:pt x="16571" y="3623"/>
                  <a:pt x="16577" y="3623"/>
                </a:cubicBezTo>
                <a:cubicBezTo>
                  <a:pt x="16577" y="3617"/>
                  <a:pt x="16577" y="3611"/>
                  <a:pt x="16583" y="3611"/>
                </a:cubicBezTo>
                <a:cubicBezTo>
                  <a:pt x="16583" y="3605"/>
                  <a:pt x="16589" y="3605"/>
                  <a:pt x="16589" y="3599"/>
                </a:cubicBezTo>
                <a:cubicBezTo>
                  <a:pt x="16606" y="3587"/>
                  <a:pt x="16606" y="3575"/>
                  <a:pt x="16624" y="3563"/>
                </a:cubicBezTo>
                <a:cubicBezTo>
                  <a:pt x="16624" y="3557"/>
                  <a:pt x="16630" y="3557"/>
                  <a:pt x="16636" y="3557"/>
                </a:cubicBezTo>
                <a:cubicBezTo>
                  <a:pt x="16642" y="3546"/>
                  <a:pt x="16648" y="3540"/>
                  <a:pt x="16654" y="3534"/>
                </a:cubicBezTo>
                <a:cubicBezTo>
                  <a:pt x="16654" y="3528"/>
                  <a:pt x="16654" y="3522"/>
                  <a:pt x="16654" y="3522"/>
                </a:cubicBezTo>
                <a:cubicBezTo>
                  <a:pt x="16654" y="3516"/>
                  <a:pt x="16660" y="3516"/>
                  <a:pt x="16660" y="3510"/>
                </a:cubicBezTo>
                <a:cubicBezTo>
                  <a:pt x="16666" y="3504"/>
                  <a:pt x="16666" y="3504"/>
                  <a:pt x="16666" y="3498"/>
                </a:cubicBezTo>
                <a:cubicBezTo>
                  <a:pt x="16672" y="3492"/>
                  <a:pt x="16672" y="3486"/>
                  <a:pt x="16672" y="3475"/>
                </a:cubicBezTo>
                <a:cubicBezTo>
                  <a:pt x="16678" y="3468"/>
                  <a:pt x="16683" y="3468"/>
                  <a:pt x="16683" y="3463"/>
                </a:cubicBezTo>
                <a:cubicBezTo>
                  <a:pt x="16689" y="3451"/>
                  <a:pt x="16695" y="3451"/>
                  <a:pt x="16707" y="3439"/>
                </a:cubicBezTo>
                <a:cubicBezTo>
                  <a:pt x="16707" y="3439"/>
                  <a:pt x="16713" y="3439"/>
                  <a:pt x="16719" y="3433"/>
                </a:cubicBezTo>
                <a:cubicBezTo>
                  <a:pt x="16719" y="3433"/>
                  <a:pt x="16719" y="3427"/>
                  <a:pt x="16725" y="3421"/>
                </a:cubicBezTo>
                <a:cubicBezTo>
                  <a:pt x="16725" y="3421"/>
                  <a:pt x="16731" y="3427"/>
                  <a:pt x="16737" y="3421"/>
                </a:cubicBezTo>
                <a:cubicBezTo>
                  <a:pt x="16743" y="3421"/>
                  <a:pt x="16749" y="3409"/>
                  <a:pt x="16755" y="3403"/>
                </a:cubicBezTo>
                <a:cubicBezTo>
                  <a:pt x="16760" y="3397"/>
                  <a:pt x="16760" y="3397"/>
                  <a:pt x="16767" y="3391"/>
                </a:cubicBezTo>
                <a:cubicBezTo>
                  <a:pt x="16767" y="3391"/>
                  <a:pt x="16767" y="3386"/>
                  <a:pt x="16772" y="3380"/>
                </a:cubicBezTo>
                <a:cubicBezTo>
                  <a:pt x="16772" y="3374"/>
                  <a:pt x="16778" y="3374"/>
                  <a:pt x="16784" y="3368"/>
                </a:cubicBezTo>
                <a:cubicBezTo>
                  <a:pt x="16784" y="3368"/>
                  <a:pt x="16790" y="3362"/>
                  <a:pt x="16796" y="3356"/>
                </a:cubicBezTo>
                <a:cubicBezTo>
                  <a:pt x="16796" y="3356"/>
                  <a:pt x="16802" y="3356"/>
                  <a:pt x="16808" y="3350"/>
                </a:cubicBezTo>
                <a:cubicBezTo>
                  <a:pt x="16808" y="3344"/>
                  <a:pt x="16802" y="3338"/>
                  <a:pt x="16808" y="3326"/>
                </a:cubicBezTo>
                <a:cubicBezTo>
                  <a:pt x="16808" y="3320"/>
                  <a:pt x="16808" y="3320"/>
                  <a:pt x="16808" y="3314"/>
                </a:cubicBezTo>
                <a:cubicBezTo>
                  <a:pt x="16808" y="3309"/>
                  <a:pt x="16808" y="3303"/>
                  <a:pt x="16808" y="3291"/>
                </a:cubicBezTo>
                <a:cubicBezTo>
                  <a:pt x="16808" y="3279"/>
                  <a:pt x="16808" y="3279"/>
                  <a:pt x="16808" y="3279"/>
                </a:cubicBezTo>
                <a:cubicBezTo>
                  <a:pt x="16808" y="3279"/>
                  <a:pt x="16814" y="3273"/>
                  <a:pt x="16814" y="3267"/>
                </a:cubicBezTo>
                <a:cubicBezTo>
                  <a:pt x="16820" y="3267"/>
                  <a:pt x="16826" y="3261"/>
                  <a:pt x="16826" y="3261"/>
                </a:cubicBezTo>
                <a:cubicBezTo>
                  <a:pt x="16832" y="3249"/>
                  <a:pt x="16826" y="3237"/>
                  <a:pt x="16826" y="3225"/>
                </a:cubicBezTo>
                <a:cubicBezTo>
                  <a:pt x="16826" y="3208"/>
                  <a:pt x="16826" y="3208"/>
                  <a:pt x="16826" y="3208"/>
                </a:cubicBezTo>
                <a:cubicBezTo>
                  <a:pt x="16826" y="3202"/>
                  <a:pt x="16826" y="3202"/>
                  <a:pt x="16826" y="3196"/>
                </a:cubicBezTo>
                <a:cubicBezTo>
                  <a:pt x="16826" y="3184"/>
                  <a:pt x="16826" y="3184"/>
                  <a:pt x="16826" y="3184"/>
                </a:cubicBezTo>
                <a:cubicBezTo>
                  <a:pt x="16826" y="3178"/>
                  <a:pt x="16826" y="3178"/>
                  <a:pt x="16826" y="3172"/>
                </a:cubicBezTo>
                <a:cubicBezTo>
                  <a:pt x="16826" y="3166"/>
                  <a:pt x="16832" y="3166"/>
                  <a:pt x="16832" y="3160"/>
                </a:cubicBezTo>
                <a:cubicBezTo>
                  <a:pt x="16838" y="3160"/>
                  <a:pt x="16832" y="3154"/>
                  <a:pt x="16832" y="3148"/>
                </a:cubicBezTo>
                <a:cubicBezTo>
                  <a:pt x="16838" y="3142"/>
                  <a:pt x="16838" y="3137"/>
                  <a:pt x="16838" y="3125"/>
                </a:cubicBezTo>
                <a:cubicBezTo>
                  <a:pt x="16844" y="3119"/>
                  <a:pt x="16849" y="3119"/>
                  <a:pt x="16849" y="3113"/>
                </a:cubicBezTo>
                <a:cubicBezTo>
                  <a:pt x="16855" y="3113"/>
                  <a:pt x="16855" y="3107"/>
                  <a:pt x="16855" y="3107"/>
                </a:cubicBezTo>
                <a:cubicBezTo>
                  <a:pt x="16861" y="3101"/>
                  <a:pt x="16861" y="3095"/>
                  <a:pt x="16867" y="3095"/>
                </a:cubicBezTo>
                <a:cubicBezTo>
                  <a:pt x="16867" y="3095"/>
                  <a:pt x="16873" y="3095"/>
                  <a:pt x="16879" y="3095"/>
                </a:cubicBezTo>
                <a:cubicBezTo>
                  <a:pt x="16879" y="3101"/>
                  <a:pt x="16879" y="3107"/>
                  <a:pt x="16885" y="3107"/>
                </a:cubicBezTo>
                <a:cubicBezTo>
                  <a:pt x="16885" y="3107"/>
                  <a:pt x="16891" y="3107"/>
                  <a:pt x="16891" y="3113"/>
                </a:cubicBezTo>
                <a:cubicBezTo>
                  <a:pt x="16897" y="3113"/>
                  <a:pt x="16903" y="3113"/>
                  <a:pt x="16903" y="3119"/>
                </a:cubicBezTo>
                <a:cubicBezTo>
                  <a:pt x="16909" y="3125"/>
                  <a:pt x="16915" y="3125"/>
                  <a:pt x="16915" y="3131"/>
                </a:cubicBezTo>
                <a:cubicBezTo>
                  <a:pt x="16915" y="3137"/>
                  <a:pt x="16909" y="3137"/>
                  <a:pt x="16909" y="3142"/>
                </a:cubicBezTo>
                <a:cubicBezTo>
                  <a:pt x="16909" y="3148"/>
                  <a:pt x="16909" y="3148"/>
                  <a:pt x="16903" y="3154"/>
                </a:cubicBezTo>
                <a:cubicBezTo>
                  <a:pt x="16903" y="3160"/>
                  <a:pt x="16903" y="3166"/>
                  <a:pt x="16903" y="3172"/>
                </a:cubicBezTo>
                <a:cubicBezTo>
                  <a:pt x="16903" y="3184"/>
                  <a:pt x="16909" y="3190"/>
                  <a:pt x="16909" y="3196"/>
                </a:cubicBezTo>
                <a:cubicBezTo>
                  <a:pt x="16915" y="3220"/>
                  <a:pt x="16909" y="3231"/>
                  <a:pt x="16909" y="3249"/>
                </a:cubicBezTo>
                <a:cubicBezTo>
                  <a:pt x="16909" y="3261"/>
                  <a:pt x="16915" y="3273"/>
                  <a:pt x="16909" y="3285"/>
                </a:cubicBezTo>
                <a:cubicBezTo>
                  <a:pt x="16909" y="3291"/>
                  <a:pt x="16915" y="3297"/>
                  <a:pt x="16909" y="3297"/>
                </a:cubicBezTo>
                <a:cubicBezTo>
                  <a:pt x="16909" y="3303"/>
                  <a:pt x="16903" y="3303"/>
                  <a:pt x="16903" y="3309"/>
                </a:cubicBezTo>
                <a:cubicBezTo>
                  <a:pt x="16897" y="3314"/>
                  <a:pt x="16891" y="3314"/>
                  <a:pt x="16891" y="3320"/>
                </a:cubicBezTo>
                <a:cubicBezTo>
                  <a:pt x="16891" y="3326"/>
                  <a:pt x="16891" y="3326"/>
                  <a:pt x="16891" y="3338"/>
                </a:cubicBezTo>
                <a:cubicBezTo>
                  <a:pt x="16891" y="3344"/>
                  <a:pt x="16891" y="3344"/>
                  <a:pt x="16891" y="3350"/>
                </a:cubicBezTo>
                <a:cubicBezTo>
                  <a:pt x="16891" y="3368"/>
                  <a:pt x="16897" y="3374"/>
                  <a:pt x="16903" y="3386"/>
                </a:cubicBezTo>
                <a:cubicBezTo>
                  <a:pt x="16909" y="3397"/>
                  <a:pt x="16909" y="3403"/>
                  <a:pt x="16909" y="3415"/>
                </a:cubicBezTo>
                <a:cubicBezTo>
                  <a:pt x="16909" y="3421"/>
                  <a:pt x="16909" y="3427"/>
                  <a:pt x="16909" y="3433"/>
                </a:cubicBezTo>
                <a:cubicBezTo>
                  <a:pt x="16909" y="3439"/>
                  <a:pt x="16903" y="3439"/>
                  <a:pt x="16897" y="3439"/>
                </a:cubicBezTo>
                <a:cubicBezTo>
                  <a:pt x="16891" y="3445"/>
                  <a:pt x="16885" y="3445"/>
                  <a:pt x="16885" y="3451"/>
                </a:cubicBezTo>
                <a:cubicBezTo>
                  <a:pt x="16885" y="3457"/>
                  <a:pt x="16885" y="3463"/>
                  <a:pt x="16885" y="3468"/>
                </a:cubicBezTo>
                <a:cubicBezTo>
                  <a:pt x="16885" y="3475"/>
                  <a:pt x="16885" y="3480"/>
                  <a:pt x="16885" y="3486"/>
                </a:cubicBezTo>
                <a:cubicBezTo>
                  <a:pt x="16885" y="3492"/>
                  <a:pt x="16891" y="3492"/>
                  <a:pt x="16891" y="3498"/>
                </a:cubicBezTo>
                <a:cubicBezTo>
                  <a:pt x="16891" y="3504"/>
                  <a:pt x="16885" y="3504"/>
                  <a:pt x="16885" y="3510"/>
                </a:cubicBezTo>
                <a:cubicBezTo>
                  <a:pt x="16909" y="3510"/>
                  <a:pt x="16909" y="3510"/>
                  <a:pt x="16909" y="3510"/>
                </a:cubicBezTo>
                <a:cubicBezTo>
                  <a:pt x="16909" y="3504"/>
                  <a:pt x="16915" y="3510"/>
                  <a:pt x="16921" y="3504"/>
                </a:cubicBezTo>
                <a:cubicBezTo>
                  <a:pt x="16921" y="3498"/>
                  <a:pt x="16921" y="3498"/>
                  <a:pt x="16921" y="3492"/>
                </a:cubicBezTo>
                <a:cubicBezTo>
                  <a:pt x="16926" y="3480"/>
                  <a:pt x="16926" y="3480"/>
                  <a:pt x="16926" y="3480"/>
                </a:cubicBezTo>
                <a:cubicBezTo>
                  <a:pt x="16933" y="3475"/>
                  <a:pt x="16933" y="3475"/>
                  <a:pt x="16938" y="3468"/>
                </a:cubicBezTo>
                <a:cubicBezTo>
                  <a:pt x="16938" y="3468"/>
                  <a:pt x="16938" y="3463"/>
                  <a:pt x="16944" y="3457"/>
                </a:cubicBezTo>
                <a:cubicBezTo>
                  <a:pt x="16944" y="3463"/>
                  <a:pt x="16950" y="3457"/>
                  <a:pt x="16956" y="3463"/>
                </a:cubicBezTo>
                <a:cubicBezTo>
                  <a:pt x="16956" y="3475"/>
                  <a:pt x="16950" y="3480"/>
                  <a:pt x="16956" y="3486"/>
                </a:cubicBezTo>
                <a:cubicBezTo>
                  <a:pt x="16956" y="3492"/>
                  <a:pt x="16962" y="3492"/>
                  <a:pt x="16968" y="3492"/>
                </a:cubicBezTo>
                <a:cubicBezTo>
                  <a:pt x="16974" y="3504"/>
                  <a:pt x="16986" y="3504"/>
                  <a:pt x="16998" y="3504"/>
                </a:cubicBezTo>
                <a:cubicBezTo>
                  <a:pt x="16998" y="3498"/>
                  <a:pt x="16998" y="3498"/>
                  <a:pt x="16998" y="3492"/>
                </a:cubicBezTo>
                <a:cubicBezTo>
                  <a:pt x="16998" y="3486"/>
                  <a:pt x="16998" y="3486"/>
                  <a:pt x="16992" y="3480"/>
                </a:cubicBezTo>
                <a:cubicBezTo>
                  <a:pt x="16992" y="3480"/>
                  <a:pt x="16992" y="3475"/>
                  <a:pt x="16992" y="3468"/>
                </a:cubicBezTo>
                <a:cubicBezTo>
                  <a:pt x="16992" y="3463"/>
                  <a:pt x="16986" y="3463"/>
                  <a:pt x="16980" y="3457"/>
                </a:cubicBezTo>
                <a:cubicBezTo>
                  <a:pt x="16980" y="3451"/>
                  <a:pt x="16974" y="3457"/>
                  <a:pt x="16968" y="3451"/>
                </a:cubicBezTo>
                <a:cubicBezTo>
                  <a:pt x="16968" y="3445"/>
                  <a:pt x="16968" y="3439"/>
                  <a:pt x="16962" y="3439"/>
                </a:cubicBezTo>
                <a:cubicBezTo>
                  <a:pt x="16962" y="3433"/>
                  <a:pt x="16950" y="3433"/>
                  <a:pt x="16950" y="3427"/>
                </a:cubicBezTo>
                <a:cubicBezTo>
                  <a:pt x="16944" y="3421"/>
                  <a:pt x="16950" y="3415"/>
                  <a:pt x="16944" y="3403"/>
                </a:cubicBezTo>
                <a:cubicBezTo>
                  <a:pt x="16944" y="3397"/>
                  <a:pt x="16938" y="3397"/>
                  <a:pt x="16938" y="3391"/>
                </a:cubicBezTo>
                <a:cubicBezTo>
                  <a:pt x="16933" y="3386"/>
                  <a:pt x="16926" y="3380"/>
                  <a:pt x="16926" y="3368"/>
                </a:cubicBezTo>
                <a:cubicBezTo>
                  <a:pt x="16926" y="3356"/>
                  <a:pt x="16944" y="3356"/>
                  <a:pt x="16950" y="3344"/>
                </a:cubicBezTo>
                <a:cubicBezTo>
                  <a:pt x="16950" y="3344"/>
                  <a:pt x="16956" y="3344"/>
                  <a:pt x="16956" y="3338"/>
                </a:cubicBezTo>
                <a:cubicBezTo>
                  <a:pt x="16956" y="3332"/>
                  <a:pt x="16956" y="3326"/>
                  <a:pt x="16956" y="3320"/>
                </a:cubicBezTo>
                <a:cubicBezTo>
                  <a:pt x="16956" y="3320"/>
                  <a:pt x="16956" y="3314"/>
                  <a:pt x="16956" y="3309"/>
                </a:cubicBezTo>
                <a:cubicBezTo>
                  <a:pt x="16956" y="3303"/>
                  <a:pt x="16968" y="3309"/>
                  <a:pt x="16968" y="3303"/>
                </a:cubicBezTo>
                <a:cubicBezTo>
                  <a:pt x="16968" y="3303"/>
                  <a:pt x="16968" y="3297"/>
                  <a:pt x="16974" y="3291"/>
                </a:cubicBezTo>
                <a:cubicBezTo>
                  <a:pt x="16980" y="3291"/>
                  <a:pt x="16974" y="3279"/>
                  <a:pt x="16980" y="3279"/>
                </a:cubicBezTo>
                <a:cubicBezTo>
                  <a:pt x="16992" y="3279"/>
                  <a:pt x="16998" y="3285"/>
                  <a:pt x="17004" y="3291"/>
                </a:cubicBezTo>
                <a:cubicBezTo>
                  <a:pt x="17015" y="3297"/>
                  <a:pt x="17015" y="3309"/>
                  <a:pt x="17027" y="3309"/>
                </a:cubicBezTo>
                <a:cubicBezTo>
                  <a:pt x="17033" y="3309"/>
                  <a:pt x="17033" y="3303"/>
                  <a:pt x="17039" y="3297"/>
                </a:cubicBezTo>
                <a:cubicBezTo>
                  <a:pt x="17039" y="3297"/>
                  <a:pt x="17039" y="3291"/>
                  <a:pt x="17039" y="3285"/>
                </a:cubicBezTo>
                <a:cubicBezTo>
                  <a:pt x="17039" y="3285"/>
                  <a:pt x="17033" y="3279"/>
                  <a:pt x="17033" y="3273"/>
                </a:cubicBezTo>
                <a:cubicBezTo>
                  <a:pt x="17033" y="3273"/>
                  <a:pt x="17033" y="3267"/>
                  <a:pt x="17033" y="3261"/>
                </a:cubicBezTo>
                <a:cubicBezTo>
                  <a:pt x="17033" y="3255"/>
                  <a:pt x="17027" y="3249"/>
                  <a:pt x="17027" y="3243"/>
                </a:cubicBezTo>
                <a:cubicBezTo>
                  <a:pt x="17027" y="3237"/>
                  <a:pt x="17027" y="3231"/>
                  <a:pt x="17027" y="3231"/>
                </a:cubicBezTo>
                <a:cubicBezTo>
                  <a:pt x="17027" y="3225"/>
                  <a:pt x="17021" y="3220"/>
                  <a:pt x="17021" y="3214"/>
                </a:cubicBezTo>
                <a:cubicBezTo>
                  <a:pt x="17021" y="3208"/>
                  <a:pt x="17015" y="3208"/>
                  <a:pt x="17015" y="3202"/>
                </a:cubicBezTo>
                <a:cubicBezTo>
                  <a:pt x="17010" y="3190"/>
                  <a:pt x="17015" y="3184"/>
                  <a:pt x="17015" y="3172"/>
                </a:cubicBezTo>
                <a:cubicBezTo>
                  <a:pt x="17015" y="3166"/>
                  <a:pt x="17015" y="3160"/>
                  <a:pt x="17015" y="3160"/>
                </a:cubicBezTo>
                <a:cubicBezTo>
                  <a:pt x="17010" y="3154"/>
                  <a:pt x="17010" y="3154"/>
                  <a:pt x="17004" y="3148"/>
                </a:cubicBezTo>
                <a:cubicBezTo>
                  <a:pt x="17004" y="3142"/>
                  <a:pt x="17004" y="3137"/>
                  <a:pt x="16998" y="3137"/>
                </a:cubicBezTo>
                <a:cubicBezTo>
                  <a:pt x="16992" y="3125"/>
                  <a:pt x="16986" y="3125"/>
                  <a:pt x="16980" y="3113"/>
                </a:cubicBezTo>
                <a:cubicBezTo>
                  <a:pt x="16980" y="3107"/>
                  <a:pt x="16974" y="3107"/>
                  <a:pt x="16974" y="3101"/>
                </a:cubicBezTo>
                <a:cubicBezTo>
                  <a:pt x="16974" y="3095"/>
                  <a:pt x="16974" y="3095"/>
                  <a:pt x="16974" y="3089"/>
                </a:cubicBezTo>
                <a:cubicBezTo>
                  <a:pt x="16974" y="3083"/>
                  <a:pt x="16974" y="3083"/>
                  <a:pt x="16974" y="3077"/>
                </a:cubicBezTo>
                <a:cubicBezTo>
                  <a:pt x="16974" y="3071"/>
                  <a:pt x="16974" y="3071"/>
                  <a:pt x="16974" y="3065"/>
                </a:cubicBezTo>
                <a:cubicBezTo>
                  <a:pt x="16974" y="3054"/>
                  <a:pt x="16974" y="3054"/>
                  <a:pt x="16974" y="3054"/>
                </a:cubicBezTo>
                <a:cubicBezTo>
                  <a:pt x="16974" y="3048"/>
                  <a:pt x="16980" y="3048"/>
                  <a:pt x="16980" y="3042"/>
                </a:cubicBezTo>
                <a:cubicBezTo>
                  <a:pt x="16980" y="3036"/>
                  <a:pt x="16974" y="3036"/>
                  <a:pt x="16974" y="3030"/>
                </a:cubicBezTo>
                <a:cubicBezTo>
                  <a:pt x="16974" y="3024"/>
                  <a:pt x="16980" y="3024"/>
                  <a:pt x="16980" y="3018"/>
                </a:cubicBezTo>
                <a:cubicBezTo>
                  <a:pt x="16980" y="3012"/>
                  <a:pt x="16974" y="3012"/>
                  <a:pt x="16974" y="3006"/>
                </a:cubicBezTo>
                <a:lnTo>
                  <a:pt x="16962" y="3006"/>
                </a:lnTo>
                <a:cubicBezTo>
                  <a:pt x="16956" y="2994"/>
                  <a:pt x="16962" y="2988"/>
                  <a:pt x="16962" y="2982"/>
                </a:cubicBezTo>
                <a:cubicBezTo>
                  <a:pt x="16956" y="2976"/>
                  <a:pt x="16956" y="2965"/>
                  <a:pt x="16956" y="2959"/>
                </a:cubicBezTo>
                <a:cubicBezTo>
                  <a:pt x="16950" y="2947"/>
                  <a:pt x="16956" y="2941"/>
                  <a:pt x="16956" y="2935"/>
                </a:cubicBezTo>
                <a:cubicBezTo>
                  <a:pt x="16956" y="2923"/>
                  <a:pt x="16950" y="2917"/>
                  <a:pt x="16950" y="2911"/>
                </a:cubicBezTo>
                <a:cubicBezTo>
                  <a:pt x="16926" y="2911"/>
                  <a:pt x="16926" y="2911"/>
                  <a:pt x="16926" y="2911"/>
                </a:cubicBezTo>
                <a:cubicBezTo>
                  <a:pt x="16926" y="2994"/>
                  <a:pt x="16926" y="2994"/>
                  <a:pt x="16926" y="2994"/>
                </a:cubicBezTo>
                <a:cubicBezTo>
                  <a:pt x="16921" y="2994"/>
                  <a:pt x="16915" y="2994"/>
                  <a:pt x="16909" y="2994"/>
                </a:cubicBezTo>
                <a:cubicBezTo>
                  <a:pt x="16903" y="2994"/>
                  <a:pt x="16903" y="2994"/>
                  <a:pt x="16897" y="3000"/>
                </a:cubicBezTo>
                <a:cubicBezTo>
                  <a:pt x="16897" y="3012"/>
                  <a:pt x="16897" y="3012"/>
                  <a:pt x="16897" y="3012"/>
                </a:cubicBezTo>
                <a:cubicBezTo>
                  <a:pt x="16897" y="3012"/>
                  <a:pt x="16897" y="3018"/>
                  <a:pt x="16897" y="3024"/>
                </a:cubicBezTo>
                <a:cubicBezTo>
                  <a:pt x="16897" y="3036"/>
                  <a:pt x="16897" y="3036"/>
                  <a:pt x="16897" y="3036"/>
                </a:cubicBezTo>
                <a:cubicBezTo>
                  <a:pt x="16903" y="3036"/>
                  <a:pt x="16903" y="3042"/>
                  <a:pt x="16903" y="3042"/>
                </a:cubicBezTo>
                <a:cubicBezTo>
                  <a:pt x="16909" y="3054"/>
                  <a:pt x="16903" y="3059"/>
                  <a:pt x="16903" y="3065"/>
                </a:cubicBezTo>
                <a:cubicBezTo>
                  <a:pt x="16885" y="3065"/>
                  <a:pt x="16885" y="3065"/>
                  <a:pt x="16885" y="3065"/>
                </a:cubicBezTo>
                <a:cubicBezTo>
                  <a:pt x="16879" y="3065"/>
                  <a:pt x="16873" y="3065"/>
                  <a:pt x="16873" y="3065"/>
                </a:cubicBezTo>
                <a:cubicBezTo>
                  <a:pt x="16873" y="3059"/>
                  <a:pt x="16867" y="3059"/>
                  <a:pt x="16867" y="3054"/>
                </a:cubicBezTo>
                <a:cubicBezTo>
                  <a:pt x="16867" y="3048"/>
                  <a:pt x="16873" y="3048"/>
                  <a:pt x="16873" y="3042"/>
                </a:cubicBezTo>
                <a:cubicBezTo>
                  <a:pt x="16873" y="3036"/>
                  <a:pt x="16873" y="3036"/>
                  <a:pt x="16873" y="3030"/>
                </a:cubicBezTo>
                <a:cubicBezTo>
                  <a:pt x="16873" y="3024"/>
                  <a:pt x="16879" y="3018"/>
                  <a:pt x="16879" y="3006"/>
                </a:cubicBezTo>
                <a:cubicBezTo>
                  <a:pt x="16879" y="2994"/>
                  <a:pt x="16879" y="2994"/>
                  <a:pt x="16879" y="2994"/>
                </a:cubicBezTo>
                <a:cubicBezTo>
                  <a:pt x="16873" y="2988"/>
                  <a:pt x="16873" y="2988"/>
                  <a:pt x="16867" y="2982"/>
                </a:cubicBezTo>
                <a:cubicBezTo>
                  <a:pt x="16867" y="2976"/>
                  <a:pt x="16861" y="2976"/>
                  <a:pt x="16855" y="2971"/>
                </a:cubicBezTo>
                <a:cubicBezTo>
                  <a:pt x="16855" y="2971"/>
                  <a:pt x="16849" y="2965"/>
                  <a:pt x="16844" y="2965"/>
                </a:cubicBezTo>
                <a:cubicBezTo>
                  <a:pt x="16844" y="2965"/>
                  <a:pt x="16838" y="2965"/>
                  <a:pt x="16832" y="2965"/>
                </a:cubicBezTo>
                <a:cubicBezTo>
                  <a:pt x="16826" y="2965"/>
                  <a:pt x="16826" y="2959"/>
                  <a:pt x="16820" y="2959"/>
                </a:cubicBezTo>
                <a:cubicBezTo>
                  <a:pt x="16814" y="2953"/>
                  <a:pt x="16820" y="2947"/>
                  <a:pt x="16814" y="2947"/>
                </a:cubicBezTo>
                <a:cubicBezTo>
                  <a:pt x="16814" y="2941"/>
                  <a:pt x="16808" y="2941"/>
                  <a:pt x="16802" y="2941"/>
                </a:cubicBezTo>
                <a:cubicBezTo>
                  <a:pt x="16790" y="2935"/>
                  <a:pt x="16778" y="2923"/>
                  <a:pt x="16767" y="2911"/>
                </a:cubicBezTo>
                <a:cubicBezTo>
                  <a:pt x="16737" y="2911"/>
                  <a:pt x="16737" y="2911"/>
                  <a:pt x="16737" y="2911"/>
                </a:cubicBezTo>
                <a:cubicBezTo>
                  <a:pt x="16737" y="2965"/>
                  <a:pt x="16737" y="2965"/>
                  <a:pt x="16737" y="2965"/>
                </a:cubicBezTo>
                <a:cubicBezTo>
                  <a:pt x="16683" y="2965"/>
                  <a:pt x="16683" y="2965"/>
                  <a:pt x="16683" y="2965"/>
                </a:cubicBezTo>
                <a:lnTo>
                  <a:pt x="16683" y="2959"/>
                </a:lnTo>
                <a:cubicBezTo>
                  <a:pt x="16683" y="2953"/>
                  <a:pt x="16683" y="2947"/>
                  <a:pt x="16678" y="2947"/>
                </a:cubicBezTo>
                <a:cubicBezTo>
                  <a:pt x="16678" y="2929"/>
                  <a:pt x="16666" y="2923"/>
                  <a:pt x="16660" y="2905"/>
                </a:cubicBezTo>
                <a:cubicBezTo>
                  <a:pt x="16642" y="2911"/>
                  <a:pt x="16642" y="2911"/>
                  <a:pt x="16642" y="2911"/>
                </a:cubicBezTo>
                <a:cubicBezTo>
                  <a:pt x="16642" y="2917"/>
                  <a:pt x="16648" y="2917"/>
                  <a:pt x="16648" y="2923"/>
                </a:cubicBezTo>
                <a:cubicBezTo>
                  <a:pt x="16648" y="2947"/>
                  <a:pt x="16648" y="2947"/>
                  <a:pt x="16648" y="2947"/>
                </a:cubicBezTo>
                <a:cubicBezTo>
                  <a:pt x="16648" y="2947"/>
                  <a:pt x="16642" y="2953"/>
                  <a:pt x="16642" y="2959"/>
                </a:cubicBezTo>
                <a:cubicBezTo>
                  <a:pt x="16636" y="2953"/>
                  <a:pt x="16636" y="2959"/>
                  <a:pt x="16630" y="2959"/>
                </a:cubicBezTo>
                <a:cubicBezTo>
                  <a:pt x="16624" y="2953"/>
                  <a:pt x="16624" y="2953"/>
                  <a:pt x="16618" y="2953"/>
                </a:cubicBezTo>
                <a:cubicBezTo>
                  <a:pt x="16618" y="2941"/>
                  <a:pt x="16618" y="2941"/>
                  <a:pt x="16618" y="2941"/>
                </a:cubicBezTo>
                <a:cubicBezTo>
                  <a:pt x="16618" y="2935"/>
                  <a:pt x="16618" y="2929"/>
                  <a:pt x="16618" y="2929"/>
                </a:cubicBezTo>
                <a:cubicBezTo>
                  <a:pt x="16624" y="2923"/>
                  <a:pt x="16624" y="2917"/>
                  <a:pt x="16624" y="2911"/>
                </a:cubicBezTo>
                <a:cubicBezTo>
                  <a:pt x="16624" y="2899"/>
                  <a:pt x="16612" y="2893"/>
                  <a:pt x="16606" y="2882"/>
                </a:cubicBezTo>
                <a:cubicBezTo>
                  <a:pt x="16601" y="2887"/>
                  <a:pt x="16601" y="2893"/>
                  <a:pt x="16594" y="2893"/>
                </a:cubicBezTo>
                <a:cubicBezTo>
                  <a:pt x="16589" y="2899"/>
                  <a:pt x="16589" y="2899"/>
                  <a:pt x="16583" y="2899"/>
                </a:cubicBezTo>
                <a:cubicBezTo>
                  <a:pt x="16571" y="2899"/>
                  <a:pt x="16571" y="2899"/>
                  <a:pt x="16571" y="2899"/>
                </a:cubicBezTo>
                <a:cubicBezTo>
                  <a:pt x="16559" y="2899"/>
                  <a:pt x="16559" y="2899"/>
                  <a:pt x="16559" y="2899"/>
                </a:cubicBezTo>
                <a:cubicBezTo>
                  <a:pt x="16553" y="2899"/>
                  <a:pt x="16547" y="2899"/>
                  <a:pt x="16547" y="2893"/>
                </a:cubicBezTo>
                <a:cubicBezTo>
                  <a:pt x="16547" y="2887"/>
                  <a:pt x="16547" y="2882"/>
                  <a:pt x="16547" y="2876"/>
                </a:cubicBezTo>
                <a:cubicBezTo>
                  <a:pt x="16547" y="2870"/>
                  <a:pt x="16553" y="2864"/>
                  <a:pt x="16559" y="2864"/>
                </a:cubicBezTo>
                <a:cubicBezTo>
                  <a:pt x="16559" y="2858"/>
                  <a:pt x="16559" y="2852"/>
                  <a:pt x="16565" y="2852"/>
                </a:cubicBezTo>
                <a:cubicBezTo>
                  <a:pt x="16571" y="2846"/>
                  <a:pt x="16571" y="2852"/>
                  <a:pt x="16577" y="2852"/>
                </a:cubicBezTo>
                <a:cubicBezTo>
                  <a:pt x="16583" y="2846"/>
                  <a:pt x="16589" y="2846"/>
                  <a:pt x="16601" y="2840"/>
                </a:cubicBezTo>
                <a:cubicBezTo>
                  <a:pt x="16606" y="2840"/>
                  <a:pt x="16612" y="2840"/>
                  <a:pt x="16612" y="2834"/>
                </a:cubicBezTo>
                <a:cubicBezTo>
                  <a:pt x="16618" y="2834"/>
                  <a:pt x="16618" y="2828"/>
                  <a:pt x="16624" y="2822"/>
                </a:cubicBezTo>
                <a:cubicBezTo>
                  <a:pt x="16624" y="2816"/>
                  <a:pt x="16630" y="2816"/>
                  <a:pt x="16636" y="2810"/>
                </a:cubicBezTo>
                <a:cubicBezTo>
                  <a:pt x="16642" y="2805"/>
                  <a:pt x="16642" y="2799"/>
                  <a:pt x="16648" y="2799"/>
                </a:cubicBezTo>
                <a:cubicBezTo>
                  <a:pt x="16654" y="2793"/>
                  <a:pt x="16654" y="2793"/>
                  <a:pt x="16660" y="2793"/>
                </a:cubicBezTo>
                <a:cubicBezTo>
                  <a:pt x="16666" y="2793"/>
                  <a:pt x="16666" y="2787"/>
                  <a:pt x="16672" y="2787"/>
                </a:cubicBezTo>
                <a:cubicBezTo>
                  <a:pt x="16678" y="2787"/>
                  <a:pt x="16683" y="2787"/>
                  <a:pt x="16695" y="2787"/>
                </a:cubicBezTo>
                <a:cubicBezTo>
                  <a:pt x="16695" y="2769"/>
                  <a:pt x="16689" y="2757"/>
                  <a:pt x="16695" y="2745"/>
                </a:cubicBezTo>
                <a:cubicBezTo>
                  <a:pt x="16701" y="2739"/>
                  <a:pt x="16701" y="2739"/>
                  <a:pt x="16701" y="2733"/>
                </a:cubicBezTo>
                <a:cubicBezTo>
                  <a:pt x="16707" y="2727"/>
                  <a:pt x="16713" y="2727"/>
                  <a:pt x="16713" y="2727"/>
                </a:cubicBezTo>
                <a:cubicBezTo>
                  <a:pt x="16719" y="2721"/>
                  <a:pt x="16719" y="2721"/>
                  <a:pt x="16725" y="2721"/>
                </a:cubicBezTo>
                <a:cubicBezTo>
                  <a:pt x="16731" y="2716"/>
                  <a:pt x="16731" y="2710"/>
                  <a:pt x="16731" y="2710"/>
                </a:cubicBezTo>
                <a:cubicBezTo>
                  <a:pt x="16737" y="2704"/>
                  <a:pt x="16731" y="2698"/>
                  <a:pt x="16737" y="2692"/>
                </a:cubicBezTo>
                <a:cubicBezTo>
                  <a:pt x="16743" y="2692"/>
                  <a:pt x="16743" y="2692"/>
                  <a:pt x="16749" y="2686"/>
                </a:cubicBezTo>
                <a:cubicBezTo>
                  <a:pt x="16755" y="2686"/>
                  <a:pt x="16755" y="2686"/>
                  <a:pt x="16760" y="2680"/>
                </a:cubicBezTo>
                <a:cubicBezTo>
                  <a:pt x="16767" y="2680"/>
                  <a:pt x="16767" y="2674"/>
                  <a:pt x="16767" y="2668"/>
                </a:cubicBezTo>
                <a:cubicBezTo>
                  <a:pt x="16772" y="2668"/>
                  <a:pt x="16778" y="2668"/>
                  <a:pt x="16784" y="2662"/>
                </a:cubicBezTo>
                <a:cubicBezTo>
                  <a:pt x="16784" y="2656"/>
                  <a:pt x="16784" y="2650"/>
                  <a:pt x="16790" y="2650"/>
                </a:cubicBezTo>
                <a:cubicBezTo>
                  <a:pt x="16790" y="2650"/>
                  <a:pt x="16796" y="2650"/>
                  <a:pt x="16802" y="2650"/>
                </a:cubicBezTo>
                <a:cubicBezTo>
                  <a:pt x="16802" y="2644"/>
                  <a:pt x="16808" y="2650"/>
                  <a:pt x="16814" y="2650"/>
                </a:cubicBezTo>
                <a:cubicBezTo>
                  <a:pt x="16814" y="2644"/>
                  <a:pt x="16814" y="2639"/>
                  <a:pt x="16814" y="2639"/>
                </a:cubicBezTo>
                <a:cubicBezTo>
                  <a:pt x="16820" y="2632"/>
                  <a:pt x="16820" y="2627"/>
                  <a:pt x="16820" y="2627"/>
                </a:cubicBezTo>
                <a:cubicBezTo>
                  <a:pt x="16826" y="2621"/>
                  <a:pt x="16826" y="2615"/>
                  <a:pt x="16826" y="2615"/>
                </a:cubicBezTo>
                <a:cubicBezTo>
                  <a:pt x="16826" y="2609"/>
                  <a:pt x="16832" y="2609"/>
                  <a:pt x="16832" y="2603"/>
                </a:cubicBezTo>
                <a:cubicBezTo>
                  <a:pt x="16832" y="2597"/>
                  <a:pt x="16838" y="2597"/>
                  <a:pt x="16838" y="2591"/>
                </a:cubicBezTo>
                <a:cubicBezTo>
                  <a:pt x="16844" y="2585"/>
                  <a:pt x="16844" y="2579"/>
                  <a:pt x="16844" y="2579"/>
                </a:cubicBezTo>
                <a:cubicBezTo>
                  <a:pt x="16849" y="2573"/>
                  <a:pt x="16861" y="2567"/>
                  <a:pt x="16867" y="2567"/>
                </a:cubicBezTo>
                <a:cubicBezTo>
                  <a:pt x="16879" y="2567"/>
                  <a:pt x="16885" y="2567"/>
                  <a:pt x="16891" y="2567"/>
                </a:cubicBezTo>
                <a:cubicBezTo>
                  <a:pt x="16903" y="2567"/>
                  <a:pt x="16909" y="2561"/>
                  <a:pt x="16915" y="2555"/>
                </a:cubicBezTo>
                <a:cubicBezTo>
                  <a:pt x="16921" y="2550"/>
                  <a:pt x="16921" y="2544"/>
                  <a:pt x="16926" y="2544"/>
                </a:cubicBezTo>
                <a:cubicBezTo>
                  <a:pt x="16933" y="2538"/>
                  <a:pt x="16933" y="2532"/>
                  <a:pt x="16938" y="2526"/>
                </a:cubicBezTo>
                <a:cubicBezTo>
                  <a:pt x="16944" y="2520"/>
                  <a:pt x="16950" y="2514"/>
                  <a:pt x="16962" y="2514"/>
                </a:cubicBezTo>
                <a:cubicBezTo>
                  <a:pt x="16968" y="2514"/>
                  <a:pt x="16980" y="2520"/>
                  <a:pt x="16992" y="2520"/>
                </a:cubicBezTo>
                <a:lnTo>
                  <a:pt x="16992" y="2520"/>
                </a:lnTo>
                <a:cubicBezTo>
                  <a:pt x="17004" y="2520"/>
                  <a:pt x="17010" y="2514"/>
                  <a:pt x="17021" y="2514"/>
                </a:cubicBezTo>
                <a:cubicBezTo>
                  <a:pt x="17027" y="2514"/>
                  <a:pt x="17027" y="2514"/>
                  <a:pt x="17027" y="2514"/>
                </a:cubicBezTo>
                <a:cubicBezTo>
                  <a:pt x="17033" y="2514"/>
                  <a:pt x="17033" y="2520"/>
                  <a:pt x="17039" y="2520"/>
                </a:cubicBezTo>
                <a:cubicBezTo>
                  <a:pt x="17051" y="2520"/>
                  <a:pt x="17051" y="2520"/>
                  <a:pt x="17051" y="2520"/>
                </a:cubicBezTo>
                <a:cubicBezTo>
                  <a:pt x="17057" y="2520"/>
                  <a:pt x="17057" y="2520"/>
                  <a:pt x="17063" y="2520"/>
                </a:cubicBezTo>
                <a:cubicBezTo>
                  <a:pt x="17069" y="2520"/>
                  <a:pt x="17075" y="2514"/>
                  <a:pt x="17081" y="2514"/>
                </a:cubicBezTo>
                <a:cubicBezTo>
                  <a:pt x="17087" y="2514"/>
                  <a:pt x="17087" y="2514"/>
                  <a:pt x="17087" y="2514"/>
                </a:cubicBezTo>
                <a:cubicBezTo>
                  <a:pt x="17093" y="2514"/>
                  <a:pt x="17093" y="2520"/>
                  <a:pt x="17099" y="2520"/>
                </a:cubicBezTo>
                <a:cubicBezTo>
                  <a:pt x="17104" y="2520"/>
                  <a:pt x="17116" y="2532"/>
                  <a:pt x="17122" y="2532"/>
                </a:cubicBezTo>
                <a:close/>
                <a:moveTo>
                  <a:pt x="8805" y="2585"/>
                </a:moveTo>
                <a:lnTo>
                  <a:pt x="8805" y="2585"/>
                </a:lnTo>
                <a:cubicBezTo>
                  <a:pt x="8793" y="2591"/>
                  <a:pt x="8793" y="2597"/>
                  <a:pt x="8781" y="2603"/>
                </a:cubicBezTo>
                <a:cubicBezTo>
                  <a:pt x="8781" y="2603"/>
                  <a:pt x="8775" y="2603"/>
                  <a:pt x="8769" y="2603"/>
                </a:cubicBezTo>
                <a:cubicBezTo>
                  <a:pt x="8769" y="2609"/>
                  <a:pt x="8769" y="2615"/>
                  <a:pt x="8763" y="2615"/>
                </a:cubicBezTo>
                <a:cubicBezTo>
                  <a:pt x="8757" y="2627"/>
                  <a:pt x="8751" y="2627"/>
                  <a:pt x="8745" y="2639"/>
                </a:cubicBezTo>
                <a:cubicBezTo>
                  <a:pt x="8745" y="2644"/>
                  <a:pt x="8745" y="2644"/>
                  <a:pt x="8745" y="2650"/>
                </a:cubicBezTo>
                <a:cubicBezTo>
                  <a:pt x="8757" y="2656"/>
                  <a:pt x="8757" y="2656"/>
                  <a:pt x="8757" y="2656"/>
                </a:cubicBezTo>
                <a:cubicBezTo>
                  <a:pt x="8757" y="2656"/>
                  <a:pt x="8763" y="2650"/>
                  <a:pt x="8769" y="2650"/>
                </a:cubicBezTo>
                <a:cubicBezTo>
                  <a:pt x="8769" y="2644"/>
                  <a:pt x="8775" y="2644"/>
                  <a:pt x="8775" y="2639"/>
                </a:cubicBezTo>
                <a:cubicBezTo>
                  <a:pt x="8781" y="2639"/>
                  <a:pt x="8781" y="2627"/>
                  <a:pt x="8787" y="2627"/>
                </a:cubicBezTo>
                <a:cubicBezTo>
                  <a:pt x="8787" y="2627"/>
                  <a:pt x="8793" y="2627"/>
                  <a:pt x="8799" y="2627"/>
                </a:cubicBezTo>
                <a:cubicBezTo>
                  <a:pt x="8799" y="2627"/>
                  <a:pt x="8805" y="2627"/>
                  <a:pt x="8811" y="2627"/>
                </a:cubicBezTo>
                <a:cubicBezTo>
                  <a:pt x="8811" y="2621"/>
                  <a:pt x="8805" y="2615"/>
                  <a:pt x="8811" y="2615"/>
                </a:cubicBezTo>
                <a:cubicBezTo>
                  <a:pt x="8811" y="2609"/>
                  <a:pt x="8816" y="2609"/>
                  <a:pt x="8816" y="2603"/>
                </a:cubicBezTo>
                <a:cubicBezTo>
                  <a:pt x="8816" y="2591"/>
                  <a:pt x="8823" y="2585"/>
                  <a:pt x="8823" y="2579"/>
                </a:cubicBezTo>
                <a:cubicBezTo>
                  <a:pt x="8816" y="2579"/>
                  <a:pt x="8811" y="2585"/>
                  <a:pt x="8805" y="2585"/>
                </a:cubicBezTo>
                <a:close/>
                <a:moveTo>
                  <a:pt x="8864" y="3225"/>
                </a:moveTo>
                <a:lnTo>
                  <a:pt x="8864" y="3225"/>
                </a:lnTo>
                <a:cubicBezTo>
                  <a:pt x="8870" y="3225"/>
                  <a:pt x="8870" y="3220"/>
                  <a:pt x="8876" y="3220"/>
                </a:cubicBezTo>
                <a:cubicBezTo>
                  <a:pt x="8882" y="3220"/>
                  <a:pt x="8882" y="3220"/>
                  <a:pt x="8888" y="3220"/>
                </a:cubicBezTo>
                <a:cubicBezTo>
                  <a:pt x="8894" y="3220"/>
                  <a:pt x="8894" y="3220"/>
                  <a:pt x="8900" y="3214"/>
                </a:cubicBezTo>
                <a:cubicBezTo>
                  <a:pt x="8911" y="3208"/>
                  <a:pt x="8911" y="3208"/>
                  <a:pt x="8911" y="3208"/>
                </a:cubicBezTo>
                <a:cubicBezTo>
                  <a:pt x="8917" y="3208"/>
                  <a:pt x="8911" y="3196"/>
                  <a:pt x="8917" y="3196"/>
                </a:cubicBezTo>
                <a:cubicBezTo>
                  <a:pt x="8923" y="3196"/>
                  <a:pt x="8923" y="3202"/>
                  <a:pt x="8929" y="3202"/>
                </a:cubicBezTo>
                <a:cubicBezTo>
                  <a:pt x="8935" y="3202"/>
                  <a:pt x="8935" y="3208"/>
                  <a:pt x="8941" y="3208"/>
                </a:cubicBezTo>
                <a:cubicBezTo>
                  <a:pt x="8971" y="3208"/>
                  <a:pt x="8971" y="3208"/>
                  <a:pt x="8971" y="3208"/>
                </a:cubicBezTo>
                <a:cubicBezTo>
                  <a:pt x="8971" y="3196"/>
                  <a:pt x="8977" y="3190"/>
                  <a:pt x="8977" y="3178"/>
                </a:cubicBezTo>
                <a:cubicBezTo>
                  <a:pt x="8982" y="3178"/>
                  <a:pt x="8989" y="3178"/>
                  <a:pt x="9000" y="3178"/>
                </a:cubicBezTo>
                <a:cubicBezTo>
                  <a:pt x="9000" y="3178"/>
                  <a:pt x="9006" y="3178"/>
                  <a:pt x="9012" y="3178"/>
                </a:cubicBezTo>
                <a:cubicBezTo>
                  <a:pt x="9012" y="3178"/>
                  <a:pt x="9018" y="3178"/>
                  <a:pt x="9024" y="3178"/>
                </a:cubicBezTo>
                <a:cubicBezTo>
                  <a:pt x="9030" y="3178"/>
                  <a:pt x="9036" y="3178"/>
                  <a:pt x="9042" y="3178"/>
                </a:cubicBezTo>
                <a:cubicBezTo>
                  <a:pt x="9048" y="3178"/>
                  <a:pt x="9054" y="3178"/>
                  <a:pt x="9054" y="3178"/>
                </a:cubicBezTo>
                <a:cubicBezTo>
                  <a:pt x="9060" y="3178"/>
                  <a:pt x="9066" y="3172"/>
                  <a:pt x="9066" y="3172"/>
                </a:cubicBezTo>
                <a:cubicBezTo>
                  <a:pt x="9071" y="3166"/>
                  <a:pt x="9071" y="3160"/>
                  <a:pt x="9077" y="3160"/>
                </a:cubicBezTo>
                <a:cubicBezTo>
                  <a:pt x="9083" y="3160"/>
                  <a:pt x="9089" y="3160"/>
                  <a:pt x="9095" y="3160"/>
                </a:cubicBezTo>
                <a:cubicBezTo>
                  <a:pt x="9107" y="3166"/>
                  <a:pt x="9107" y="3178"/>
                  <a:pt x="9119" y="3178"/>
                </a:cubicBezTo>
                <a:cubicBezTo>
                  <a:pt x="9125" y="3178"/>
                  <a:pt x="9125" y="3178"/>
                  <a:pt x="9125" y="3178"/>
                </a:cubicBezTo>
                <a:cubicBezTo>
                  <a:pt x="9131" y="3178"/>
                  <a:pt x="9137" y="3178"/>
                  <a:pt x="9137" y="3178"/>
                </a:cubicBezTo>
                <a:cubicBezTo>
                  <a:pt x="9148" y="3172"/>
                  <a:pt x="9154" y="3178"/>
                  <a:pt x="9160" y="3178"/>
                </a:cubicBezTo>
                <a:cubicBezTo>
                  <a:pt x="9166" y="3178"/>
                  <a:pt x="9172" y="3178"/>
                  <a:pt x="9172" y="3178"/>
                </a:cubicBezTo>
                <a:cubicBezTo>
                  <a:pt x="9178" y="3172"/>
                  <a:pt x="9178" y="3172"/>
                  <a:pt x="9184" y="3166"/>
                </a:cubicBezTo>
                <a:cubicBezTo>
                  <a:pt x="9190" y="3166"/>
                  <a:pt x="9184" y="3160"/>
                  <a:pt x="9190" y="3154"/>
                </a:cubicBezTo>
                <a:cubicBezTo>
                  <a:pt x="9196" y="3154"/>
                  <a:pt x="9196" y="3154"/>
                  <a:pt x="9202" y="3154"/>
                </a:cubicBezTo>
                <a:cubicBezTo>
                  <a:pt x="9208" y="3154"/>
                  <a:pt x="9208" y="3154"/>
                  <a:pt x="9214" y="3154"/>
                </a:cubicBezTo>
                <a:cubicBezTo>
                  <a:pt x="9220" y="3154"/>
                  <a:pt x="9220" y="3148"/>
                  <a:pt x="9226" y="3148"/>
                </a:cubicBezTo>
                <a:cubicBezTo>
                  <a:pt x="9226" y="3137"/>
                  <a:pt x="9226" y="3137"/>
                  <a:pt x="9226" y="3137"/>
                </a:cubicBezTo>
                <a:cubicBezTo>
                  <a:pt x="9226" y="3137"/>
                  <a:pt x="9220" y="3131"/>
                  <a:pt x="9220" y="3125"/>
                </a:cubicBezTo>
                <a:cubicBezTo>
                  <a:pt x="9214" y="3119"/>
                  <a:pt x="9208" y="3119"/>
                  <a:pt x="9208" y="3113"/>
                </a:cubicBezTo>
                <a:cubicBezTo>
                  <a:pt x="9208" y="3107"/>
                  <a:pt x="9208" y="3107"/>
                  <a:pt x="9208" y="3107"/>
                </a:cubicBezTo>
                <a:cubicBezTo>
                  <a:pt x="9208" y="3101"/>
                  <a:pt x="9208" y="3095"/>
                  <a:pt x="9214" y="3095"/>
                </a:cubicBezTo>
                <a:cubicBezTo>
                  <a:pt x="9214" y="3089"/>
                  <a:pt x="9220" y="3089"/>
                  <a:pt x="9226" y="3089"/>
                </a:cubicBezTo>
                <a:cubicBezTo>
                  <a:pt x="9226" y="3089"/>
                  <a:pt x="9232" y="3089"/>
                  <a:pt x="9237" y="3089"/>
                </a:cubicBezTo>
                <a:cubicBezTo>
                  <a:pt x="9237" y="3089"/>
                  <a:pt x="9237" y="3083"/>
                  <a:pt x="9237" y="3077"/>
                </a:cubicBezTo>
                <a:cubicBezTo>
                  <a:pt x="9237" y="3077"/>
                  <a:pt x="9243" y="3071"/>
                  <a:pt x="9243" y="3065"/>
                </a:cubicBezTo>
                <a:cubicBezTo>
                  <a:pt x="9267" y="3065"/>
                  <a:pt x="9267" y="3065"/>
                  <a:pt x="9267" y="3065"/>
                </a:cubicBezTo>
                <a:cubicBezTo>
                  <a:pt x="9267" y="3042"/>
                  <a:pt x="9267" y="3042"/>
                  <a:pt x="9267" y="3042"/>
                </a:cubicBezTo>
                <a:cubicBezTo>
                  <a:pt x="9261" y="3042"/>
                  <a:pt x="9255" y="3042"/>
                  <a:pt x="9255" y="3036"/>
                </a:cubicBezTo>
                <a:cubicBezTo>
                  <a:pt x="9249" y="3030"/>
                  <a:pt x="9249" y="3030"/>
                  <a:pt x="9243" y="3024"/>
                </a:cubicBezTo>
                <a:cubicBezTo>
                  <a:pt x="9243" y="3018"/>
                  <a:pt x="9249" y="3012"/>
                  <a:pt x="9243" y="3012"/>
                </a:cubicBezTo>
                <a:cubicBezTo>
                  <a:pt x="9243" y="3006"/>
                  <a:pt x="9237" y="3006"/>
                  <a:pt x="9232" y="3006"/>
                </a:cubicBezTo>
                <a:cubicBezTo>
                  <a:pt x="9232" y="3000"/>
                  <a:pt x="9226" y="3000"/>
                  <a:pt x="9220" y="2994"/>
                </a:cubicBezTo>
                <a:cubicBezTo>
                  <a:pt x="9208" y="3000"/>
                  <a:pt x="9208" y="3000"/>
                  <a:pt x="9208" y="3000"/>
                </a:cubicBezTo>
                <a:cubicBezTo>
                  <a:pt x="9208" y="3000"/>
                  <a:pt x="9214" y="3006"/>
                  <a:pt x="9214" y="3012"/>
                </a:cubicBezTo>
                <a:cubicBezTo>
                  <a:pt x="9208" y="3012"/>
                  <a:pt x="9202" y="3012"/>
                  <a:pt x="9202" y="3018"/>
                </a:cubicBezTo>
                <a:cubicBezTo>
                  <a:pt x="9196" y="3024"/>
                  <a:pt x="9196" y="3024"/>
                  <a:pt x="9190" y="3030"/>
                </a:cubicBezTo>
                <a:lnTo>
                  <a:pt x="9184" y="3030"/>
                </a:lnTo>
                <a:cubicBezTo>
                  <a:pt x="9178" y="3024"/>
                  <a:pt x="9172" y="3018"/>
                  <a:pt x="9172" y="3018"/>
                </a:cubicBezTo>
                <a:cubicBezTo>
                  <a:pt x="9172" y="3012"/>
                  <a:pt x="9172" y="3006"/>
                  <a:pt x="9172" y="3006"/>
                </a:cubicBezTo>
                <a:cubicBezTo>
                  <a:pt x="9172" y="2994"/>
                  <a:pt x="9172" y="2988"/>
                  <a:pt x="9172" y="2982"/>
                </a:cubicBezTo>
                <a:cubicBezTo>
                  <a:pt x="9172" y="2976"/>
                  <a:pt x="9172" y="2971"/>
                  <a:pt x="9172" y="2965"/>
                </a:cubicBezTo>
                <a:cubicBezTo>
                  <a:pt x="9137" y="2965"/>
                  <a:pt x="9137" y="2965"/>
                  <a:pt x="9137" y="2965"/>
                </a:cubicBezTo>
                <a:cubicBezTo>
                  <a:pt x="9137" y="2953"/>
                  <a:pt x="9143" y="2947"/>
                  <a:pt x="9137" y="2935"/>
                </a:cubicBezTo>
                <a:cubicBezTo>
                  <a:pt x="9137" y="2929"/>
                  <a:pt x="9143" y="2923"/>
                  <a:pt x="9137" y="2923"/>
                </a:cubicBezTo>
                <a:cubicBezTo>
                  <a:pt x="9137" y="2911"/>
                  <a:pt x="9125" y="2905"/>
                  <a:pt x="9119" y="2899"/>
                </a:cubicBezTo>
                <a:cubicBezTo>
                  <a:pt x="9113" y="2899"/>
                  <a:pt x="9113" y="2905"/>
                  <a:pt x="9107" y="2899"/>
                </a:cubicBezTo>
                <a:cubicBezTo>
                  <a:pt x="9101" y="2899"/>
                  <a:pt x="9107" y="2893"/>
                  <a:pt x="9101" y="2887"/>
                </a:cubicBezTo>
                <a:lnTo>
                  <a:pt x="9089" y="2887"/>
                </a:lnTo>
                <a:cubicBezTo>
                  <a:pt x="9089" y="2882"/>
                  <a:pt x="9089" y="2882"/>
                  <a:pt x="9089" y="2876"/>
                </a:cubicBezTo>
                <a:cubicBezTo>
                  <a:pt x="9089" y="2870"/>
                  <a:pt x="9083" y="2870"/>
                  <a:pt x="9083" y="2864"/>
                </a:cubicBezTo>
                <a:cubicBezTo>
                  <a:pt x="9077" y="2858"/>
                  <a:pt x="9071" y="2858"/>
                  <a:pt x="9066" y="2858"/>
                </a:cubicBezTo>
                <a:cubicBezTo>
                  <a:pt x="9066" y="2852"/>
                  <a:pt x="9071" y="2846"/>
                  <a:pt x="9066" y="2846"/>
                </a:cubicBezTo>
                <a:cubicBezTo>
                  <a:pt x="9066" y="2840"/>
                  <a:pt x="9060" y="2840"/>
                  <a:pt x="9060" y="2834"/>
                </a:cubicBezTo>
                <a:cubicBezTo>
                  <a:pt x="9054" y="2828"/>
                  <a:pt x="9054" y="2822"/>
                  <a:pt x="9054" y="2822"/>
                </a:cubicBezTo>
                <a:cubicBezTo>
                  <a:pt x="9048" y="2816"/>
                  <a:pt x="9048" y="2810"/>
                  <a:pt x="9042" y="2810"/>
                </a:cubicBezTo>
                <a:cubicBezTo>
                  <a:pt x="9036" y="2810"/>
                  <a:pt x="9036" y="2805"/>
                  <a:pt x="9030" y="2805"/>
                </a:cubicBezTo>
                <a:cubicBezTo>
                  <a:pt x="9024" y="2805"/>
                  <a:pt x="9018" y="2805"/>
                  <a:pt x="9006" y="2805"/>
                </a:cubicBezTo>
                <a:cubicBezTo>
                  <a:pt x="9000" y="2805"/>
                  <a:pt x="8994" y="2805"/>
                  <a:pt x="8982" y="2799"/>
                </a:cubicBezTo>
                <a:cubicBezTo>
                  <a:pt x="8977" y="2799"/>
                  <a:pt x="8982" y="2793"/>
                  <a:pt x="8977" y="2787"/>
                </a:cubicBezTo>
                <a:cubicBezTo>
                  <a:pt x="8977" y="2781"/>
                  <a:pt x="8977" y="2781"/>
                  <a:pt x="8982" y="2775"/>
                </a:cubicBezTo>
                <a:cubicBezTo>
                  <a:pt x="8982" y="2769"/>
                  <a:pt x="8989" y="2769"/>
                  <a:pt x="8994" y="2769"/>
                </a:cubicBezTo>
                <a:cubicBezTo>
                  <a:pt x="8994" y="2763"/>
                  <a:pt x="8994" y="2757"/>
                  <a:pt x="8994" y="2757"/>
                </a:cubicBezTo>
                <a:cubicBezTo>
                  <a:pt x="9000" y="2751"/>
                  <a:pt x="9006" y="2757"/>
                  <a:pt x="9006" y="2757"/>
                </a:cubicBezTo>
                <a:cubicBezTo>
                  <a:pt x="9012" y="2757"/>
                  <a:pt x="9012" y="2751"/>
                  <a:pt x="9018" y="2751"/>
                </a:cubicBezTo>
                <a:cubicBezTo>
                  <a:pt x="9018" y="2739"/>
                  <a:pt x="9018" y="2739"/>
                  <a:pt x="9018" y="2739"/>
                </a:cubicBezTo>
                <a:cubicBezTo>
                  <a:pt x="9018" y="2739"/>
                  <a:pt x="9018" y="2733"/>
                  <a:pt x="9018" y="2727"/>
                </a:cubicBezTo>
                <a:cubicBezTo>
                  <a:pt x="9018" y="2727"/>
                  <a:pt x="9024" y="2721"/>
                  <a:pt x="9030" y="2721"/>
                </a:cubicBezTo>
                <a:cubicBezTo>
                  <a:pt x="9030" y="2716"/>
                  <a:pt x="9036" y="2716"/>
                  <a:pt x="9042" y="2716"/>
                </a:cubicBezTo>
                <a:cubicBezTo>
                  <a:pt x="9042" y="2710"/>
                  <a:pt x="9042" y="2710"/>
                  <a:pt x="9042" y="2704"/>
                </a:cubicBezTo>
                <a:cubicBezTo>
                  <a:pt x="9042" y="2656"/>
                  <a:pt x="9042" y="2656"/>
                  <a:pt x="9042" y="2656"/>
                </a:cubicBezTo>
                <a:cubicBezTo>
                  <a:pt x="8935" y="2656"/>
                  <a:pt x="8935" y="2656"/>
                  <a:pt x="8935" y="2656"/>
                </a:cubicBezTo>
                <a:cubicBezTo>
                  <a:pt x="8935" y="2650"/>
                  <a:pt x="8935" y="2650"/>
                  <a:pt x="8941" y="2644"/>
                </a:cubicBezTo>
                <a:cubicBezTo>
                  <a:pt x="8941" y="2639"/>
                  <a:pt x="8947" y="2639"/>
                  <a:pt x="8953" y="2639"/>
                </a:cubicBezTo>
                <a:cubicBezTo>
                  <a:pt x="8953" y="2632"/>
                  <a:pt x="8947" y="2627"/>
                  <a:pt x="8953" y="2627"/>
                </a:cubicBezTo>
                <a:cubicBezTo>
                  <a:pt x="8953" y="2621"/>
                  <a:pt x="8947" y="2615"/>
                  <a:pt x="8953" y="2615"/>
                </a:cubicBezTo>
                <a:cubicBezTo>
                  <a:pt x="8953" y="2609"/>
                  <a:pt x="8959" y="2609"/>
                  <a:pt x="8959" y="2603"/>
                </a:cubicBezTo>
                <a:cubicBezTo>
                  <a:pt x="8965" y="2603"/>
                  <a:pt x="8965" y="2597"/>
                  <a:pt x="8971" y="2591"/>
                </a:cubicBezTo>
                <a:cubicBezTo>
                  <a:pt x="8977" y="2591"/>
                  <a:pt x="8977" y="2591"/>
                  <a:pt x="8982" y="2585"/>
                </a:cubicBezTo>
                <a:cubicBezTo>
                  <a:pt x="8977" y="2585"/>
                  <a:pt x="8977" y="2579"/>
                  <a:pt x="8971" y="2573"/>
                </a:cubicBezTo>
                <a:cubicBezTo>
                  <a:pt x="8965" y="2573"/>
                  <a:pt x="8959" y="2573"/>
                  <a:pt x="8953" y="2573"/>
                </a:cubicBezTo>
                <a:cubicBezTo>
                  <a:pt x="8935" y="2573"/>
                  <a:pt x="8935" y="2573"/>
                  <a:pt x="8935" y="2573"/>
                </a:cubicBezTo>
                <a:cubicBezTo>
                  <a:pt x="8929" y="2573"/>
                  <a:pt x="8929" y="2579"/>
                  <a:pt x="8923" y="2579"/>
                </a:cubicBezTo>
                <a:cubicBezTo>
                  <a:pt x="8905" y="2579"/>
                  <a:pt x="8900" y="2579"/>
                  <a:pt x="8882" y="2579"/>
                </a:cubicBezTo>
                <a:cubicBezTo>
                  <a:pt x="8882" y="2585"/>
                  <a:pt x="8882" y="2591"/>
                  <a:pt x="8882" y="2597"/>
                </a:cubicBezTo>
                <a:cubicBezTo>
                  <a:pt x="8882" y="2603"/>
                  <a:pt x="8876" y="2609"/>
                  <a:pt x="8876" y="2609"/>
                </a:cubicBezTo>
                <a:cubicBezTo>
                  <a:pt x="8876" y="2615"/>
                  <a:pt x="8864" y="2621"/>
                  <a:pt x="8864" y="2627"/>
                </a:cubicBezTo>
                <a:cubicBezTo>
                  <a:pt x="8864" y="2627"/>
                  <a:pt x="8864" y="2627"/>
                  <a:pt x="8864" y="2632"/>
                </a:cubicBezTo>
                <a:cubicBezTo>
                  <a:pt x="8864" y="2639"/>
                  <a:pt x="8870" y="2644"/>
                  <a:pt x="8870" y="2650"/>
                </a:cubicBezTo>
                <a:cubicBezTo>
                  <a:pt x="8870" y="2656"/>
                  <a:pt x="8864" y="2662"/>
                  <a:pt x="8864" y="2662"/>
                </a:cubicBezTo>
                <a:cubicBezTo>
                  <a:pt x="8858" y="2668"/>
                  <a:pt x="8852" y="2668"/>
                  <a:pt x="8840" y="2668"/>
                </a:cubicBezTo>
                <a:cubicBezTo>
                  <a:pt x="8834" y="2668"/>
                  <a:pt x="8834" y="2668"/>
                  <a:pt x="8828" y="2662"/>
                </a:cubicBezTo>
                <a:cubicBezTo>
                  <a:pt x="8823" y="2662"/>
                  <a:pt x="8823" y="2650"/>
                  <a:pt x="8811" y="2650"/>
                </a:cubicBezTo>
                <a:cubicBezTo>
                  <a:pt x="8805" y="2650"/>
                  <a:pt x="8799" y="2656"/>
                  <a:pt x="8799" y="2662"/>
                </a:cubicBezTo>
                <a:cubicBezTo>
                  <a:pt x="8793" y="2668"/>
                  <a:pt x="8799" y="2668"/>
                  <a:pt x="8799" y="2674"/>
                </a:cubicBezTo>
                <a:cubicBezTo>
                  <a:pt x="8799" y="2680"/>
                  <a:pt x="8793" y="2692"/>
                  <a:pt x="8799" y="2698"/>
                </a:cubicBezTo>
                <a:cubicBezTo>
                  <a:pt x="8805" y="2698"/>
                  <a:pt x="8805" y="2698"/>
                  <a:pt x="8811" y="2704"/>
                </a:cubicBezTo>
                <a:cubicBezTo>
                  <a:pt x="8816" y="2704"/>
                  <a:pt x="8828" y="2704"/>
                  <a:pt x="8834" y="2710"/>
                </a:cubicBezTo>
                <a:cubicBezTo>
                  <a:pt x="8834" y="2710"/>
                  <a:pt x="8828" y="2716"/>
                  <a:pt x="8828" y="2721"/>
                </a:cubicBezTo>
                <a:cubicBezTo>
                  <a:pt x="8828" y="2727"/>
                  <a:pt x="8828" y="2727"/>
                  <a:pt x="8828" y="2727"/>
                </a:cubicBezTo>
                <a:cubicBezTo>
                  <a:pt x="8828" y="2733"/>
                  <a:pt x="8823" y="2739"/>
                  <a:pt x="8823" y="2739"/>
                </a:cubicBezTo>
                <a:cubicBezTo>
                  <a:pt x="8823" y="2745"/>
                  <a:pt x="8828" y="2745"/>
                  <a:pt x="8828" y="2751"/>
                </a:cubicBezTo>
                <a:cubicBezTo>
                  <a:pt x="8828" y="2757"/>
                  <a:pt x="8828" y="2763"/>
                  <a:pt x="8823" y="2763"/>
                </a:cubicBezTo>
                <a:cubicBezTo>
                  <a:pt x="8823" y="2769"/>
                  <a:pt x="8816" y="2763"/>
                  <a:pt x="8811" y="2769"/>
                </a:cubicBezTo>
                <a:lnTo>
                  <a:pt x="8805" y="2769"/>
                </a:lnTo>
                <a:cubicBezTo>
                  <a:pt x="8799" y="2775"/>
                  <a:pt x="8793" y="2775"/>
                  <a:pt x="8793" y="2781"/>
                </a:cubicBezTo>
                <a:cubicBezTo>
                  <a:pt x="8793" y="2787"/>
                  <a:pt x="8793" y="2793"/>
                  <a:pt x="8793" y="2799"/>
                </a:cubicBezTo>
                <a:cubicBezTo>
                  <a:pt x="8816" y="2799"/>
                  <a:pt x="8816" y="2799"/>
                  <a:pt x="8816" y="2799"/>
                </a:cubicBezTo>
                <a:cubicBezTo>
                  <a:pt x="8823" y="2799"/>
                  <a:pt x="8823" y="2793"/>
                  <a:pt x="8828" y="2793"/>
                </a:cubicBezTo>
                <a:cubicBezTo>
                  <a:pt x="8834" y="2793"/>
                  <a:pt x="8834" y="2793"/>
                  <a:pt x="8840" y="2799"/>
                </a:cubicBezTo>
                <a:cubicBezTo>
                  <a:pt x="8840" y="2799"/>
                  <a:pt x="8834" y="2805"/>
                  <a:pt x="8840" y="2805"/>
                </a:cubicBezTo>
                <a:cubicBezTo>
                  <a:pt x="8840" y="2810"/>
                  <a:pt x="8846" y="2810"/>
                  <a:pt x="8852" y="2816"/>
                </a:cubicBezTo>
                <a:cubicBezTo>
                  <a:pt x="8876" y="2816"/>
                  <a:pt x="8876" y="2816"/>
                  <a:pt x="8876" y="2816"/>
                </a:cubicBezTo>
                <a:cubicBezTo>
                  <a:pt x="8876" y="2810"/>
                  <a:pt x="8870" y="2810"/>
                  <a:pt x="8876" y="2805"/>
                </a:cubicBezTo>
                <a:cubicBezTo>
                  <a:pt x="8876" y="2799"/>
                  <a:pt x="8876" y="2799"/>
                  <a:pt x="8882" y="2793"/>
                </a:cubicBezTo>
                <a:cubicBezTo>
                  <a:pt x="8888" y="2805"/>
                  <a:pt x="8888" y="2805"/>
                  <a:pt x="8888" y="2805"/>
                </a:cubicBezTo>
                <a:lnTo>
                  <a:pt x="8888" y="2810"/>
                </a:lnTo>
                <a:cubicBezTo>
                  <a:pt x="8888" y="2822"/>
                  <a:pt x="8900" y="2828"/>
                  <a:pt x="8900" y="2840"/>
                </a:cubicBezTo>
                <a:cubicBezTo>
                  <a:pt x="8900" y="2840"/>
                  <a:pt x="8900" y="2846"/>
                  <a:pt x="8894" y="2852"/>
                </a:cubicBezTo>
                <a:lnTo>
                  <a:pt x="8888" y="2852"/>
                </a:lnTo>
                <a:cubicBezTo>
                  <a:pt x="8882" y="2858"/>
                  <a:pt x="8876" y="2858"/>
                  <a:pt x="8876" y="2858"/>
                </a:cubicBezTo>
                <a:cubicBezTo>
                  <a:pt x="8876" y="2864"/>
                  <a:pt x="8870" y="2864"/>
                  <a:pt x="8876" y="2870"/>
                </a:cubicBezTo>
                <a:cubicBezTo>
                  <a:pt x="8876" y="2876"/>
                  <a:pt x="8882" y="2876"/>
                  <a:pt x="8882" y="2882"/>
                </a:cubicBezTo>
                <a:cubicBezTo>
                  <a:pt x="8941" y="2882"/>
                  <a:pt x="8941" y="2882"/>
                  <a:pt x="8941" y="2882"/>
                </a:cubicBezTo>
                <a:cubicBezTo>
                  <a:pt x="8947" y="2870"/>
                  <a:pt x="8947" y="2870"/>
                  <a:pt x="8947" y="2870"/>
                </a:cubicBezTo>
                <a:cubicBezTo>
                  <a:pt x="8947" y="2876"/>
                  <a:pt x="8953" y="2870"/>
                  <a:pt x="8959" y="2876"/>
                </a:cubicBezTo>
                <a:cubicBezTo>
                  <a:pt x="8959" y="2882"/>
                  <a:pt x="8959" y="2882"/>
                  <a:pt x="8959" y="2887"/>
                </a:cubicBezTo>
                <a:cubicBezTo>
                  <a:pt x="8965" y="2893"/>
                  <a:pt x="8971" y="2893"/>
                  <a:pt x="8971" y="2899"/>
                </a:cubicBezTo>
                <a:cubicBezTo>
                  <a:pt x="8971" y="2905"/>
                  <a:pt x="8965" y="2911"/>
                  <a:pt x="8965" y="2917"/>
                </a:cubicBezTo>
                <a:cubicBezTo>
                  <a:pt x="8965" y="2923"/>
                  <a:pt x="8965" y="2929"/>
                  <a:pt x="8971" y="2935"/>
                </a:cubicBezTo>
                <a:cubicBezTo>
                  <a:pt x="8977" y="2941"/>
                  <a:pt x="8982" y="2941"/>
                  <a:pt x="8994" y="2947"/>
                </a:cubicBezTo>
                <a:cubicBezTo>
                  <a:pt x="8989" y="2965"/>
                  <a:pt x="8989" y="2965"/>
                  <a:pt x="8989" y="2965"/>
                </a:cubicBezTo>
                <a:cubicBezTo>
                  <a:pt x="8989" y="2976"/>
                  <a:pt x="8994" y="2982"/>
                  <a:pt x="8994" y="2988"/>
                </a:cubicBezTo>
                <a:cubicBezTo>
                  <a:pt x="8994" y="2994"/>
                  <a:pt x="8989" y="3000"/>
                  <a:pt x="8989" y="3000"/>
                </a:cubicBezTo>
                <a:cubicBezTo>
                  <a:pt x="8982" y="3006"/>
                  <a:pt x="8977" y="3000"/>
                  <a:pt x="8971" y="3000"/>
                </a:cubicBezTo>
                <a:cubicBezTo>
                  <a:pt x="8965" y="3000"/>
                  <a:pt x="8959" y="3000"/>
                  <a:pt x="8953" y="3000"/>
                </a:cubicBezTo>
                <a:cubicBezTo>
                  <a:pt x="8947" y="3000"/>
                  <a:pt x="8947" y="2994"/>
                  <a:pt x="8941" y="2994"/>
                </a:cubicBezTo>
                <a:cubicBezTo>
                  <a:pt x="8935" y="2994"/>
                  <a:pt x="8929" y="2994"/>
                  <a:pt x="8923" y="2994"/>
                </a:cubicBezTo>
                <a:cubicBezTo>
                  <a:pt x="8917" y="2994"/>
                  <a:pt x="8917" y="2994"/>
                  <a:pt x="8917" y="2994"/>
                </a:cubicBezTo>
                <a:cubicBezTo>
                  <a:pt x="8917" y="2994"/>
                  <a:pt x="8911" y="2994"/>
                  <a:pt x="8905" y="2994"/>
                </a:cubicBezTo>
                <a:cubicBezTo>
                  <a:pt x="8905" y="2994"/>
                  <a:pt x="8905" y="3000"/>
                  <a:pt x="8900" y="3006"/>
                </a:cubicBezTo>
                <a:cubicBezTo>
                  <a:pt x="8894" y="3006"/>
                  <a:pt x="8900" y="3012"/>
                  <a:pt x="8894" y="3018"/>
                </a:cubicBezTo>
                <a:cubicBezTo>
                  <a:pt x="8894" y="3018"/>
                  <a:pt x="8888" y="3012"/>
                  <a:pt x="8888" y="3018"/>
                </a:cubicBezTo>
                <a:cubicBezTo>
                  <a:pt x="8882" y="3018"/>
                  <a:pt x="8876" y="3018"/>
                  <a:pt x="8876" y="3018"/>
                </a:cubicBezTo>
                <a:cubicBezTo>
                  <a:pt x="8870" y="3030"/>
                  <a:pt x="8870" y="3030"/>
                  <a:pt x="8870" y="3030"/>
                </a:cubicBezTo>
                <a:cubicBezTo>
                  <a:pt x="8876" y="3030"/>
                  <a:pt x="8876" y="3036"/>
                  <a:pt x="8882" y="3036"/>
                </a:cubicBezTo>
                <a:cubicBezTo>
                  <a:pt x="8894" y="3036"/>
                  <a:pt x="8900" y="3030"/>
                  <a:pt x="8911" y="3030"/>
                </a:cubicBezTo>
                <a:cubicBezTo>
                  <a:pt x="8917" y="3030"/>
                  <a:pt x="8923" y="3030"/>
                  <a:pt x="8929" y="3036"/>
                </a:cubicBezTo>
                <a:lnTo>
                  <a:pt x="8929" y="3042"/>
                </a:lnTo>
                <a:cubicBezTo>
                  <a:pt x="8923" y="3048"/>
                  <a:pt x="8929" y="3054"/>
                  <a:pt x="8923" y="3054"/>
                </a:cubicBezTo>
                <a:cubicBezTo>
                  <a:pt x="8923" y="3059"/>
                  <a:pt x="8917" y="3054"/>
                  <a:pt x="8911" y="3054"/>
                </a:cubicBezTo>
                <a:cubicBezTo>
                  <a:pt x="8911" y="3059"/>
                  <a:pt x="8905" y="3059"/>
                  <a:pt x="8900" y="3065"/>
                </a:cubicBezTo>
                <a:cubicBezTo>
                  <a:pt x="8900" y="3065"/>
                  <a:pt x="8900" y="3071"/>
                  <a:pt x="8894" y="3077"/>
                </a:cubicBezTo>
                <a:cubicBezTo>
                  <a:pt x="8888" y="3077"/>
                  <a:pt x="8882" y="3077"/>
                  <a:pt x="8876" y="3077"/>
                </a:cubicBezTo>
                <a:cubicBezTo>
                  <a:pt x="8870" y="3089"/>
                  <a:pt x="8870" y="3089"/>
                  <a:pt x="8870" y="3089"/>
                </a:cubicBezTo>
                <a:cubicBezTo>
                  <a:pt x="8870" y="3095"/>
                  <a:pt x="8870" y="3095"/>
                  <a:pt x="8876" y="3101"/>
                </a:cubicBezTo>
                <a:cubicBezTo>
                  <a:pt x="8876" y="3107"/>
                  <a:pt x="8876" y="3107"/>
                  <a:pt x="8882" y="3113"/>
                </a:cubicBezTo>
                <a:lnTo>
                  <a:pt x="8888" y="3113"/>
                </a:lnTo>
                <a:cubicBezTo>
                  <a:pt x="8894" y="3113"/>
                  <a:pt x="8900" y="3107"/>
                  <a:pt x="8900" y="3107"/>
                </a:cubicBezTo>
                <a:cubicBezTo>
                  <a:pt x="8905" y="3107"/>
                  <a:pt x="8911" y="3101"/>
                  <a:pt x="8917" y="3101"/>
                </a:cubicBezTo>
                <a:cubicBezTo>
                  <a:pt x="8929" y="3101"/>
                  <a:pt x="8935" y="3113"/>
                  <a:pt x="8947" y="3113"/>
                </a:cubicBezTo>
                <a:cubicBezTo>
                  <a:pt x="8953" y="3113"/>
                  <a:pt x="8953" y="3113"/>
                  <a:pt x="8959" y="3113"/>
                </a:cubicBezTo>
                <a:cubicBezTo>
                  <a:pt x="8965" y="3113"/>
                  <a:pt x="8977" y="3113"/>
                  <a:pt x="8982" y="3113"/>
                </a:cubicBezTo>
                <a:cubicBezTo>
                  <a:pt x="8982" y="3113"/>
                  <a:pt x="8989" y="3113"/>
                  <a:pt x="8994" y="3113"/>
                </a:cubicBezTo>
                <a:cubicBezTo>
                  <a:pt x="9000" y="3113"/>
                  <a:pt x="8994" y="3119"/>
                  <a:pt x="9000" y="3125"/>
                </a:cubicBezTo>
                <a:cubicBezTo>
                  <a:pt x="8994" y="3131"/>
                  <a:pt x="8994" y="3131"/>
                  <a:pt x="8989" y="3137"/>
                </a:cubicBezTo>
                <a:cubicBezTo>
                  <a:pt x="8989" y="3137"/>
                  <a:pt x="8982" y="3137"/>
                  <a:pt x="8977" y="3137"/>
                </a:cubicBezTo>
                <a:cubicBezTo>
                  <a:pt x="8971" y="3142"/>
                  <a:pt x="8965" y="3142"/>
                  <a:pt x="8953" y="3142"/>
                </a:cubicBezTo>
                <a:cubicBezTo>
                  <a:pt x="8947" y="3142"/>
                  <a:pt x="8947" y="3142"/>
                  <a:pt x="8941" y="3142"/>
                </a:cubicBezTo>
                <a:cubicBezTo>
                  <a:pt x="8935" y="3142"/>
                  <a:pt x="8935" y="3142"/>
                  <a:pt x="8929" y="3148"/>
                </a:cubicBezTo>
                <a:cubicBezTo>
                  <a:pt x="8923" y="3148"/>
                  <a:pt x="8929" y="3154"/>
                  <a:pt x="8923" y="3160"/>
                </a:cubicBezTo>
                <a:cubicBezTo>
                  <a:pt x="8923" y="3160"/>
                  <a:pt x="8917" y="3160"/>
                  <a:pt x="8911" y="3160"/>
                </a:cubicBezTo>
                <a:cubicBezTo>
                  <a:pt x="8905" y="3160"/>
                  <a:pt x="8900" y="3160"/>
                  <a:pt x="8888" y="3166"/>
                </a:cubicBezTo>
                <a:cubicBezTo>
                  <a:pt x="8888" y="3172"/>
                  <a:pt x="8894" y="3178"/>
                  <a:pt x="8888" y="3190"/>
                </a:cubicBezTo>
                <a:lnTo>
                  <a:pt x="8888" y="3196"/>
                </a:lnTo>
                <a:cubicBezTo>
                  <a:pt x="8888" y="3202"/>
                  <a:pt x="8882" y="3202"/>
                  <a:pt x="8876" y="3202"/>
                </a:cubicBezTo>
                <a:cubicBezTo>
                  <a:pt x="8870" y="3208"/>
                  <a:pt x="8870" y="3208"/>
                  <a:pt x="8864" y="3214"/>
                </a:cubicBezTo>
                <a:cubicBezTo>
                  <a:pt x="8864" y="3214"/>
                  <a:pt x="8858" y="3214"/>
                  <a:pt x="8852" y="3214"/>
                </a:cubicBezTo>
                <a:cubicBezTo>
                  <a:pt x="8858" y="3220"/>
                  <a:pt x="8858" y="3225"/>
                  <a:pt x="8864" y="3225"/>
                </a:cubicBezTo>
                <a:close/>
                <a:moveTo>
                  <a:pt x="8816" y="2929"/>
                </a:moveTo>
                <a:lnTo>
                  <a:pt x="8816" y="2929"/>
                </a:lnTo>
                <a:cubicBezTo>
                  <a:pt x="8823" y="2929"/>
                  <a:pt x="8823" y="2929"/>
                  <a:pt x="8828" y="2929"/>
                </a:cubicBezTo>
                <a:cubicBezTo>
                  <a:pt x="8840" y="2923"/>
                  <a:pt x="8846" y="2917"/>
                  <a:pt x="8846" y="2905"/>
                </a:cubicBezTo>
                <a:cubicBezTo>
                  <a:pt x="8846" y="2899"/>
                  <a:pt x="8846" y="2893"/>
                  <a:pt x="8840" y="2887"/>
                </a:cubicBezTo>
                <a:cubicBezTo>
                  <a:pt x="8840" y="2887"/>
                  <a:pt x="8834" y="2882"/>
                  <a:pt x="8828" y="2882"/>
                </a:cubicBezTo>
                <a:cubicBezTo>
                  <a:pt x="8828" y="2876"/>
                  <a:pt x="8828" y="2870"/>
                  <a:pt x="8828" y="2870"/>
                </a:cubicBezTo>
                <a:cubicBezTo>
                  <a:pt x="8828" y="2864"/>
                  <a:pt x="8828" y="2858"/>
                  <a:pt x="8828" y="2858"/>
                </a:cubicBezTo>
                <a:cubicBezTo>
                  <a:pt x="8823" y="2852"/>
                  <a:pt x="8823" y="2852"/>
                  <a:pt x="8816" y="2846"/>
                </a:cubicBezTo>
                <a:cubicBezTo>
                  <a:pt x="8811" y="2846"/>
                  <a:pt x="8811" y="2846"/>
                  <a:pt x="8805" y="2846"/>
                </a:cubicBezTo>
                <a:cubicBezTo>
                  <a:pt x="8799" y="2846"/>
                  <a:pt x="8799" y="2840"/>
                  <a:pt x="8793" y="2840"/>
                </a:cubicBezTo>
                <a:cubicBezTo>
                  <a:pt x="8787" y="2840"/>
                  <a:pt x="8787" y="2840"/>
                  <a:pt x="8787" y="2840"/>
                </a:cubicBezTo>
                <a:cubicBezTo>
                  <a:pt x="8781" y="2840"/>
                  <a:pt x="8775" y="2840"/>
                  <a:pt x="8769" y="2846"/>
                </a:cubicBezTo>
                <a:cubicBezTo>
                  <a:pt x="8769" y="2846"/>
                  <a:pt x="8763" y="2846"/>
                  <a:pt x="8757" y="2846"/>
                </a:cubicBezTo>
                <a:cubicBezTo>
                  <a:pt x="8757" y="2852"/>
                  <a:pt x="8757" y="2858"/>
                  <a:pt x="8751" y="2858"/>
                </a:cubicBezTo>
                <a:cubicBezTo>
                  <a:pt x="8751" y="2864"/>
                  <a:pt x="8745" y="2864"/>
                  <a:pt x="8739" y="2864"/>
                </a:cubicBezTo>
                <a:cubicBezTo>
                  <a:pt x="8739" y="2864"/>
                  <a:pt x="8734" y="2864"/>
                  <a:pt x="8734" y="2858"/>
                </a:cubicBezTo>
                <a:cubicBezTo>
                  <a:pt x="8727" y="2858"/>
                  <a:pt x="8727" y="2852"/>
                  <a:pt x="8727" y="2846"/>
                </a:cubicBezTo>
                <a:cubicBezTo>
                  <a:pt x="8722" y="2846"/>
                  <a:pt x="8716" y="2846"/>
                  <a:pt x="8716" y="2840"/>
                </a:cubicBezTo>
                <a:cubicBezTo>
                  <a:pt x="8686" y="2846"/>
                  <a:pt x="8686" y="2846"/>
                  <a:pt x="8686" y="2846"/>
                </a:cubicBezTo>
                <a:cubicBezTo>
                  <a:pt x="8686" y="2846"/>
                  <a:pt x="8686" y="2852"/>
                  <a:pt x="8686" y="2858"/>
                </a:cubicBezTo>
                <a:cubicBezTo>
                  <a:pt x="8686" y="2858"/>
                  <a:pt x="8686" y="2864"/>
                  <a:pt x="8686" y="2870"/>
                </a:cubicBezTo>
                <a:cubicBezTo>
                  <a:pt x="8686" y="2876"/>
                  <a:pt x="8686" y="2876"/>
                  <a:pt x="8686" y="2887"/>
                </a:cubicBezTo>
                <a:cubicBezTo>
                  <a:pt x="8686" y="2893"/>
                  <a:pt x="8686" y="2893"/>
                  <a:pt x="8686" y="2899"/>
                </a:cubicBezTo>
                <a:cubicBezTo>
                  <a:pt x="8686" y="2905"/>
                  <a:pt x="8692" y="2899"/>
                  <a:pt x="8692" y="2899"/>
                </a:cubicBezTo>
                <a:cubicBezTo>
                  <a:pt x="8686" y="2899"/>
                  <a:pt x="8680" y="2899"/>
                  <a:pt x="8680" y="2899"/>
                </a:cubicBezTo>
                <a:cubicBezTo>
                  <a:pt x="8674" y="2899"/>
                  <a:pt x="8674" y="2905"/>
                  <a:pt x="8668" y="2905"/>
                </a:cubicBezTo>
                <a:cubicBezTo>
                  <a:pt x="8662" y="2905"/>
                  <a:pt x="8662" y="2905"/>
                  <a:pt x="8657" y="2905"/>
                </a:cubicBezTo>
                <a:cubicBezTo>
                  <a:pt x="8650" y="2911"/>
                  <a:pt x="8645" y="2917"/>
                  <a:pt x="8633" y="2917"/>
                </a:cubicBezTo>
                <a:cubicBezTo>
                  <a:pt x="8627" y="2917"/>
                  <a:pt x="8627" y="2911"/>
                  <a:pt x="8621" y="2905"/>
                </a:cubicBezTo>
                <a:cubicBezTo>
                  <a:pt x="8609" y="2911"/>
                  <a:pt x="8609" y="2911"/>
                  <a:pt x="8609" y="2911"/>
                </a:cubicBezTo>
                <a:cubicBezTo>
                  <a:pt x="8609" y="2994"/>
                  <a:pt x="8609" y="2994"/>
                  <a:pt x="8609" y="2994"/>
                </a:cubicBezTo>
                <a:cubicBezTo>
                  <a:pt x="8615" y="2994"/>
                  <a:pt x="8615" y="2994"/>
                  <a:pt x="8621" y="2994"/>
                </a:cubicBezTo>
                <a:cubicBezTo>
                  <a:pt x="8633" y="2994"/>
                  <a:pt x="8639" y="2994"/>
                  <a:pt x="8650" y="2994"/>
                </a:cubicBezTo>
                <a:cubicBezTo>
                  <a:pt x="8650" y="3030"/>
                  <a:pt x="8650" y="3030"/>
                  <a:pt x="8650" y="3030"/>
                </a:cubicBezTo>
                <a:cubicBezTo>
                  <a:pt x="8639" y="3030"/>
                  <a:pt x="8639" y="3030"/>
                  <a:pt x="8633" y="3030"/>
                </a:cubicBezTo>
                <a:cubicBezTo>
                  <a:pt x="8627" y="3030"/>
                  <a:pt x="8621" y="3030"/>
                  <a:pt x="8621" y="3030"/>
                </a:cubicBezTo>
                <a:cubicBezTo>
                  <a:pt x="8615" y="3030"/>
                  <a:pt x="8615" y="3036"/>
                  <a:pt x="8615" y="3042"/>
                </a:cubicBezTo>
                <a:cubicBezTo>
                  <a:pt x="8609" y="3048"/>
                  <a:pt x="8609" y="3048"/>
                  <a:pt x="8609" y="3054"/>
                </a:cubicBezTo>
                <a:cubicBezTo>
                  <a:pt x="8609" y="3059"/>
                  <a:pt x="8609" y="3065"/>
                  <a:pt x="8609" y="3077"/>
                </a:cubicBezTo>
                <a:cubicBezTo>
                  <a:pt x="8609" y="3077"/>
                  <a:pt x="8597" y="3077"/>
                  <a:pt x="8597" y="3083"/>
                </a:cubicBezTo>
                <a:cubicBezTo>
                  <a:pt x="8597" y="3083"/>
                  <a:pt x="8591" y="3089"/>
                  <a:pt x="8591" y="3095"/>
                </a:cubicBezTo>
                <a:cubicBezTo>
                  <a:pt x="8591" y="3095"/>
                  <a:pt x="8597" y="3101"/>
                  <a:pt x="8597" y="3107"/>
                </a:cubicBezTo>
                <a:cubicBezTo>
                  <a:pt x="8597" y="3107"/>
                  <a:pt x="8603" y="3113"/>
                  <a:pt x="8609" y="3113"/>
                </a:cubicBezTo>
                <a:cubicBezTo>
                  <a:pt x="8615" y="3119"/>
                  <a:pt x="8615" y="3119"/>
                  <a:pt x="8627" y="3119"/>
                </a:cubicBezTo>
                <a:cubicBezTo>
                  <a:pt x="8633" y="3119"/>
                  <a:pt x="8633" y="3113"/>
                  <a:pt x="8645" y="3113"/>
                </a:cubicBezTo>
                <a:cubicBezTo>
                  <a:pt x="8645" y="3113"/>
                  <a:pt x="8650" y="3107"/>
                  <a:pt x="8650" y="3113"/>
                </a:cubicBezTo>
                <a:cubicBezTo>
                  <a:pt x="8657" y="3113"/>
                  <a:pt x="8662" y="3113"/>
                  <a:pt x="8662" y="3113"/>
                </a:cubicBezTo>
                <a:cubicBezTo>
                  <a:pt x="8668" y="3113"/>
                  <a:pt x="8668" y="3119"/>
                  <a:pt x="8668" y="3119"/>
                </a:cubicBezTo>
                <a:cubicBezTo>
                  <a:pt x="8680" y="3119"/>
                  <a:pt x="8680" y="3113"/>
                  <a:pt x="8686" y="3107"/>
                </a:cubicBezTo>
                <a:cubicBezTo>
                  <a:pt x="8692" y="3107"/>
                  <a:pt x="8698" y="3101"/>
                  <a:pt x="8698" y="3101"/>
                </a:cubicBezTo>
                <a:cubicBezTo>
                  <a:pt x="8698" y="3095"/>
                  <a:pt x="8698" y="3089"/>
                  <a:pt x="8698" y="3089"/>
                </a:cubicBezTo>
                <a:cubicBezTo>
                  <a:pt x="8704" y="3083"/>
                  <a:pt x="8710" y="3083"/>
                  <a:pt x="8710" y="3077"/>
                </a:cubicBezTo>
                <a:cubicBezTo>
                  <a:pt x="8811" y="3077"/>
                  <a:pt x="8811" y="3077"/>
                  <a:pt x="8811" y="3077"/>
                </a:cubicBezTo>
                <a:cubicBezTo>
                  <a:pt x="8811" y="3059"/>
                  <a:pt x="8811" y="3059"/>
                  <a:pt x="8811" y="3059"/>
                </a:cubicBezTo>
                <a:cubicBezTo>
                  <a:pt x="8811" y="3054"/>
                  <a:pt x="8799" y="3048"/>
                  <a:pt x="8799" y="3036"/>
                </a:cubicBezTo>
                <a:lnTo>
                  <a:pt x="8811" y="3036"/>
                </a:lnTo>
                <a:cubicBezTo>
                  <a:pt x="8811" y="3030"/>
                  <a:pt x="8816" y="3024"/>
                  <a:pt x="8816" y="3024"/>
                </a:cubicBezTo>
                <a:cubicBezTo>
                  <a:pt x="8816" y="3018"/>
                  <a:pt x="8816" y="3012"/>
                  <a:pt x="8816" y="3012"/>
                </a:cubicBezTo>
                <a:cubicBezTo>
                  <a:pt x="8816" y="3000"/>
                  <a:pt x="8816" y="2994"/>
                  <a:pt x="8816" y="2988"/>
                </a:cubicBezTo>
                <a:cubicBezTo>
                  <a:pt x="8816" y="2982"/>
                  <a:pt x="8816" y="2982"/>
                  <a:pt x="8816" y="2976"/>
                </a:cubicBezTo>
                <a:cubicBezTo>
                  <a:pt x="8816" y="2965"/>
                  <a:pt x="8816" y="2959"/>
                  <a:pt x="8816" y="2953"/>
                </a:cubicBezTo>
                <a:lnTo>
                  <a:pt x="8816" y="2929"/>
                </a:lnTo>
                <a:close/>
                <a:moveTo>
                  <a:pt x="11869" y="7274"/>
                </a:moveTo>
                <a:lnTo>
                  <a:pt x="11869" y="7274"/>
                </a:lnTo>
                <a:cubicBezTo>
                  <a:pt x="11869" y="7256"/>
                  <a:pt x="11851" y="7244"/>
                  <a:pt x="11851" y="7221"/>
                </a:cubicBezTo>
                <a:cubicBezTo>
                  <a:pt x="11851" y="7203"/>
                  <a:pt x="11857" y="7197"/>
                  <a:pt x="11863" y="7185"/>
                </a:cubicBezTo>
                <a:cubicBezTo>
                  <a:pt x="11869" y="7179"/>
                  <a:pt x="11875" y="7173"/>
                  <a:pt x="11875" y="7161"/>
                </a:cubicBezTo>
                <a:cubicBezTo>
                  <a:pt x="11875" y="7138"/>
                  <a:pt x="11875" y="7138"/>
                  <a:pt x="11875" y="7138"/>
                </a:cubicBezTo>
                <a:cubicBezTo>
                  <a:pt x="11875" y="7132"/>
                  <a:pt x="11869" y="7126"/>
                  <a:pt x="11869" y="7114"/>
                </a:cubicBezTo>
                <a:cubicBezTo>
                  <a:pt x="11869" y="7108"/>
                  <a:pt x="11869" y="7108"/>
                  <a:pt x="11869" y="7108"/>
                </a:cubicBezTo>
                <a:cubicBezTo>
                  <a:pt x="11869" y="7096"/>
                  <a:pt x="11887" y="7096"/>
                  <a:pt x="11893" y="7090"/>
                </a:cubicBezTo>
                <a:cubicBezTo>
                  <a:pt x="11893" y="7078"/>
                  <a:pt x="11899" y="7072"/>
                  <a:pt x="11899" y="7066"/>
                </a:cubicBezTo>
                <a:cubicBezTo>
                  <a:pt x="11899" y="7055"/>
                  <a:pt x="11899" y="7055"/>
                  <a:pt x="11899" y="7055"/>
                </a:cubicBezTo>
                <a:cubicBezTo>
                  <a:pt x="11899" y="7031"/>
                  <a:pt x="11887" y="7019"/>
                  <a:pt x="11887" y="6995"/>
                </a:cubicBezTo>
                <a:cubicBezTo>
                  <a:pt x="11887" y="6978"/>
                  <a:pt x="11887" y="6966"/>
                  <a:pt x="11887" y="6954"/>
                </a:cubicBezTo>
                <a:cubicBezTo>
                  <a:pt x="11887" y="6942"/>
                  <a:pt x="11887" y="6936"/>
                  <a:pt x="11887" y="6930"/>
                </a:cubicBezTo>
                <a:cubicBezTo>
                  <a:pt x="11887" y="6918"/>
                  <a:pt x="11875" y="6918"/>
                  <a:pt x="11863" y="6912"/>
                </a:cubicBezTo>
                <a:cubicBezTo>
                  <a:pt x="11857" y="6906"/>
                  <a:pt x="11851" y="6901"/>
                  <a:pt x="11839" y="6896"/>
                </a:cubicBezTo>
                <a:cubicBezTo>
                  <a:pt x="11834" y="6890"/>
                  <a:pt x="11827" y="6890"/>
                  <a:pt x="11816" y="6890"/>
                </a:cubicBezTo>
                <a:cubicBezTo>
                  <a:pt x="11816" y="6896"/>
                  <a:pt x="11822" y="6906"/>
                  <a:pt x="11816" y="6912"/>
                </a:cubicBezTo>
                <a:cubicBezTo>
                  <a:pt x="11816" y="6918"/>
                  <a:pt x="11822" y="6924"/>
                  <a:pt x="11816" y="6936"/>
                </a:cubicBezTo>
                <a:cubicBezTo>
                  <a:pt x="11816" y="6942"/>
                  <a:pt x="11804" y="6942"/>
                  <a:pt x="11798" y="6954"/>
                </a:cubicBezTo>
                <a:cubicBezTo>
                  <a:pt x="11786" y="6960"/>
                  <a:pt x="11786" y="6966"/>
                  <a:pt x="11780" y="6972"/>
                </a:cubicBezTo>
                <a:cubicBezTo>
                  <a:pt x="11774" y="6984"/>
                  <a:pt x="11762" y="6984"/>
                  <a:pt x="11756" y="6989"/>
                </a:cubicBezTo>
                <a:cubicBezTo>
                  <a:pt x="11750" y="7001"/>
                  <a:pt x="11750" y="7007"/>
                  <a:pt x="11750" y="7013"/>
                </a:cubicBezTo>
                <a:cubicBezTo>
                  <a:pt x="11745" y="7019"/>
                  <a:pt x="11750" y="7031"/>
                  <a:pt x="11750" y="7037"/>
                </a:cubicBezTo>
                <a:cubicBezTo>
                  <a:pt x="11745" y="7043"/>
                  <a:pt x="11733" y="7037"/>
                  <a:pt x="11727" y="7043"/>
                </a:cubicBezTo>
                <a:cubicBezTo>
                  <a:pt x="11721" y="7055"/>
                  <a:pt x="11727" y="7078"/>
                  <a:pt x="11709" y="7090"/>
                </a:cubicBezTo>
                <a:cubicBezTo>
                  <a:pt x="11703" y="7090"/>
                  <a:pt x="11697" y="7090"/>
                  <a:pt x="11685" y="7090"/>
                </a:cubicBezTo>
                <a:cubicBezTo>
                  <a:pt x="11673" y="7090"/>
                  <a:pt x="11656" y="7084"/>
                  <a:pt x="11644" y="7090"/>
                </a:cubicBezTo>
                <a:cubicBezTo>
                  <a:pt x="11626" y="7090"/>
                  <a:pt x="11608" y="7090"/>
                  <a:pt x="11596" y="7102"/>
                </a:cubicBezTo>
                <a:cubicBezTo>
                  <a:pt x="11584" y="7102"/>
                  <a:pt x="11579" y="7102"/>
                  <a:pt x="11573" y="7114"/>
                </a:cubicBezTo>
                <a:cubicBezTo>
                  <a:pt x="11567" y="7120"/>
                  <a:pt x="11573" y="7126"/>
                  <a:pt x="11573" y="7132"/>
                </a:cubicBezTo>
                <a:cubicBezTo>
                  <a:pt x="11573" y="7144"/>
                  <a:pt x="11573" y="7150"/>
                  <a:pt x="11573" y="7155"/>
                </a:cubicBezTo>
                <a:cubicBezTo>
                  <a:pt x="11567" y="7173"/>
                  <a:pt x="11549" y="7185"/>
                  <a:pt x="11549" y="7203"/>
                </a:cubicBezTo>
                <a:cubicBezTo>
                  <a:pt x="11549" y="7209"/>
                  <a:pt x="11555" y="7215"/>
                  <a:pt x="11555" y="7227"/>
                </a:cubicBezTo>
                <a:cubicBezTo>
                  <a:pt x="11555" y="7244"/>
                  <a:pt x="11555" y="7256"/>
                  <a:pt x="11555" y="7268"/>
                </a:cubicBezTo>
                <a:cubicBezTo>
                  <a:pt x="11555" y="7280"/>
                  <a:pt x="11573" y="7286"/>
                  <a:pt x="11573" y="7292"/>
                </a:cubicBezTo>
                <a:cubicBezTo>
                  <a:pt x="11573" y="7304"/>
                  <a:pt x="11573" y="7310"/>
                  <a:pt x="11573" y="7316"/>
                </a:cubicBezTo>
                <a:cubicBezTo>
                  <a:pt x="11573" y="7327"/>
                  <a:pt x="11579" y="7333"/>
                  <a:pt x="11573" y="7339"/>
                </a:cubicBezTo>
                <a:cubicBezTo>
                  <a:pt x="11567" y="7345"/>
                  <a:pt x="11555" y="7333"/>
                  <a:pt x="11549" y="7339"/>
                </a:cubicBezTo>
                <a:cubicBezTo>
                  <a:pt x="11543" y="7345"/>
                  <a:pt x="11543" y="7351"/>
                  <a:pt x="11537" y="7363"/>
                </a:cubicBezTo>
                <a:cubicBezTo>
                  <a:pt x="11537" y="7369"/>
                  <a:pt x="11531" y="7375"/>
                  <a:pt x="11525" y="7387"/>
                </a:cubicBezTo>
                <a:cubicBezTo>
                  <a:pt x="11525" y="7398"/>
                  <a:pt x="11531" y="7416"/>
                  <a:pt x="11525" y="7428"/>
                </a:cubicBezTo>
                <a:cubicBezTo>
                  <a:pt x="11525" y="7440"/>
                  <a:pt x="11513" y="7446"/>
                  <a:pt x="11507" y="7452"/>
                </a:cubicBezTo>
                <a:cubicBezTo>
                  <a:pt x="11507" y="7464"/>
                  <a:pt x="11507" y="7464"/>
                  <a:pt x="11507" y="7464"/>
                </a:cubicBezTo>
                <a:cubicBezTo>
                  <a:pt x="11507" y="7482"/>
                  <a:pt x="11519" y="7487"/>
                  <a:pt x="11519" y="7499"/>
                </a:cubicBezTo>
                <a:cubicBezTo>
                  <a:pt x="11525" y="7505"/>
                  <a:pt x="11525" y="7511"/>
                  <a:pt x="11525" y="7523"/>
                </a:cubicBezTo>
                <a:cubicBezTo>
                  <a:pt x="11525" y="7547"/>
                  <a:pt x="11525" y="7547"/>
                  <a:pt x="11525" y="7547"/>
                </a:cubicBezTo>
                <a:cubicBezTo>
                  <a:pt x="11525" y="7553"/>
                  <a:pt x="11531" y="7559"/>
                  <a:pt x="11531" y="7571"/>
                </a:cubicBezTo>
                <a:cubicBezTo>
                  <a:pt x="11537" y="7582"/>
                  <a:pt x="11531" y="7594"/>
                  <a:pt x="11531" y="7612"/>
                </a:cubicBezTo>
                <a:cubicBezTo>
                  <a:pt x="11543" y="7612"/>
                  <a:pt x="11549" y="7612"/>
                  <a:pt x="11555" y="7612"/>
                </a:cubicBezTo>
                <a:cubicBezTo>
                  <a:pt x="11573" y="7612"/>
                  <a:pt x="11584" y="7612"/>
                  <a:pt x="11602" y="7612"/>
                </a:cubicBezTo>
                <a:cubicBezTo>
                  <a:pt x="11608" y="7612"/>
                  <a:pt x="11608" y="7630"/>
                  <a:pt x="11614" y="7630"/>
                </a:cubicBezTo>
                <a:cubicBezTo>
                  <a:pt x="11620" y="7630"/>
                  <a:pt x="11626" y="7630"/>
                  <a:pt x="11638" y="7630"/>
                </a:cubicBezTo>
                <a:cubicBezTo>
                  <a:pt x="11644" y="7630"/>
                  <a:pt x="11650" y="7636"/>
                  <a:pt x="11656" y="7636"/>
                </a:cubicBezTo>
                <a:cubicBezTo>
                  <a:pt x="11668" y="7636"/>
                  <a:pt x="11673" y="7630"/>
                  <a:pt x="11679" y="7630"/>
                </a:cubicBezTo>
                <a:cubicBezTo>
                  <a:pt x="11697" y="7630"/>
                  <a:pt x="11715" y="7636"/>
                  <a:pt x="11727" y="7624"/>
                </a:cubicBezTo>
                <a:cubicBezTo>
                  <a:pt x="11733" y="7618"/>
                  <a:pt x="11739" y="7612"/>
                  <a:pt x="11745" y="7600"/>
                </a:cubicBezTo>
                <a:cubicBezTo>
                  <a:pt x="11750" y="7594"/>
                  <a:pt x="11756" y="7588"/>
                  <a:pt x="11756" y="7576"/>
                </a:cubicBezTo>
                <a:cubicBezTo>
                  <a:pt x="11756" y="7571"/>
                  <a:pt x="11756" y="7564"/>
                  <a:pt x="11756" y="7559"/>
                </a:cubicBezTo>
                <a:cubicBezTo>
                  <a:pt x="11756" y="7529"/>
                  <a:pt x="11750" y="7511"/>
                  <a:pt x="11756" y="7487"/>
                </a:cubicBezTo>
                <a:cubicBezTo>
                  <a:pt x="11756" y="7482"/>
                  <a:pt x="11762" y="7470"/>
                  <a:pt x="11762" y="7464"/>
                </a:cubicBezTo>
                <a:cubicBezTo>
                  <a:pt x="11762" y="7458"/>
                  <a:pt x="11774" y="7452"/>
                  <a:pt x="11780" y="7440"/>
                </a:cubicBezTo>
                <a:cubicBezTo>
                  <a:pt x="11780" y="7434"/>
                  <a:pt x="11792" y="7428"/>
                  <a:pt x="11798" y="7422"/>
                </a:cubicBezTo>
                <a:cubicBezTo>
                  <a:pt x="11798" y="7405"/>
                  <a:pt x="11798" y="7393"/>
                  <a:pt x="11798" y="7375"/>
                </a:cubicBezTo>
                <a:cubicBezTo>
                  <a:pt x="11798" y="7357"/>
                  <a:pt x="11792" y="7345"/>
                  <a:pt x="11798" y="7327"/>
                </a:cubicBezTo>
                <a:cubicBezTo>
                  <a:pt x="11798" y="7316"/>
                  <a:pt x="11810" y="7316"/>
                  <a:pt x="11816" y="7310"/>
                </a:cubicBezTo>
                <a:cubicBezTo>
                  <a:pt x="11827" y="7304"/>
                  <a:pt x="11839" y="7304"/>
                  <a:pt x="11845" y="7292"/>
                </a:cubicBezTo>
                <a:cubicBezTo>
                  <a:pt x="11851" y="7286"/>
                  <a:pt x="11869" y="7286"/>
                  <a:pt x="11869" y="7274"/>
                </a:cubicBezTo>
                <a:close/>
                <a:moveTo>
                  <a:pt x="10920" y="4554"/>
                </a:moveTo>
                <a:lnTo>
                  <a:pt x="10920" y="4554"/>
                </a:lnTo>
                <a:cubicBezTo>
                  <a:pt x="10920" y="4542"/>
                  <a:pt x="10909" y="4542"/>
                  <a:pt x="10903" y="4530"/>
                </a:cubicBezTo>
                <a:cubicBezTo>
                  <a:pt x="10903" y="4524"/>
                  <a:pt x="10909" y="4518"/>
                  <a:pt x="10903" y="4506"/>
                </a:cubicBezTo>
                <a:cubicBezTo>
                  <a:pt x="10903" y="4500"/>
                  <a:pt x="10909" y="4494"/>
                  <a:pt x="10903" y="4488"/>
                </a:cubicBezTo>
                <a:cubicBezTo>
                  <a:pt x="10903" y="4476"/>
                  <a:pt x="10891" y="4476"/>
                  <a:pt x="10885" y="4471"/>
                </a:cubicBezTo>
                <a:cubicBezTo>
                  <a:pt x="10873" y="4465"/>
                  <a:pt x="10867" y="4459"/>
                  <a:pt x="10861" y="4459"/>
                </a:cubicBezTo>
                <a:cubicBezTo>
                  <a:pt x="10849" y="4453"/>
                  <a:pt x="10843" y="4459"/>
                  <a:pt x="10837" y="4459"/>
                </a:cubicBezTo>
                <a:cubicBezTo>
                  <a:pt x="10825" y="4453"/>
                  <a:pt x="10825" y="4441"/>
                  <a:pt x="10814" y="4441"/>
                </a:cubicBezTo>
                <a:cubicBezTo>
                  <a:pt x="10802" y="4441"/>
                  <a:pt x="10802" y="4441"/>
                  <a:pt x="10802" y="4441"/>
                </a:cubicBezTo>
                <a:cubicBezTo>
                  <a:pt x="10778" y="4441"/>
                  <a:pt x="10766" y="4459"/>
                  <a:pt x="10743" y="4465"/>
                </a:cubicBezTo>
                <a:cubicBezTo>
                  <a:pt x="10731" y="4465"/>
                  <a:pt x="10731" y="4465"/>
                  <a:pt x="10731" y="4465"/>
                </a:cubicBezTo>
                <a:cubicBezTo>
                  <a:pt x="10570" y="4423"/>
                  <a:pt x="10570" y="4423"/>
                  <a:pt x="10570" y="4423"/>
                </a:cubicBezTo>
                <a:cubicBezTo>
                  <a:pt x="10553" y="4429"/>
                  <a:pt x="10541" y="4435"/>
                  <a:pt x="10523" y="4435"/>
                </a:cubicBezTo>
                <a:cubicBezTo>
                  <a:pt x="10511" y="4435"/>
                  <a:pt x="10499" y="4435"/>
                  <a:pt x="10488" y="4429"/>
                </a:cubicBezTo>
                <a:cubicBezTo>
                  <a:pt x="10476" y="4423"/>
                  <a:pt x="10476" y="4411"/>
                  <a:pt x="10464" y="4405"/>
                </a:cubicBezTo>
                <a:cubicBezTo>
                  <a:pt x="10446" y="4394"/>
                  <a:pt x="10440" y="4382"/>
                  <a:pt x="10422" y="4370"/>
                </a:cubicBezTo>
                <a:cubicBezTo>
                  <a:pt x="10393" y="4358"/>
                  <a:pt x="10375" y="4340"/>
                  <a:pt x="10339" y="4340"/>
                </a:cubicBezTo>
                <a:cubicBezTo>
                  <a:pt x="10316" y="4340"/>
                  <a:pt x="10304" y="4352"/>
                  <a:pt x="10280" y="4352"/>
                </a:cubicBezTo>
                <a:cubicBezTo>
                  <a:pt x="10268" y="4352"/>
                  <a:pt x="10262" y="4346"/>
                  <a:pt x="10250" y="4346"/>
                </a:cubicBezTo>
                <a:cubicBezTo>
                  <a:pt x="10250" y="4370"/>
                  <a:pt x="10245" y="4382"/>
                  <a:pt x="10250" y="4399"/>
                </a:cubicBezTo>
                <a:cubicBezTo>
                  <a:pt x="10250" y="4411"/>
                  <a:pt x="10256" y="4417"/>
                  <a:pt x="10256" y="4423"/>
                </a:cubicBezTo>
                <a:cubicBezTo>
                  <a:pt x="10256" y="4453"/>
                  <a:pt x="10250" y="4465"/>
                  <a:pt x="10250" y="4494"/>
                </a:cubicBezTo>
                <a:cubicBezTo>
                  <a:pt x="10233" y="4494"/>
                  <a:pt x="10227" y="4494"/>
                  <a:pt x="10215" y="4494"/>
                </a:cubicBezTo>
                <a:cubicBezTo>
                  <a:pt x="10191" y="4494"/>
                  <a:pt x="10191" y="4494"/>
                  <a:pt x="10191" y="4494"/>
                </a:cubicBezTo>
                <a:cubicBezTo>
                  <a:pt x="10185" y="4494"/>
                  <a:pt x="10179" y="4500"/>
                  <a:pt x="10167" y="4494"/>
                </a:cubicBezTo>
                <a:cubicBezTo>
                  <a:pt x="10156" y="4494"/>
                  <a:pt x="10156" y="4482"/>
                  <a:pt x="10144" y="4476"/>
                </a:cubicBezTo>
                <a:cubicBezTo>
                  <a:pt x="10138" y="4465"/>
                  <a:pt x="10132" y="4459"/>
                  <a:pt x="10120" y="4453"/>
                </a:cubicBezTo>
                <a:cubicBezTo>
                  <a:pt x="10114" y="4447"/>
                  <a:pt x="10102" y="4447"/>
                  <a:pt x="10090" y="4447"/>
                </a:cubicBezTo>
                <a:cubicBezTo>
                  <a:pt x="9978" y="4447"/>
                  <a:pt x="9978" y="4447"/>
                  <a:pt x="9978" y="4447"/>
                </a:cubicBezTo>
                <a:cubicBezTo>
                  <a:pt x="9978" y="4435"/>
                  <a:pt x="9972" y="4429"/>
                  <a:pt x="9966" y="4423"/>
                </a:cubicBezTo>
                <a:cubicBezTo>
                  <a:pt x="9966" y="4417"/>
                  <a:pt x="9966" y="4405"/>
                  <a:pt x="9966" y="4399"/>
                </a:cubicBezTo>
                <a:cubicBezTo>
                  <a:pt x="9960" y="4394"/>
                  <a:pt x="9948" y="4394"/>
                  <a:pt x="9942" y="4387"/>
                </a:cubicBezTo>
                <a:cubicBezTo>
                  <a:pt x="9930" y="4382"/>
                  <a:pt x="9924" y="4376"/>
                  <a:pt x="9918" y="4370"/>
                </a:cubicBezTo>
                <a:cubicBezTo>
                  <a:pt x="9912" y="4370"/>
                  <a:pt x="9901" y="4370"/>
                  <a:pt x="9895" y="4364"/>
                </a:cubicBezTo>
                <a:cubicBezTo>
                  <a:pt x="9877" y="4364"/>
                  <a:pt x="9865" y="4358"/>
                  <a:pt x="9847" y="4352"/>
                </a:cubicBezTo>
                <a:cubicBezTo>
                  <a:pt x="9829" y="4352"/>
                  <a:pt x="9818" y="4358"/>
                  <a:pt x="9806" y="4352"/>
                </a:cubicBezTo>
                <a:cubicBezTo>
                  <a:pt x="9783" y="4352"/>
                  <a:pt x="9777" y="4340"/>
                  <a:pt x="9759" y="4334"/>
                </a:cubicBezTo>
                <a:cubicBezTo>
                  <a:pt x="9736" y="4322"/>
                  <a:pt x="9718" y="4310"/>
                  <a:pt x="9712" y="4293"/>
                </a:cubicBezTo>
                <a:cubicBezTo>
                  <a:pt x="9712" y="4287"/>
                  <a:pt x="9706" y="4275"/>
                  <a:pt x="9706" y="4269"/>
                </a:cubicBezTo>
                <a:cubicBezTo>
                  <a:pt x="9706" y="4257"/>
                  <a:pt x="9712" y="4257"/>
                  <a:pt x="9718" y="4245"/>
                </a:cubicBezTo>
                <a:cubicBezTo>
                  <a:pt x="9724" y="4233"/>
                  <a:pt x="9736" y="4239"/>
                  <a:pt x="9741" y="4228"/>
                </a:cubicBezTo>
                <a:cubicBezTo>
                  <a:pt x="9741" y="4221"/>
                  <a:pt x="9747" y="4216"/>
                  <a:pt x="9747" y="4204"/>
                </a:cubicBezTo>
                <a:cubicBezTo>
                  <a:pt x="9747" y="4198"/>
                  <a:pt x="9741" y="4192"/>
                  <a:pt x="9736" y="4186"/>
                </a:cubicBezTo>
                <a:cubicBezTo>
                  <a:pt x="9730" y="4174"/>
                  <a:pt x="9718" y="4174"/>
                  <a:pt x="9712" y="4174"/>
                </a:cubicBezTo>
                <a:cubicBezTo>
                  <a:pt x="9706" y="4168"/>
                  <a:pt x="9700" y="4162"/>
                  <a:pt x="9688" y="4156"/>
                </a:cubicBezTo>
                <a:cubicBezTo>
                  <a:pt x="9700" y="4150"/>
                  <a:pt x="9694" y="4139"/>
                  <a:pt x="9706" y="4133"/>
                </a:cubicBezTo>
                <a:cubicBezTo>
                  <a:pt x="9712" y="4127"/>
                  <a:pt x="9724" y="4127"/>
                  <a:pt x="9730" y="4127"/>
                </a:cubicBezTo>
                <a:cubicBezTo>
                  <a:pt x="9736" y="4121"/>
                  <a:pt x="9747" y="4121"/>
                  <a:pt x="9753" y="4121"/>
                </a:cubicBezTo>
                <a:cubicBezTo>
                  <a:pt x="9747" y="4115"/>
                  <a:pt x="9753" y="4103"/>
                  <a:pt x="9747" y="4097"/>
                </a:cubicBezTo>
                <a:cubicBezTo>
                  <a:pt x="9741" y="4091"/>
                  <a:pt x="9730" y="4097"/>
                  <a:pt x="9724" y="4091"/>
                </a:cubicBezTo>
                <a:cubicBezTo>
                  <a:pt x="9706" y="4085"/>
                  <a:pt x="9694" y="4073"/>
                  <a:pt x="9676" y="4073"/>
                </a:cubicBezTo>
                <a:cubicBezTo>
                  <a:pt x="9670" y="4073"/>
                  <a:pt x="9664" y="4079"/>
                  <a:pt x="9653" y="4079"/>
                </a:cubicBezTo>
                <a:cubicBezTo>
                  <a:pt x="9647" y="4079"/>
                  <a:pt x="9641" y="4079"/>
                  <a:pt x="9635" y="4079"/>
                </a:cubicBezTo>
                <a:cubicBezTo>
                  <a:pt x="9617" y="4085"/>
                  <a:pt x="9605" y="4097"/>
                  <a:pt x="9587" y="4097"/>
                </a:cubicBezTo>
                <a:cubicBezTo>
                  <a:pt x="9581" y="4097"/>
                  <a:pt x="9575" y="4097"/>
                  <a:pt x="9564" y="4097"/>
                </a:cubicBezTo>
                <a:cubicBezTo>
                  <a:pt x="9540" y="4097"/>
                  <a:pt x="9522" y="4091"/>
                  <a:pt x="9498" y="4097"/>
                </a:cubicBezTo>
                <a:cubicBezTo>
                  <a:pt x="9487" y="4097"/>
                  <a:pt x="9481" y="4109"/>
                  <a:pt x="9475" y="4115"/>
                </a:cubicBezTo>
                <a:cubicBezTo>
                  <a:pt x="9463" y="4121"/>
                  <a:pt x="9457" y="4127"/>
                  <a:pt x="9451" y="4133"/>
                </a:cubicBezTo>
                <a:cubicBezTo>
                  <a:pt x="9445" y="4127"/>
                  <a:pt x="9433" y="4121"/>
                  <a:pt x="9427" y="4115"/>
                </a:cubicBezTo>
                <a:cubicBezTo>
                  <a:pt x="9421" y="4109"/>
                  <a:pt x="9421" y="4097"/>
                  <a:pt x="9409" y="4091"/>
                </a:cubicBezTo>
                <a:cubicBezTo>
                  <a:pt x="9398" y="4079"/>
                  <a:pt x="9380" y="4073"/>
                  <a:pt x="9362" y="4073"/>
                </a:cubicBezTo>
                <a:cubicBezTo>
                  <a:pt x="9338" y="4073"/>
                  <a:pt x="9321" y="4091"/>
                  <a:pt x="9297" y="4103"/>
                </a:cubicBezTo>
                <a:cubicBezTo>
                  <a:pt x="9291" y="4109"/>
                  <a:pt x="9279" y="4103"/>
                  <a:pt x="9273" y="4103"/>
                </a:cubicBezTo>
                <a:cubicBezTo>
                  <a:pt x="9261" y="4109"/>
                  <a:pt x="9261" y="4115"/>
                  <a:pt x="9249" y="4127"/>
                </a:cubicBezTo>
                <a:cubicBezTo>
                  <a:pt x="9137" y="4127"/>
                  <a:pt x="9137" y="4127"/>
                  <a:pt x="9137" y="4127"/>
                </a:cubicBezTo>
                <a:cubicBezTo>
                  <a:pt x="9131" y="4133"/>
                  <a:pt x="9131" y="4139"/>
                  <a:pt x="9125" y="4150"/>
                </a:cubicBezTo>
                <a:cubicBezTo>
                  <a:pt x="9119" y="4156"/>
                  <a:pt x="9125" y="4168"/>
                  <a:pt x="9119" y="4174"/>
                </a:cubicBezTo>
                <a:cubicBezTo>
                  <a:pt x="9113" y="4180"/>
                  <a:pt x="9107" y="4186"/>
                  <a:pt x="9095" y="4192"/>
                </a:cubicBezTo>
                <a:cubicBezTo>
                  <a:pt x="9089" y="4192"/>
                  <a:pt x="9083" y="4192"/>
                  <a:pt x="9071" y="4192"/>
                </a:cubicBezTo>
                <a:cubicBezTo>
                  <a:pt x="9054" y="4192"/>
                  <a:pt x="9042" y="4186"/>
                  <a:pt x="9030" y="4192"/>
                </a:cubicBezTo>
                <a:cubicBezTo>
                  <a:pt x="9018" y="4192"/>
                  <a:pt x="9012" y="4198"/>
                  <a:pt x="9006" y="4198"/>
                </a:cubicBezTo>
                <a:cubicBezTo>
                  <a:pt x="8994" y="4198"/>
                  <a:pt x="8994" y="4198"/>
                  <a:pt x="8994" y="4198"/>
                </a:cubicBezTo>
                <a:cubicBezTo>
                  <a:pt x="8982" y="4198"/>
                  <a:pt x="8971" y="4192"/>
                  <a:pt x="8959" y="4192"/>
                </a:cubicBezTo>
                <a:cubicBezTo>
                  <a:pt x="8929" y="4192"/>
                  <a:pt x="8917" y="4198"/>
                  <a:pt x="8888" y="4192"/>
                </a:cubicBezTo>
                <a:cubicBezTo>
                  <a:pt x="8882" y="4192"/>
                  <a:pt x="8876" y="4192"/>
                  <a:pt x="8870" y="4192"/>
                </a:cubicBezTo>
                <a:cubicBezTo>
                  <a:pt x="8858" y="4186"/>
                  <a:pt x="8852" y="4174"/>
                  <a:pt x="8846" y="4174"/>
                </a:cubicBezTo>
                <a:cubicBezTo>
                  <a:pt x="8823" y="4162"/>
                  <a:pt x="8823" y="4162"/>
                  <a:pt x="8823" y="4162"/>
                </a:cubicBezTo>
                <a:cubicBezTo>
                  <a:pt x="8816" y="4168"/>
                  <a:pt x="8805" y="4174"/>
                  <a:pt x="8805" y="4186"/>
                </a:cubicBezTo>
                <a:cubicBezTo>
                  <a:pt x="8805" y="4192"/>
                  <a:pt x="8805" y="4198"/>
                  <a:pt x="8805" y="4204"/>
                </a:cubicBezTo>
                <a:cubicBezTo>
                  <a:pt x="8805" y="4216"/>
                  <a:pt x="8799" y="4221"/>
                  <a:pt x="8799" y="4228"/>
                </a:cubicBezTo>
                <a:cubicBezTo>
                  <a:pt x="8799" y="4245"/>
                  <a:pt x="8799" y="4251"/>
                  <a:pt x="8799" y="4263"/>
                </a:cubicBezTo>
                <a:cubicBezTo>
                  <a:pt x="8793" y="4263"/>
                  <a:pt x="8787" y="4263"/>
                  <a:pt x="8775" y="4263"/>
                </a:cubicBezTo>
                <a:cubicBezTo>
                  <a:pt x="8769" y="4263"/>
                  <a:pt x="8763" y="4269"/>
                  <a:pt x="8751" y="4269"/>
                </a:cubicBezTo>
                <a:cubicBezTo>
                  <a:pt x="8739" y="4269"/>
                  <a:pt x="8727" y="4263"/>
                  <a:pt x="8716" y="4263"/>
                </a:cubicBezTo>
                <a:cubicBezTo>
                  <a:pt x="8716" y="4358"/>
                  <a:pt x="8716" y="4358"/>
                  <a:pt x="8716" y="4358"/>
                </a:cubicBezTo>
                <a:cubicBezTo>
                  <a:pt x="8627" y="4358"/>
                  <a:pt x="8627" y="4358"/>
                  <a:pt x="8627" y="4358"/>
                </a:cubicBezTo>
                <a:cubicBezTo>
                  <a:pt x="8627" y="4376"/>
                  <a:pt x="8621" y="4387"/>
                  <a:pt x="8621" y="4405"/>
                </a:cubicBezTo>
                <a:cubicBezTo>
                  <a:pt x="8621" y="4423"/>
                  <a:pt x="8621" y="4435"/>
                  <a:pt x="8621" y="4453"/>
                </a:cubicBezTo>
                <a:cubicBezTo>
                  <a:pt x="8621" y="4459"/>
                  <a:pt x="8615" y="4465"/>
                  <a:pt x="8609" y="4476"/>
                </a:cubicBezTo>
                <a:cubicBezTo>
                  <a:pt x="8609" y="4488"/>
                  <a:pt x="8603" y="4506"/>
                  <a:pt x="8603" y="4524"/>
                </a:cubicBezTo>
                <a:cubicBezTo>
                  <a:pt x="8603" y="4565"/>
                  <a:pt x="8603" y="4565"/>
                  <a:pt x="8603" y="4565"/>
                </a:cubicBezTo>
                <a:cubicBezTo>
                  <a:pt x="8538" y="4565"/>
                  <a:pt x="8538" y="4565"/>
                  <a:pt x="8538" y="4565"/>
                </a:cubicBezTo>
                <a:cubicBezTo>
                  <a:pt x="8538" y="4595"/>
                  <a:pt x="8532" y="4619"/>
                  <a:pt x="8508" y="4637"/>
                </a:cubicBezTo>
                <a:cubicBezTo>
                  <a:pt x="8502" y="4637"/>
                  <a:pt x="8490" y="4637"/>
                  <a:pt x="8484" y="4642"/>
                </a:cubicBezTo>
                <a:cubicBezTo>
                  <a:pt x="8479" y="4648"/>
                  <a:pt x="8479" y="4660"/>
                  <a:pt x="8467" y="4660"/>
                </a:cubicBezTo>
                <a:cubicBezTo>
                  <a:pt x="8461" y="4666"/>
                  <a:pt x="8455" y="4666"/>
                  <a:pt x="8443" y="4666"/>
                </a:cubicBezTo>
                <a:cubicBezTo>
                  <a:pt x="8437" y="4672"/>
                  <a:pt x="8425" y="4666"/>
                  <a:pt x="8425" y="4666"/>
                </a:cubicBezTo>
                <a:cubicBezTo>
                  <a:pt x="8413" y="4672"/>
                  <a:pt x="8419" y="4684"/>
                  <a:pt x="8413" y="4690"/>
                </a:cubicBezTo>
                <a:cubicBezTo>
                  <a:pt x="8407" y="4696"/>
                  <a:pt x="8396" y="4708"/>
                  <a:pt x="8396" y="4714"/>
                </a:cubicBezTo>
                <a:cubicBezTo>
                  <a:pt x="8384" y="4731"/>
                  <a:pt x="8384" y="4749"/>
                  <a:pt x="8372" y="4767"/>
                </a:cubicBezTo>
                <a:cubicBezTo>
                  <a:pt x="8366" y="4773"/>
                  <a:pt x="8360" y="4785"/>
                  <a:pt x="8354" y="4797"/>
                </a:cubicBezTo>
                <a:cubicBezTo>
                  <a:pt x="8348" y="4803"/>
                  <a:pt x="8354" y="4809"/>
                  <a:pt x="8348" y="4814"/>
                </a:cubicBezTo>
                <a:cubicBezTo>
                  <a:pt x="8342" y="4826"/>
                  <a:pt x="8330" y="4832"/>
                  <a:pt x="8324" y="4838"/>
                </a:cubicBezTo>
                <a:cubicBezTo>
                  <a:pt x="8318" y="4850"/>
                  <a:pt x="8318" y="4856"/>
                  <a:pt x="8313" y="4862"/>
                </a:cubicBezTo>
                <a:cubicBezTo>
                  <a:pt x="8307" y="4868"/>
                  <a:pt x="8313" y="4880"/>
                  <a:pt x="8307" y="4886"/>
                </a:cubicBezTo>
                <a:cubicBezTo>
                  <a:pt x="8301" y="4892"/>
                  <a:pt x="8295" y="4886"/>
                  <a:pt x="8283" y="4886"/>
                </a:cubicBezTo>
                <a:cubicBezTo>
                  <a:pt x="8271" y="4892"/>
                  <a:pt x="8259" y="4892"/>
                  <a:pt x="8247" y="4892"/>
                </a:cubicBezTo>
                <a:cubicBezTo>
                  <a:pt x="8247" y="4921"/>
                  <a:pt x="8247" y="4939"/>
                  <a:pt x="8247" y="4963"/>
                </a:cubicBezTo>
                <a:cubicBezTo>
                  <a:pt x="8247" y="4975"/>
                  <a:pt x="8241" y="4980"/>
                  <a:pt x="8241" y="4986"/>
                </a:cubicBezTo>
                <a:cubicBezTo>
                  <a:pt x="8235" y="4998"/>
                  <a:pt x="8235" y="5004"/>
                  <a:pt x="8235" y="5010"/>
                </a:cubicBezTo>
                <a:cubicBezTo>
                  <a:pt x="8230" y="5022"/>
                  <a:pt x="8218" y="5022"/>
                  <a:pt x="8212" y="5028"/>
                </a:cubicBezTo>
                <a:cubicBezTo>
                  <a:pt x="8206" y="5034"/>
                  <a:pt x="8194" y="5028"/>
                  <a:pt x="8188" y="5034"/>
                </a:cubicBezTo>
                <a:cubicBezTo>
                  <a:pt x="8182" y="5040"/>
                  <a:pt x="8182" y="5052"/>
                  <a:pt x="8176" y="5058"/>
                </a:cubicBezTo>
                <a:cubicBezTo>
                  <a:pt x="8176" y="5099"/>
                  <a:pt x="8176" y="5099"/>
                  <a:pt x="8176" y="5099"/>
                </a:cubicBezTo>
                <a:cubicBezTo>
                  <a:pt x="8194" y="5099"/>
                  <a:pt x="8206" y="5099"/>
                  <a:pt x="8224" y="5105"/>
                </a:cubicBezTo>
                <a:cubicBezTo>
                  <a:pt x="8230" y="5105"/>
                  <a:pt x="8235" y="5099"/>
                  <a:pt x="8247" y="5105"/>
                </a:cubicBezTo>
                <a:cubicBezTo>
                  <a:pt x="8253" y="5105"/>
                  <a:pt x="8259" y="5099"/>
                  <a:pt x="8265" y="5105"/>
                </a:cubicBezTo>
                <a:cubicBezTo>
                  <a:pt x="8277" y="5105"/>
                  <a:pt x="8277" y="5117"/>
                  <a:pt x="8283" y="5123"/>
                </a:cubicBezTo>
                <a:cubicBezTo>
                  <a:pt x="8271" y="5146"/>
                  <a:pt x="8271" y="5146"/>
                  <a:pt x="8271" y="5146"/>
                </a:cubicBezTo>
                <a:cubicBezTo>
                  <a:pt x="8271" y="5158"/>
                  <a:pt x="8259" y="5158"/>
                  <a:pt x="8259" y="5170"/>
                </a:cubicBezTo>
                <a:cubicBezTo>
                  <a:pt x="8259" y="5224"/>
                  <a:pt x="8265" y="5253"/>
                  <a:pt x="8265" y="5307"/>
                </a:cubicBezTo>
                <a:cubicBezTo>
                  <a:pt x="8265" y="5330"/>
                  <a:pt x="8265" y="5330"/>
                  <a:pt x="8265" y="5330"/>
                </a:cubicBezTo>
                <a:cubicBezTo>
                  <a:pt x="8265" y="5336"/>
                  <a:pt x="8265" y="5348"/>
                  <a:pt x="8265" y="5354"/>
                </a:cubicBezTo>
                <a:cubicBezTo>
                  <a:pt x="8259" y="5366"/>
                  <a:pt x="8253" y="5372"/>
                  <a:pt x="8247" y="5378"/>
                </a:cubicBezTo>
                <a:cubicBezTo>
                  <a:pt x="8241" y="5384"/>
                  <a:pt x="8224" y="5372"/>
                  <a:pt x="8224" y="5378"/>
                </a:cubicBezTo>
                <a:cubicBezTo>
                  <a:pt x="8218" y="5384"/>
                  <a:pt x="8218" y="5390"/>
                  <a:pt x="8218" y="5401"/>
                </a:cubicBezTo>
                <a:cubicBezTo>
                  <a:pt x="8218" y="5407"/>
                  <a:pt x="8230" y="5413"/>
                  <a:pt x="8230" y="5419"/>
                </a:cubicBezTo>
                <a:cubicBezTo>
                  <a:pt x="8230" y="5431"/>
                  <a:pt x="8230" y="5437"/>
                  <a:pt x="8235" y="5443"/>
                </a:cubicBezTo>
                <a:cubicBezTo>
                  <a:pt x="8235" y="5455"/>
                  <a:pt x="8241" y="5461"/>
                  <a:pt x="8241" y="5467"/>
                </a:cubicBezTo>
                <a:cubicBezTo>
                  <a:pt x="8241" y="5490"/>
                  <a:pt x="8241" y="5490"/>
                  <a:pt x="8241" y="5490"/>
                </a:cubicBezTo>
                <a:cubicBezTo>
                  <a:pt x="8241" y="5508"/>
                  <a:pt x="8235" y="5520"/>
                  <a:pt x="8247" y="5538"/>
                </a:cubicBezTo>
                <a:cubicBezTo>
                  <a:pt x="8247" y="5544"/>
                  <a:pt x="8259" y="5544"/>
                  <a:pt x="8265" y="5556"/>
                </a:cubicBezTo>
                <a:cubicBezTo>
                  <a:pt x="8271" y="5562"/>
                  <a:pt x="8271" y="5573"/>
                  <a:pt x="8277" y="5573"/>
                </a:cubicBezTo>
                <a:cubicBezTo>
                  <a:pt x="8289" y="5579"/>
                  <a:pt x="8295" y="5585"/>
                  <a:pt x="8301" y="5585"/>
                </a:cubicBezTo>
                <a:cubicBezTo>
                  <a:pt x="8313" y="5591"/>
                  <a:pt x="8313" y="5603"/>
                  <a:pt x="8324" y="5603"/>
                </a:cubicBezTo>
                <a:cubicBezTo>
                  <a:pt x="8330" y="5609"/>
                  <a:pt x="8342" y="5603"/>
                  <a:pt x="8348" y="5603"/>
                </a:cubicBezTo>
                <a:cubicBezTo>
                  <a:pt x="8354" y="5609"/>
                  <a:pt x="8366" y="5609"/>
                  <a:pt x="8372" y="5615"/>
                </a:cubicBezTo>
                <a:cubicBezTo>
                  <a:pt x="8384" y="5627"/>
                  <a:pt x="8372" y="5651"/>
                  <a:pt x="8384" y="5662"/>
                </a:cubicBezTo>
                <a:cubicBezTo>
                  <a:pt x="8390" y="5668"/>
                  <a:pt x="8396" y="5668"/>
                  <a:pt x="8407" y="5674"/>
                </a:cubicBezTo>
                <a:cubicBezTo>
                  <a:pt x="8413" y="5680"/>
                  <a:pt x="8419" y="5674"/>
                  <a:pt x="8425" y="5674"/>
                </a:cubicBezTo>
                <a:cubicBezTo>
                  <a:pt x="8425" y="5698"/>
                  <a:pt x="8425" y="5716"/>
                  <a:pt x="8425" y="5739"/>
                </a:cubicBezTo>
                <a:cubicBezTo>
                  <a:pt x="8431" y="5751"/>
                  <a:pt x="8437" y="5757"/>
                  <a:pt x="8443" y="5763"/>
                </a:cubicBezTo>
                <a:cubicBezTo>
                  <a:pt x="8449" y="5775"/>
                  <a:pt x="8461" y="5769"/>
                  <a:pt x="8473" y="5775"/>
                </a:cubicBezTo>
                <a:cubicBezTo>
                  <a:pt x="8490" y="5787"/>
                  <a:pt x="8502" y="5799"/>
                  <a:pt x="8520" y="5805"/>
                </a:cubicBezTo>
                <a:cubicBezTo>
                  <a:pt x="8538" y="5810"/>
                  <a:pt x="8550" y="5810"/>
                  <a:pt x="8573" y="5810"/>
                </a:cubicBezTo>
                <a:cubicBezTo>
                  <a:pt x="8573" y="5817"/>
                  <a:pt x="8573" y="5822"/>
                  <a:pt x="8573" y="5834"/>
                </a:cubicBezTo>
                <a:cubicBezTo>
                  <a:pt x="8573" y="5840"/>
                  <a:pt x="8573" y="5846"/>
                  <a:pt x="8573" y="5858"/>
                </a:cubicBezTo>
                <a:cubicBezTo>
                  <a:pt x="8579" y="5864"/>
                  <a:pt x="8573" y="5870"/>
                  <a:pt x="8573" y="5882"/>
                </a:cubicBezTo>
                <a:cubicBezTo>
                  <a:pt x="8579" y="5888"/>
                  <a:pt x="8591" y="5888"/>
                  <a:pt x="8597" y="5888"/>
                </a:cubicBezTo>
                <a:cubicBezTo>
                  <a:pt x="8609" y="5894"/>
                  <a:pt x="8615" y="5899"/>
                  <a:pt x="8621" y="5899"/>
                </a:cubicBezTo>
                <a:cubicBezTo>
                  <a:pt x="8633" y="5905"/>
                  <a:pt x="8633" y="5917"/>
                  <a:pt x="8639" y="5923"/>
                </a:cubicBezTo>
                <a:cubicBezTo>
                  <a:pt x="8650" y="5935"/>
                  <a:pt x="8668" y="5947"/>
                  <a:pt x="8686" y="5953"/>
                </a:cubicBezTo>
                <a:cubicBezTo>
                  <a:pt x="8692" y="5953"/>
                  <a:pt x="8698" y="5953"/>
                  <a:pt x="8710" y="5953"/>
                </a:cubicBezTo>
                <a:cubicBezTo>
                  <a:pt x="8716" y="5953"/>
                  <a:pt x="8722" y="5965"/>
                  <a:pt x="8734" y="5965"/>
                </a:cubicBezTo>
                <a:cubicBezTo>
                  <a:pt x="8739" y="5965"/>
                  <a:pt x="8751" y="5971"/>
                  <a:pt x="8763" y="5971"/>
                </a:cubicBezTo>
                <a:cubicBezTo>
                  <a:pt x="8775" y="5971"/>
                  <a:pt x="8781" y="5959"/>
                  <a:pt x="8787" y="5947"/>
                </a:cubicBezTo>
                <a:cubicBezTo>
                  <a:pt x="8793" y="5941"/>
                  <a:pt x="8787" y="5929"/>
                  <a:pt x="8793" y="5923"/>
                </a:cubicBezTo>
                <a:cubicBezTo>
                  <a:pt x="8805" y="5917"/>
                  <a:pt x="8823" y="5917"/>
                  <a:pt x="8840" y="5917"/>
                </a:cubicBezTo>
                <a:cubicBezTo>
                  <a:pt x="8846" y="5917"/>
                  <a:pt x="8852" y="5923"/>
                  <a:pt x="8864" y="5923"/>
                </a:cubicBezTo>
                <a:cubicBezTo>
                  <a:pt x="8870" y="5923"/>
                  <a:pt x="8876" y="5917"/>
                  <a:pt x="8888" y="5917"/>
                </a:cubicBezTo>
                <a:cubicBezTo>
                  <a:pt x="8900" y="5917"/>
                  <a:pt x="8900" y="5917"/>
                  <a:pt x="8900" y="5917"/>
                </a:cubicBezTo>
                <a:cubicBezTo>
                  <a:pt x="8923" y="5917"/>
                  <a:pt x="8935" y="5917"/>
                  <a:pt x="8959" y="5917"/>
                </a:cubicBezTo>
                <a:cubicBezTo>
                  <a:pt x="8965" y="5917"/>
                  <a:pt x="8977" y="5917"/>
                  <a:pt x="8982" y="5917"/>
                </a:cubicBezTo>
                <a:cubicBezTo>
                  <a:pt x="8989" y="5923"/>
                  <a:pt x="8982" y="5935"/>
                  <a:pt x="8994" y="5941"/>
                </a:cubicBezTo>
                <a:cubicBezTo>
                  <a:pt x="9012" y="5953"/>
                  <a:pt x="9030" y="5947"/>
                  <a:pt x="9048" y="5947"/>
                </a:cubicBezTo>
                <a:cubicBezTo>
                  <a:pt x="9066" y="5947"/>
                  <a:pt x="9071" y="5947"/>
                  <a:pt x="9083" y="5947"/>
                </a:cubicBezTo>
                <a:cubicBezTo>
                  <a:pt x="9095" y="5947"/>
                  <a:pt x="9101" y="5941"/>
                  <a:pt x="9107" y="5935"/>
                </a:cubicBezTo>
                <a:cubicBezTo>
                  <a:pt x="9113" y="5935"/>
                  <a:pt x="9125" y="5941"/>
                  <a:pt x="9131" y="5935"/>
                </a:cubicBezTo>
                <a:cubicBezTo>
                  <a:pt x="9137" y="5929"/>
                  <a:pt x="9137" y="5917"/>
                  <a:pt x="9143" y="5911"/>
                </a:cubicBezTo>
                <a:cubicBezTo>
                  <a:pt x="9148" y="5905"/>
                  <a:pt x="9154" y="5899"/>
                  <a:pt x="9166" y="5894"/>
                </a:cubicBezTo>
                <a:cubicBezTo>
                  <a:pt x="9172" y="5888"/>
                  <a:pt x="9178" y="5882"/>
                  <a:pt x="9190" y="5882"/>
                </a:cubicBezTo>
                <a:cubicBezTo>
                  <a:pt x="9202" y="5876"/>
                  <a:pt x="9214" y="5882"/>
                  <a:pt x="9232" y="5882"/>
                </a:cubicBezTo>
                <a:cubicBezTo>
                  <a:pt x="9249" y="5882"/>
                  <a:pt x="9261" y="5888"/>
                  <a:pt x="9279" y="5888"/>
                </a:cubicBezTo>
                <a:cubicBezTo>
                  <a:pt x="9291" y="5888"/>
                  <a:pt x="9291" y="5888"/>
                  <a:pt x="9291" y="5888"/>
                </a:cubicBezTo>
                <a:cubicBezTo>
                  <a:pt x="9303" y="5882"/>
                  <a:pt x="9309" y="5864"/>
                  <a:pt x="9321" y="5864"/>
                </a:cubicBezTo>
                <a:cubicBezTo>
                  <a:pt x="9338" y="5852"/>
                  <a:pt x="9356" y="5852"/>
                  <a:pt x="9380" y="5852"/>
                </a:cubicBezTo>
                <a:cubicBezTo>
                  <a:pt x="9392" y="5852"/>
                  <a:pt x="9409" y="5846"/>
                  <a:pt x="9415" y="5858"/>
                </a:cubicBezTo>
                <a:cubicBezTo>
                  <a:pt x="9421" y="5864"/>
                  <a:pt x="9421" y="5876"/>
                  <a:pt x="9421" y="5882"/>
                </a:cubicBezTo>
                <a:cubicBezTo>
                  <a:pt x="9427" y="5888"/>
                  <a:pt x="9433" y="5894"/>
                  <a:pt x="9439" y="5899"/>
                </a:cubicBezTo>
                <a:cubicBezTo>
                  <a:pt x="9439" y="5911"/>
                  <a:pt x="9439" y="5917"/>
                  <a:pt x="9445" y="5923"/>
                </a:cubicBezTo>
                <a:cubicBezTo>
                  <a:pt x="9445" y="5929"/>
                  <a:pt x="9445" y="5941"/>
                  <a:pt x="9451" y="5947"/>
                </a:cubicBezTo>
                <a:cubicBezTo>
                  <a:pt x="9457" y="5953"/>
                  <a:pt x="9463" y="5953"/>
                  <a:pt x="9475" y="5959"/>
                </a:cubicBezTo>
                <a:cubicBezTo>
                  <a:pt x="9481" y="5965"/>
                  <a:pt x="9487" y="5965"/>
                  <a:pt x="9498" y="5965"/>
                </a:cubicBezTo>
                <a:cubicBezTo>
                  <a:pt x="9694" y="5965"/>
                  <a:pt x="9694" y="5965"/>
                  <a:pt x="9694" y="5965"/>
                </a:cubicBezTo>
                <a:cubicBezTo>
                  <a:pt x="9694" y="6036"/>
                  <a:pt x="9694" y="6036"/>
                  <a:pt x="9694" y="6036"/>
                </a:cubicBezTo>
                <a:cubicBezTo>
                  <a:pt x="9694" y="6042"/>
                  <a:pt x="9688" y="6048"/>
                  <a:pt x="9688" y="6054"/>
                </a:cubicBezTo>
                <a:cubicBezTo>
                  <a:pt x="9688" y="6071"/>
                  <a:pt x="9694" y="6083"/>
                  <a:pt x="9688" y="6101"/>
                </a:cubicBezTo>
                <a:cubicBezTo>
                  <a:pt x="9688" y="6113"/>
                  <a:pt x="9694" y="6119"/>
                  <a:pt x="9688" y="6125"/>
                </a:cubicBezTo>
                <a:cubicBezTo>
                  <a:pt x="9688" y="6137"/>
                  <a:pt x="9676" y="6137"/>
                  <a:pt x="9670" y="6149"/>
                </a:cubicBezTo>
                <a:cubicBezTo>
                  <a:pt x="9670" y="6154"/>
                  <a:pt x="9664" y="6160"/>
                  <a:pt x="9664" y="6166"/>
                </a:cubicBezTo>
                <a:cubicBezTo>
                  <a:pt x="9664" y="6196"/>
                  <a:pt x="9658" y="6214"/>
                  <a:pt x="9658" y="6237"/>
                </a:cubicBezTo>
                <a:cubicBezTo>
                  <a:pt x="9658" y="6243"/>
                  <a:pt x="9658" y="6261"/>
                  <a:pt x="9653" y="6261"/>
                </a:cubicBezTo>
                <a:cubicBezTo>
                  <a:pt x="9653" y="6267"/>
                  <a:pt x="9641" y="6261"/>
                  <a:pt x="9635" y="6261"/>
                </a:cubicBezTo>
                <a:cubicBezTo>
                  <a:pt x="9623" y="6267"/>
                  <a:pt x="9629" y="6279"/>
                  <a:pt x="9623" y="6285"/>
                </a:cubicBezTo>
                <a:cubicBezTo>
                  <a:pt x="9629" y="6285"/>
                  <a:pt x="9635" y="6291"/>
                  <a:pt x="9647" y="6297"/>
                </a:cubicBezTo>
                <a:cubicBezTo>
                  <a:pt x="9658" y="6303"/>
                  <a:pt x="9676" y="6297"/>
                  <a:pt x="9688" y="6315"/>
                </a:cubicBezTo>
                <a:cubicBezTo>
                  <a:pt x="9700" y="6326"/>
                  <a:pt x="9688" y="6344"/>
                  <a:pt x="9694" y="6356"/>
                </a:cubicBezTo>
                <a:cubicBezTo>
                  <a:pt x="9700" y="6368"/>
                  <a:pt x="9700" y="6374"/>
                  <a:pt x="9706" y="6380"/>
                </a:cubicBezTo>
                <a:cubicBezTo>
                  <a:pt x="9712" y="6386"/>
                  <a:pt x="9724" y="6386"/>
                  <a:pt x="9730" y="6386"/>
                </a:cubicBezTo>
                <a:cubicBezTo>
                  <a:pt x="9736" y="6392"/>
                  <a:pt x="9747" y="6392"/>
                  <a:pt x="9753" y="6397"/>
                </a:cubicBezTo>
                <a:cubicBezTo>
                  <a:pt x="9759" y="6403"/>
                  <a:pt x="9753" y="6415"/>
                  <a:pt x="9759" y="6421"/>
                </a:cubicBezTo>
                <a:cubicBezTo>
                  <a:pt x="9771" y="6439"/>
                  <a:pt x="9789" y="6451"/>
                  <a:pt x="9800" y="6469"/>
                </a:cubicBezTo>
                <a:cubicBezTo>
                  <a:pt x="9800" y="6475"/>
                  <a:pt x="9806" y="6480"/>
                  <a:pt x="9806" y="6492"/>
                </a:cubicBezTo>
                <a:cubicBezTo>
                  <a:pt x="9818" y="6504"/>
                  <a:pt x="9829" y="6516"/>
                  <a:pt x="9835" y="6534"/>
                </a:cubicBezTo>
                <a:cubicBezTo>
                  <a:pt x="9841" y="6546"/>
                  <a:pt x="9847" y="6552"/>
                  <a:pt x="9847" y="6558"/>
                </a:cubicBezTo>
                <a:cubicBezTo>
                  <a:pt x="9853" y="6575"/>
                  <a:pt x="9847" y="6587"/>
                  <a:pt x="9847" y="6611"/>
                </a:cubicBezTo>
                <a:cubicBezTo>
                  <a:pt x="9847" y="6629"/>
                  <a:pt x="9853" y="6641"/>
                  <a:pt x="9859" y="6652"/>
                </a:cubicBezTo>
                <a:cubicBezTo>
                  <a:pt x="9865" y="6664"/>
                  <a:pt x="9877" y="6670"/>
                  <a:pt x="9877" y="6676"/>
                </a:cubicBezTo>
                <a:cubicBezTo>
                  <a:pt x="9877" y="6688"/>
                  <a:pt x="9871" y="6694"/>
                  <a:pt x="9871" y="6700"/>
                </a:cubicBezTo>
                <a:cubicBezTo>
                  <a:pt x="9871" y="6724"/>
                  <a:pt x="9871" y="6724"/>
                  <a:pt x="9871" y="6724"/>
                </a:cubicBezTo>
                <a:cubicBezTo>
                  <a:pt x="9871" y="6741"/>
                  <a:pt x="9877" y="6753"/>
                  <a:pt x="9883" y="6771"/>
                </a:cubicBezTo>
                <a:cubicBezTo>
                  <a:pt x="9889" y="6777"/>
                  <a:pt x="9901" y="6771"/>
                  <a:pt x="9906" y="6783"/>
                </a:cubicBezTo>
                <a:cubicBezTo>
                  <a:pt x="9912" y="6789"/>
                  <a:pt x="9906" y="6801"/>
                  <a:pt x="9906" y="6813"/>
                </a:cubicBezTo>
                <a:cubicBezTo>
                  <a:pt x="9906" y="6830"/>
                  <a:pt x="9906" y="6836"/>
                  <a:pt x="9906" y="6848"/>
                </a:cubicBezTo>
                <a:cubicBezTo>
                  <a:pt x="9906" y="6860"/>
                  <a:pt x="9901" y="6866"/>
                  <a:pt x="9901" y="6872"/>
                </a:cubicBezTo>
                <a:cubicBezTo>
                  <a:pt x="9901" y="6878"/>
                  <a:pt x="9901" y="6890"/>
                  <a:pt x="9895" y="6896"/>
                </a:cubicBezTo>
                <a:cubicBezTo>
                  <a:pt x="9889" y="6901"/>
                  <a:pt x="9877" y="6901"/>
                  <a:pt x="9871" y="6912"/>
                </a:cubicBezTo>
                <a:cubicBezTo>
                  <a:pt x="9853" y="6936"/>
                  <a:pt x="9841" y="6954"/>
                  <a:pt x="9835" y="6978"/>
                </a:cubicBezTo>
                <a:cubicBezTo>
                  <a:pt x="9835" y="6995"/>
                  <a:pt x="9841" y="7007"/>
                  <a:pt x="9835" y="7025"/>
                </a:cubicBezTo>
                <a:cubicBezTo>
                  <a:pt x="9835" y="7031"/>
                  <a:pt x="9835" y="7043"/>
                  <a:pt x="9829" y="7049"/>
                </a:cubicBezTo>
                <a:cubicBezTo>
                  <a:pt x="9829" y="7061"/>
                  <a:pt x="9812" y="7061"/>
                  <a:pt x="9806" y="7072"/>
                </a:cubicBezTo>
                <a:cubicBezTo>
                  <a:pt x="9806" y="7078"/>
                  <a:pt x="9800" y="7084"/>
                  <a:pt x="9800" y="7096"/>
                </a:cubicBezTo>
                <a:cubicBezTo>
                  <a:pt x="9795" y="7114"/>
                  <a:pt x="9800" y="7120"/>
                  <a:pt x="9800" y="7138"/>
                </a:cubicBezTo>
                <a:cubicBezTo>
                  <a:pt x="9800" y="7167"/>
                  <a:pt x="9795" y="7185"/>
                  <a:pt x="9806" y="7209"/>
                </a:cubicBezTo>
                <a:cubicBezTo>
                  <a:pt x="9806" y="7221"/>
                  <a:pt x="9818" y="7221"/>
                  <a:pt x="9824" y="7232"/>
                </a:cubicBezTo>
                <a:cubicBezTo>
                  <a:pt x="9835" y="7239"/>
                  <a:pt x="9847" y="7239"/>
                  <a:pt x="9847" y="7250"/>
                </a:cubicBezTo>
                <a:cubicBezTo>
                  <a:pt x="9847" y="7256"/>
                  <a:pt x="9847" y="7262"/>
                  <a:pt x="9847" y="7268"/>
                </a:cubicBezTo>
                <a:cubicBezTo>
                  <a:pt x="9847" y="7280"/>
                  <a:pt x="9847" y="7286"/>
                  <a:pt x="9847" y="7292"/>
                </a:cubicBezTo>
                <a:cubicBezTo>
                  <a:pt x="9847" y="7304"/>
                  <a:pt x="9853" y="7310"/>
                  <a:pt x="9859" y="7316"/>
                </a:cubicBezTo>
                <a:cubicBezTo>
                  <a:pt x="9865" y="7327"/>
                  <a:pt x="9865" y="7333"/>
                  <a:pt x="9871" y="7339"/>
                </a:cubicBezTo>
                <a:cubicBezTo>
                  <a:pt x="9883" y="7351"/>
                  <a:pt x="9906" y="7363"/>
                  <a:pt x="9924" y="7375"/>
                </a:cubicBezTo>
                <a:cubicBezTo>
                  <a:pt x="9924" y="7381"/>
                  <a:pt x="9924" y="7387"/>
                  <a:pt x="9924" y="7398"/>
                </a:cubicBezTo>
                <a:cubicBezTo>
                  <a:pt x="9924" y="7410"/>
                  <a:pt x="9930" y="7416"/>
                  <a:pt x="9936" y="7422"/>
                </a:cubicBezTo>
                <a:cubicBezTo>
                  <a:pt x="9936" y="7434"/>
                  <a:pt x="9936" y="7440"/>
                  <a:pt x="9942" y="7446"/>
                </a:cubicBezTo>
                <a:cubicBezTo>
                  <a:pt x="9942" y="7458"/>
                  <a:pt x="9936" y="7464"/>
                  <a:pt x="9942" y="7470"/>
                </a:cubicBezTo>
                <a:cubicBezTo>
                  <a:pt x="9942" y="7482"/>
                  <a:pt x="9960" y="7482"/>
                  <a:pt x="9960" y="7493"/>
                </a:cubicBezTo>
                <a:cubicBezTo>
                  <a:pt x="9960" y="7612"/>
                  <a:pt x="9960" y="7612"/>
                  <a:pt x="9960" y="7612"/>
                </a:cubicBezTo>
                <a:cubicBezTo>
                  <a:pt x="9960" y="7624"/>
                  <a:pt x="9966" y="7636"/>
                  <a:pt x="9966" y="7653"/>
                </a:cubicBezTo>
                <a:cubicBezTo>
                  <a:pt x="9966" y="7659"/>
                  <a:pt x="9966" y="7671"/>
                  <a:pt x="9966" y="7677"/>
                </a:cubicBezTo>
                <a:cubicBezTo>
                  <a:pt x="9972" y="7695"/>
                  <a:pt x="9983" y="7707"/>
                  <a:pt x="9990" y="7725"/>
                </a:cubicBezTo>
                <a:cubicBezTo>
                  <a:pt x="10007" y="7748"/>
                  <a:pt x="10037" y="7754"/>
                  <a:pt x="10055" y="7784"/>
                </a:cubicBezTo>
                <a:cubicBezTo>
                  <a:pt x="10055" y="7790"/>
                  <a:pt x="10055" y="7802"/>
                  <a:pt x="10055" y="7808"/>
                </a:cubicBezTo>
                <a:cubicBezTo>
                  <a:pt x="10055" y="7814"/>
                  <a:pt x="10061" y="7825"/>
                  <a:pt x="10061" y="7831"/>
                </a:cubicBezTo>
                <a:cubicBezTo>
                  <a:pt x="10061" y="7837"/>
                  <a:pt x="10067" y="7843"/>
                  <a:pt x="10072" y="7855"/>
                </a:cubicBezTo>
                <a:cubicBezTo>
                  <a:pt x="10079" y="7873"/>
                  <a:pt x="10079" y="7885"/>
                  <a:pt x="10090" y="7896"/>
                </a:cubicBezTo>
                <a:cubicBezTo>
                  <a:pt x="10090" y="7908"/>
                  <a:pt x="10102" y="7914"/>
                  <a:pt x="10114" y="7920"/>
                </a:cubicBezTo>
                <a:cubicBezTo>
                  <a:pt x="10120" y="7932"/>
                  <a:pt x="10132" y="7926"/>
                  <a:pt x="10132" y="7938"/>
                </a:cubicBezTo>
                <a:cubicBezTo>
                  <a:pt x="10138" y="7956"/>
                  <a:pt x="10132" y="7968"/>
                  <a:pt x="10132" y="7985"/>
                </a:cubicBezTo>
                <a:cubicBezTo>
                  <a:pt x="10138" y="7991"/>
                  <a:pt x="10144" y="7997"/>
                  <a:pt x="10144" y="8009"/>
                </a:cubicBezTo>
                <a:cubicBezTo>
                  <a:pt x="10150" y="8015"/>
                  <a:pt x="10161" y="8021"/>
                  <a:pt x="10161" y="8033"/>
                </a:cubicBezTo>
                <a:cubicBezTo>
                  <a:pt x="10161" y="8039"/>
                  <a:pt x="10161" y="8039"/>
                  <a:pt x="10161" y="8039"/>
                </a:cubicBezTo>
                <a:cubicBezTo>
                  <a:pt x="10161" y="8051"/>
                  <a:pt x="10144" y="8051"/>
                  <a:pt x="10138" y="8057"/>
                </a:cubicBezTo>
                <a:cubicBezTo>
                  <a:pt x="10132" y="8069"/>
                  <a:pt x="10126" y="8074"/>
                  <a:pt x="10120" y="8080"/>
                </a:cubicBezTo>
                <a:cubicBezTo>
                  <a:pt x="10120" y="8086"/>
                  <a:pt x="10126" y="8098"/>
                  <a:pt x="10120" y="8104"/>
                </a:cubicBezTo>
                <a:cubicBezTo>
                  <a:pt x="10132" y="8104"/>
                  <a:pt x="10138" y="8110"/>
                  <a:pt x="10144" y="8110"/>
                </a:cubicBezTo>
                <a:cubicBezTo>
                  <a:pt x="10167" y="8110"/>
                  <a:pt x="10167" y="8110"/>
                  <a:pt x="10167" y="8110"/>
                </a:cubicBezTo>
                <a:cubicBezTo>
                  <a:pt x="10167" y="8116"/>
                  <a:pt x="10167" y="8128"/>
                  <a:pt x="10167" y="8134"/>
                </a:cubicBezTo>
                <a:cubicBezTo>
                  <a:pt x="10167" y="8140"/>
                  <a:pt x="10167" y="8151"/>
                  <a:pt x="10167" y="8157"/>
                </a:cubicBezTo>
                <a:cubicBezTo>
                  <a:pt x="10173" y="8163"/>
                  <a:pt x="10185" y="8163"/>
                  <a:pt x="10191" y="8169"/>
                </a:cubicBezTo>
                <a:cubicBezTo>
                  <a:pt x="10197" y="8175"/>
                  <a:pt x="10203" y="8181"/>
                  <a:pt x="10215" y="8181"/>
                </a:cubicBezTo>
                <a:cubicBezTo>
                  <a:pt x="10327" y="8181"/>
                  <a:pt x="10327" y="8181"/>
                  <a:pt x="10327" y="8181"/>
                </a:cubicBezTo>
                <a:cubicBezTo>
                  <a:pt x="10345" y="8181"/>
                  <a:pt x="10357" y="8169"/>
                  <a:pt x="10375" y="8163"/>
                </a:cubicBezTo>
                <a:cubicBezTo>
                  <a:pt x="10393" y="8157"/>
                  <a:pt x="10404" y="8151"/>
                  <a:pt x="10422" y="8151"/>
                </a:cubicBezTo>
                <a:cubicBezTo>
                  <a:pt x="10565" y="8151"/>
                  <a:pt x="10565" y="8151"/>
                  <a:pt x="10565" y="8151"/>
                </a:cubicBezTo>
                <a:cubicBezTo>
                  <a:pt x="10565" y="8140"/>
                  <a:pt x="10577" y="8140"/>
                  <a:pt x="10577" y="8128"/>
                </a:cubicBezTo>
                <a:cubicBezTo>
                  <a:pt x="10582" y="8122"/>
                  <a:pt x="10577" y="8110"/>
                  <a:pt x="10577" y="8104"/>
                </a:cubicBezTo>
                <a:cubicBezTo>
                  <a:pt x="10582" y="8098"/>
                  <a:pt x="10594" y="8098"/>
                  <a:pt x="10600" y="8098"/>
                </a:cubicBezTo>
                <a:cubicBezTo>
                  <a:pt x="10612" y="8098"/>
                  <a:pt x="10618" y="8098"/>
                  <a:pt x="10624" y="8098"/>
                </a:cubicBezTo>
                <a:cubicBezTo>
                  <a:pt x="10642" y="8098"/>
                  <a:pt x="10654" y="8098"/>
                  <a:pt x="10671" y="8092"/>
                </a:cubicBezTo>
                <a:cubicBezTo>
                  <a:pt x="10677" y="8092"/>
                  <a:pt x="10689" y="8092"/>
                  <a:pt x="10695" y="8086"/>
                </a:cubicBezTo>
                <a:cubicBezTo>
                  <a:pt x="10701" y="8080"/>
                  <a:pt x="10707" y="8074"/>
                  <a:pt x="10713" y="8062"/>
                </a:cubicBezTo>
                <a:cubicBezTo>
                  <a:pt x="10713" y="8057"/>
                  <a:pt x="10707" y="8045"/>
                  <a:pt x="10713" y="8039"/>
                </a:cubicBezTo>
                <a:cubicBezTo>
                  <a:pt x="10713" y="8033"/>
                  <a:pt x="10725" y="8039"/>
                  <a:pt x="10731" y="8033"/>
                </a:cubicBezTo>
                <a:cubicBezTo>
                  <a:pt x="10743" y="8027"/>
                  <a:pt x="10748" y="8021"/>
                  <a:pt x="10754" y="8015"/>
                </a:cubicBezTo>
                <a:cubicBezTo>
                  <a:pt x="10766" y="8003"/>
                  <a:pt x="10772" y="7997"/>
                  <a:pt x="10778" y="7991"/>
                </a:cubicBezTo>
                <a:cubicBezTo>
                  <a:pt x="10790" y="7980"/>
                  <a:pt x="10796" y="7980"/>
                  <a:pt x="10802" y="7968"/>
                </a:cubicBezTo>
                <a:cubicBezTo>
                  <a:pt x="10808" y="7950"/>
                  <a:pt x="10808" y="7938"/>
                  <a:pt x="10820" y="7920"/>
                </a:cubicBezTo>
                <a:cubicBezTo>
                  <a:pt x="10825" y="7914"/>
                  <a:pt x="10831" y="7908"/>
                  <a:pt x="10843" y="7896"/>
                </a:cubicBezTo>
                <a:cubicBezTo>
                  <a:pt x="10861" y="7885"/>
                  <a:pt x="10879" y="7879"/>
                  <a:pt x="10885" y="7861"/>
                </a:cubicBezTo>
                <a:cubicBezTo>
                  <a:pt x="10891" y="7849"/>
                  <a:pt x="10891" y="7843"/>
                  <a:pt x="10891" y="7837"/>
                </a:cubicBezTo>
                <a:cubicBezTo>
                  <a:pt x="10897" y="7825"/>
                  <a:pt x="10909" y="7819"/>
                  <a:pt x="10914" y="7814"/>
                </a:cubicBezTo>
                <a:cubicBezTo>
                  <a:pt x="10926" y="7802"/>
                  <a:pt x="10932" y="7802"/>
                  <a:pt x="10938" y="7790"/>
                </a:cubicBezTo>
                <a:cubicBezTo>
                  <a:pt x="10944" y="7766"/>
                  <a:pt x="10944" y="7754"/>
                  <a:pt x="10944" y="7730"/>
                </a:cubicBezTo>
                <a:cubicBezTo>
                  <a:pt x="10944" y="7719"/>
                  <a:pt x="10950" y="7713"/>
                  <a:pt x="10944" y="7701"/>
                </a:cubicBezTo>
                <a:cubicBezTo>
                  <a:pt x="10944" y="7689"/>
                  <a:pt x="10932" y="7689"/>
                  <a:pt x="10926" y="7677"/>
                </a:cubicBezTo>
                <a:cubicBezTo>
                  <a:pt x="10926" y="7671"/>
                  <a:pt x="10926" y="7659"/>
                  <a:pt x="10920" y="7653"/>
                </a:cubicBezTo>
                <a:cubicBezTo>
                  <a:pt x="10932" y="7648"/>
                  <a:pt x="10932" y="7636"/>
                  <a:pt x="10944" y="7636"/>
                </a:cubicBezTo>
                <a:cubicBezTo>
                  <a:pt x="10950" y="7636"/>
                  <a:pt x="10962" y="7636"/>
                  <a:pt x="10968" y="7636"/>
                </a:cubicBezTo>
                <a:cubicBezTo>
                  <a:pt x="10974" y="7636"/>
                  <a:pt x="10986" y="7636"/>
                  <a:pt x="10991" y="7636"/>
                </a:cubicBezTo>
                <a:cubicBezTo>
                  <a:pt x="11003" y="7636"/>
                  <a:pt x="11003" y="7618"/>
                  <a:pt x="11015" y="7612"/>
                </a:cubicBezTo>
                <a:cubicBezTo>
                  <a:pt x="11021" y="7606"/>
                  <a:pt x="11027" y="7606"/>
                  <a:pt x="11039" y="7594"/>
                </a:cubicBezTo>
                <a:cubicBezTo>
                  <a:pt x="11045" y="7588"/>
                  <a:pt x="11045" y="7576"/>
                  <a:pt x="11051" y="7576"/>
                </a:cubicBezTo>
                <a:cubicBezTo>
                  <a:pt x="11063" y="7571"/>
                  <a:pt x="11069" y="7564"/>
                  <a:pt x="11075" y="7559"/>
                </a:cubicBezTo>
                <a:cubicBezTo>
                  <a:pt x="11080" y="7553"/>
                  <a:pt x="11098" y="7559"/>
                  <a:pt x="11098" y="7553"/>
                </a:cubicBezTo>
                <a:cubicBezTo>
                  <a:pt x="11104" y="7547"/>
                  <a:pt x="11098" y="7535"/>
                  <a:pt x="11098" y="7529"/>
                </a:cubicBezTo>
                <a:cubicBezTo>
                  <a:pt x="11098" y="7499"/>
                  <a:pt x="11092" y="7487"/>
                  <a:pt x="11086" y="7458"/>
                </a:cubicBezTo>
                <a:cubicBezTo>
                  <a:pt x="11086" y="7446"/>
                  <a:pt x="11080" y="7428"/>
                  <a:pt x="11075" y="7416"/>
                </a:cubicBezTo>
                <a:cubicBezTo>
                  <a:pt x="11075" y="7398"/>
                  <a:pt x="11069" y="7381"/>
                  <a:pt x="11057" y="7369"/>
                </a:cubicBezTo>
                <a:cubicBezTo>
                  <a:pt x="11051" y="7351"/>
                  <a:pt x="11039" y="7345"/>
                  <a:pt x="11039" y="7321"/>
                </a:cubicBezTo>
                <a:cubicBezTo>
                  <a:pt x="11039" y="7310"/>
                  <a:pt x="11051" y="7310"/>
                  <a:pt x="11057" y="7298"/>
                </a:cubicBezTo>
                <a:cubicBezTo>
                  <a:pt x="11069" y="7292"/>
                  <a:pt x="11069" y="7286"/>
                  <a:pt x="11075" y="7274"/>
                </a:cubicBezTo>
                <a:cubicBezTo>
                  <a:pt x="11080" y="7268"/>
                  <a:pt x="11086" y="7262"/>
                  <a:pt x="11098" y="7256"/>
                </a:cubicBezTo>
                <a:cubicBezTo>
                  <a:pt x="11104" y="7250"/>
                  <a:pt x="11116" y="7250"/>
                  <a:pt x="11122" y="7250"/>
                </a:cubicBezTo>
                <a:cubicBezTo>
                  <a:pt x="11128" y="7244"/>
                  <a:pt x="11128" y="7232"/>
                  <a:pt x="11134" y="7227"/>
                </a:cubicBezTo>
                <a:cubicBezTo>
                  <a:pt x="11140" y="7215"/>
                  <a:pt x="11152" y="7215"/>
                  <a:pt x="11158" y="7203"/>
                </a:cubicBezTo>
                <a:cubicBezTo>
                  <a:pt x="11163" y="7197"/>
                  <a:pt x="11158" y="7185"/>
                  <a:pt x="11169" y="7179"/>
                </a:cubicBezTo>
                <a:cubicBezTo>
                  <a:pt x="11181" y="7167"/>
                  <a:pt x="11193" y="7161"/>
                  <a:pt x="11211" y="7155"/>
                </a:cubicBezTo>
                <a:cubicBezTo>
                  <a:pt x="11223" y="7155"/>
                  <a:pt x="11229" y="7155"/>
                  <a:pt x="11235" y="7150"/>
                </a:cubicBezTo>
                <a:cubicBezTo>
                  <a:pt x="11241" y="7150"/>
                  <a:pt x="11252" y="7155"/>
                  <a:pt x="11258" y="7150"/>
                </a:cubicBezTo>
                <a:cubicBezTo>
                  <a:pt x="11270" y="7150"/>
                  <a:pt x="11270" y="7138"/>
                  <a:pt x="11282" y="7132"/>
                </a:cubicBezTo>
                <a:cubicBezTo>
                  <a:pt x="11300" y="7126"/>
                  <a:pt x="11312" y="7120"/>
                  <a:pt x="11329" y="7108"/>
                </a:cubicBezTo>
                <a:cubicBezTo>
                  <a:pt x="11341" y="7090"/>
                  <a:pt x="11353" y="7078"/>
                  <a:pt x="11353" y="7061"/>
                </a:cubicBezTo>
                <a:cubicBezTo>
                  <a:pt x="11359" y="7043"/>
                  <a:pt x="11353" y="7031"/>
                  <a:pt x="11353" y="7013"/>
                </a:cubicBezTo>
                <a:cubicBezTo>
                  <a:pt x="11353" y="7007"/>
                  <a:pt x="11359" y="7001"/>
                  <a:pt x="11359" y="6989"/>
                </a:cubicBezTo>
                <a:cubicBezTo>
                  <a:pt x="11359" y="6960"/>
                  <a:pt x="11359" y="6960"/>
                  <a:pt x="11359" y="6960"/>
                </a:cubicBezTo>
                <a:cubicBezTo>
                  <a:pt x="11359" y="6942"/>
                  <a:pt x="11365" y="6936"/>
                  <a:pt x="11359" y="6924"/>
                </a:cubicBezTo>
                <a:cubicBezTo>
                  <a:pt x="11359" y="6912"/>
                  <a:pt x="11347" y="6906"/>
                  <a:pt x="11347" y="6901"/>
                </a:cubicBezTo>
                <a:cubicBezTo>
                  <a:pt x="11347" y="6765"/>
                  <a:pt x="11347" y="6765"/>
                  <a:pt x="11347" y="6765"/>
                </a:cubicBezTo>
                <a:cubicBezTo>
                  <a:pt x="11341" y="6759"/>
                  <a:pt x="11335" y="6753"/>
                  <a:pt x="11329" y="6747"/>
                </a:cubicBezTo>
                <a:cubicBezTo>
                  <a:pt x="11312" y="6724"/>
                  <a:pt x="11306" y="6700"/>
                  <a:pt x="11294" y="6670"/>
                </a:cubicBezTo>
                <a:cubicBezTo>
                  <a:pt x="11294" y="6658"/>
                  <a:pt x="11306" y="6647"/>
                  <a:pt x="11306" y="6629"/>
                </a:cubicBezTo>
                <a:cubicBezTo>
                  <a:pt x="11306" y="6617"/>
                  <a:pt x="11300" y="6611"/>
                  <a:pt x="11300" y="6605"/>
                </a:cubicBezTo>
                <a:cubicBezTo>
                  <a:pt x="11300" y="6593"/>
                  <a:pt x="11306" y="6587"/>
                  <a:pt x="11306" y="6581"/>
                </a:cubicBezTo>
                <a:cubicBezTo>
                  <a:pt x="11306" y="6575"/>
                  <a:pt x="11294" y="6569"/>
                  <a:pt x="11294" y="6558"/>
                </a:cubicBezTo>
                <a:cubicBezTo>
                  <a:pt x="11294" y="6552"/>
                  <a:pt x="11282" y="6546"/>
                  <a:pt x="11282" y="6534"/>
                </a:cubicBezTo>
                <a:cubicBezTo>
                  <a:pt x="11282" y="6522"/>
                  <a:pt x="11282" y="6522"/>
                  <a:pt x="11282" y="6522"/>
                </a:cubicBezTo>
                <a:cubicBezTo>
                  <a:pt x="11282" y="6510"/>
                  <a:pt x="11282" y="6498"/>
                  <a:pt x="11288" y="6492"/>
                </a:cubicBezTo>
                <a:cubicBezTo>
                  <a:pt x="11288" y="6480"/>
                  <a:pt x="11288" y="6475"/>
                  <a:pt x="11288" y="6469"/>
                </a:cubicBezTo>
                <a:cubicBezTo>
                  <a:pt x="11288" y="6457"/>
                  <a:pt x="11306" y="6457"/>
                  <a:pt x="11312" y="6451"/>
                </a:cubicBezTo>
                <a:cubicBezTo>
                  <a:pt x="11329" y="6421"/>
                  <a:pt x="11353" y="6409"/>
                  <a:pt x="11365" y="6380"/>
                </a:cubicBezTo>
                <a:cubicBezTo>
                  <a:pt x="11371" y="6374"/>
                  <a:pt x="11371" y="6368"/>
                  <a:pt x="11371" y="6356"/>
                </a:cubicBezTo>
                <a:cubicBezTo>
                  <a:pt x="11377" y="6350"/>
                  <a:pt x="11389" y="6344"/>
                  <a:pt x="11389" y="6338"/>
                </a:cubicBezTo>
                <a:cubicBezTo>
                  <a:pt x="11395" y="6326"/>
                  <a:pt x="11395" y="6320"/>
                  <a:pt x="11395" y="6315"/>
                </a:cubicBezTo>
                <a:cubicBezTo>
                  <a:pt x="11401" y="6297"/>
                  <a:pt x="11407" y="6285"/>
                  <a:pt x="11418" y="6267"/>
                </a:cubicBezTo>
                <a:cubicBezTo>
                  <a:pt x="11424" y="6261"/>
                  <a:pt x="11436" y="6255"/>
                  <a:pt x="11442" y="6249"/>
                </a:cubicBezTo>
                <a:cubicBezTo>
                  <a:pt x="11448" y="6243"/>
                  <a:pt x="11460" y="6237"/>
                  <a:pt x="11466" y="6231"/>
                </a:cubicBezTo>
                <a:cubicBezTo>
                  <a:pt x="11472" y="6226"/>
                  <a:pt x="11478" y="6220"/>
                  <a:pt x="11484" y="6208"/>
                </a:cubicBezTo>
                <a:cubicBezTo>
                  <a:pt x="11495" y="6196"/>
                  <a:pt x="11507" y="6184"/>
                  <a:pt x="11525" y="6172"/>
                </a:cubicBezTo>
                <a:cubicBezTo>
                  <a:pt x="11537" y="6160"/>
                  <a:pt x="11543" y="6154"/>
                  <a:pt x="11549" y="6149"/>
                </a:cubicBezTo>
                <a:cubicBezTo>
                  <a:pt x="11561" y="6137"/>
                  <a:pt x="11561" y="6131"/>
                  <a:pt x="11573" y="6125"/>
                </a:cubicBezTo>
                <a:cubicBezTo>
                  <a:pt x="11590" y="6113"/>
                  <a:pt x="11602" y="6107"/>
                  <a:pt x="11620" y="6095"/>
                </a:cubicBezTo>
                <a:cubicBezTo>
                  <a:pt x="11626" y="6089"/>
                  <a:pt x="11626" y="6077"/>
                  <a:pt x="11632" y="6071"/>
                </a:cubicBezTo>
                <a:cubicBezTo>
                  <a:pt x="11638" y="6065"/>
                  <a:pt x="11644" y="6065"/>
                  <a:pt x="11656" y="6054"/>
                </a:cubicBezTo>
                <a:cubicBezTo>
                  <a:pt x="11656" y="6048"/>
                  <a:pt x="11656" y="6036"/>
                  <a:pt x="11656" y="6036"/>
                </a:cubicBezTo>
                <a:cubicBezTo>
                  <a:pt x="11661" y="6030"/>
                  <a:pt x="11673" y="6030"/>
                  <a:pt x="11679" y="6030"/>
                </a:cubicBezTo>
                <a:cubicBezTo>
                  <a:pt x="11691" y="6024"/>
                  <a:pt x="11697" y="6012"/>
                  <a:pt x="11703" y="6012"/>
                </a:cubicBezTo>
                <a:cubicBezTo>
                  <a:pt x="11715" y="6006"/>
                  <a:pt x="11721" y="6000"/>
                  <a:pt x="11727" y="5994"/>
                </a:cubicBezTo>
                <a:cubicBezTo>
                  <a:pt x="11733" y="5988"/>
                  <a:pt x="11745" y="5988"/>
                  <a:pt x="11750" y="5983"/>
                </a:cubicBezTo>
                <a:cubicBezTo>
                  <a:pt x="11756" y="5976"/>
                  <a:pt x="11762" y="5965"/>
                  <a:pt x="11768" y="5959"/>
                </a:cubicBezTo>
                <a:cubicBezTo>
                  <a:pt x="11780" y="5935"/>
                  <a:pt x="11774" y="5917"/>
                  <a:pt x="11786" y="5888"/>
                </a:cubicBezTo>
                <a:cubicBezTo>
                  <a:pt x="11786" y="5882"/>
                  <a:pt x="11804" y="5882"/>
                  <a:pt x="11810" y="5876"/>
                </a:cubicBezTo>
                <a:cubicBezTo>
                  <a:pt x="11816" y="5864"/>
                  <a:pt x="11822" y="5858"/>
                  <a:pt x="11827" y="5852"/>
                </a:cubicBezTo>
                <a:cubicBezTo>
                  <a:pt x="11839" y="5846"/>
                  <a:pt x="11851" y="5840"/>
                  <a:pt x="11857" y="5834"/>
                </a:cubicBezTo>
                <a:cubicBezTo>
                  <a:pt x="11869" y="5828"/>
                  <a:pt x="11869" y="5817"/>
                  <a:pt x="11875" y="5810"/>
                </a:cubicBezTo>
                <a:cubicBezTo>
                  <a:pt x="11881" y="5805"/>
                  <a:pt x="11887" y="5799"/>
                  <a:pt x="11893" y="5787"/>
                </a:cubicBezTo>
                <a:cubicBezTo>
                  <a:pt x="11899" y="5769"/>
                  <a:pt x="11899" y="5757"/>
                  <a:pt x="11899" y="5739"/>
                </a:cubicBezTo>
                <a:cubicBezTo>
                  <a:pt x="11899" y="5728"/>
                  <a:pt x="11899" y="5716"/>
                  <a:pt x="11899" y="5698"/>
                </a:cubicBezTo>
                <a:cubicBezTo>
                  <a:pt x="11899" y="5668"/>
                  <a:pt x="11916" y="5651"/>
                  <a:pt x="11916" y="5621"/>
                </a:cubicBezTo>
                <a:cubicBezTo>
                  <a:pt x="11916" y="5573"/>
                  <a:pt x="11916" y="5573"/>
                  <a:pt x="11916" y="5573"/>
                </a:cubicBezTo>
                <a:cubicBezTo>
                  <a:pt x="11905" y="5573"/>
                  <a:pt x="11893" y="5573"/>
                  <a:pt x="11881" y="5573"/>
                </a:cubicBezTo>
                <a:cubicBezTo>
                  <a:pt x="11869" y="5573"/>
                  <a:pt x="11851" y="5573"/>
                  <a:pt x="11839" y="5573"/>
                </a:cubicBezTo>
                <a:cubicBezTo>
                  <a:pt x="11834" y="5579"/>
                  <a:pt x="11827" y="5591"/>
                  <a:pt x="11816" y="5591"/>
                </a:cubicBezTo>
                <a:cubicBezTo>
                  <a:pt x="11792" y="5609"/>
                  <a:pt x="11774" y="5627"/>
                  <a:pt x="11739" y="5627"/>
                </a:cubicBezTo>
                <a:cubicBezTo>
                  <a:pt x="11721" y="5627"/>
                  <a:pt x="11715" y="5615"/>
                  <a:pt x="11697" y="5615"/>
                </a:cubicBezTo>
                <a:cubicBezTo>
                  <a:pt x="11673" y="5615"/>
                  <a:pt x="11673" y="5615"/>
                  <a:pt x="11673" y="5615"/>
                </a:cubicBezTo>
                <a:cubicBezTo>
                  <a:pt x="11656" y="5615"/>
                  <a:pt x="11650" y="5621"/>
                  <a:pt x="11632" y="5621"/>
                </a:cubicBezTo>
                <a:cubicBezTo>
                  <a:pt x="11614" y="5621"/>
                  <a:pt x="11602" y="5621"/>
                  <a:pt x="11584" y="5621"/>
                </a:cubicBezTo>
                <a:cubicBezTo>
                  <a:pt x="11579" y="5621"/>
                  <a:pt x="11561" y="5615"/>
                  <a:pt x="11549" y="5609"/>
                </a:cubicBezTo>
                <a:cubicBezTo>
                  <a:pt x="11537" y="5585"/>
                  <a:pt x="11537" y="5585"/>
                  <a:pt x="11537" y="5585"/>
                </a:cubicBezTo>
                <a:cubicBezTo>
                  <a:pt x="11537" y="5579"/>
                  <a:pt x="11525" y="5573"/>
                  <a:pt x="11519" y="5567"/>
                </a:cubicBezTo>
                <a:cubicBezTo>
                  <a:pt x="11519" y="5556"/>
                  <a:pt x="11525" y="5550"/>
                  <a:pt x="11519" y="5544"/>
                </a:cubicBezTo>
                <a:cubicBezTo>
                  <a:pt x="11519" y="5532"/>
                  <a:pt x="11501" y="5538"/>
                  <a:pt x="11501" y="5532"/>
                </a:cubicBezTo>
                <a:cubicBezTo>
                  <a:pt x="11490" y="5508"/>
                  <a:pt x="11490" y="5508"/>
                  <a:pt x="11490" y="5508"/>
                </a:cubicBezTo>
                <a:cubicBezTo>
                  <a:pt x="11484" y="5502"/>
                  <a:pt x="11490" y="5490"/>
                  <a:pt x="11490" y="5485"/>
                </a:cubicBezTo>
                <a:cubicBezTo>
                  <a:pt x="11484" y="5478"/>
                  <a:pt x="11472" y="5473"/>
                  <a:pt x="11466" y="5467"/>
                </a:cubicBezTo>
                <a:cubicBezTo>
                  <a:pt x="11460" y="5467"/>
                  <a:pt x="11448" y="5473"/>
                  <a:pt x="11442" y="5467"/>
                </a:cubicBezTo>
                <a:cubicBezTo>
                  <a:pt x="11430" y="5461"/>
                  <a:pt x="11424" y="5455"/>
                  <a:pt x="11418" y="5443"/>
                </a:cubicBezTo>
                <a:cubicBezTo>
                  <a:pt x="11413" y="5437"/>
                  <a:pt x="11413" y="5431"/>
                  <a:pt x="11401" y="5419"/>
                </a:cubicBezTo>
                <a:cubicBezTo>
                  <a:pt x="11395" y="5419"/>
                  <a:pt x="11389" y="5419"/>
                  <a:pt x="11377" y="5413"/>
                </a:cubicBezTo>
                <a:cubicBezTo>
                  <a:pt x="11371" y="5401"/>
                  <a:pt x="11371" y="5390"/>
                  <a:pt x="11359" y="5390"/>
                </a:cubicBezTo>
                <a:cubicBezTo>
                  <a:pt x="11353" y="5384"/>
                  <a:pt x="11347" y="5378"/>
                  <a:pt x="11341" y="5378"/>
                </a:cubicBezTo>
                <a:cubicBezTo>
                  <a:pt x="11329" y="5372"/>
                  <a:pt x="11324" y="5378"/>
                  <a:pt x="11318" y="5378"/>
                </a:cubicBezTo>
                <a:cubicBezTo>
                  <a:pt x="11306" y="5372"/>
                  <a:pt x="11300" y="5366"/>
                  <a:pt x="11294" y="5360"/>
                </a:cubicBezTo>
                <a:cubicBezTo>
                  <a:pt x="11276" y="5348"/>
                  <a:pt x="11276" y="5330"/>
                  <a:pt x="11270" y="5312"/>
                </a:cubicBezTo>
                <a:cubicBezTo>
                  <a:pt x="11270" y="5307"/>
                  <a:pt x="11264" y="5301"/>
                  <a:pt x="11264" y="5289"/>
                </a:cubicBezTo>
                <a:cubicBezTo>
                  <a:pt x="11264" y="5277"/>
                  <a:pt x="11264" y="5259"/>
                  <a:pt x="11258" y="5247"/>
                </a:cubicBezTo>
                <a:cubicBezTo>
                  <a:pt x="11252" y="5235"/>
                  <a:pt x="11241" y="5235"/>
                  <a:pt x="11235" y="5230"/>
                </a:cubicBezTo>
                <a:cubicBezTo>
                  <a:pt x="11223" y="5212"/>
                  <a:pt x="11211" y="5200"/>
                  <a:pt x="11199" y="5182"/>
                </a:cubicBezTo>
                <a:cubicBezTo>
                  <a:pt x="11199" y="5170"/>
                  <a:pt x="11187" y="5170"/>
                  <a:pt x="11187" y="5158"/>
                </a:cubicBezTo>
                <a:cubicBezTo>
                  <a:pt x="11187" y="5152"/>
                  <a:pt x="11193" y="5146"/>
                  <a:pt x="11193" y="5135"/>
                </a:cubicBezTo>
                <a:cubicBezTo>
                  <a:pt x="11193" y="5111"/>
                  <a:pt x="11193" y="5111"/>
                  <a:pt x="11193" y="5111"/>
                </a:cubicBezTo>
                <a:cubicBezTo>
                  <a:pt x="11193" y="5099"/>
                  <a:pt x="11193" y="5081"/>
                  <a:pt x="11187" y="5069"/>
                </a:cubicBezTo>
                <a:cubicBezTo>
                  <a:pt x="11181" y="5058"/>
                  <a:pt x="11169" y="5058"/>
                  <a:pt x="11169" y="5046"/>
                </a:cubicBezTo>
                <a:cubicBezTo>
                  <a:pt x="11158" y="5028"/>
                  <a:pt x="11158" y="5016"/>
                  <a:pt x="11146" y="4998"/>
                </a:cubicBezTo>
                <a:cubicBezTo>
                  <a:pt x="11140" y="4992"/>
                  <a:pt x="11140" y="4986"/>
                  <a:pt x="11134" y="4975"/>
                </a:cubicBezTo>
                <a:cubicBezTo>
                  <a:pt x="11128" y="4969"/>
                  <a:pt x="11116" y="4975"/>
                  <a:pt x="11110" y="4963"/>
                </a:cubicBezTo>
                <a:cubicBezTo>
                  <a:pt x="11104" y="4957"/>
                  <a:pt x="11104" y="4951"/>
                  <a:pt x="11098" y="4945"/>
                </a:cubicBezTo>
                <a:cubicBezTo>
                  <a:pt x="11098" y="4933"/>
                  <a:pt x="11098" y="4927"/>
                  <a:pt x="11098" y="4921"/>
                </a:cubicBezTo>
                <a:cubicBezTo>
                  <a:pt x="11098" y="4903"/>
                  <a:pt x="11104" y="4892"/>
                  <a:pt x="11098" y="4874"/>
                </a:cubicBezTo>
                <a:cubicBezTo>
                  <a:pt x="11098" y="4868"/>
                  <a:pt x="11092" y="4856"/>
                  <a:pt x="11092" y="4850"/>
                </a:cubicBezTo>
                <a:cubicBezTo>
                  <a:pt x="11092" y="4844"/>
                  <a:pt x="11080" y="4838"/>
                  <a:pt x="11075" y="4826"/>
                </a:cubicBezTo>
                <a:cubicBezTo>
                  <a:pt x="11063" y="4809"/>
                  <a:pt x="11045" y="4803"/>
                  <a:pt x="11039" y="4785"/>
                </a:cubicBezTo>
                <a:cubicBezTo>
                  <a:pt x="11033" y="4773"/>
                  <a:pt x="11027" y="4767"/>
                  <a:pt x="11027" y="4761"/>
                </a:cubicBezTo>
                <a:cubicBezTo>
                  <a:pt x="11021" y="4743"/>
                  <a:pt x="11027" y="4731"/>
                  <a:pt x="11027" y="4714"/>
                </a:cubicBezTo>
                <a:cubicBezTo>
                  <a:pt x="11021" y="4696"/>
                  <a:pt x="11009" y="4684"/>
                  <a:pt x="11003" y="4666"/>
                </a:cubicBezTo>
                <a:cubicBezTo>
                  <a:pt x="10997" y="4660"/>
                  <a:pt x="10991" y="4654"/>
                  <a:pt x="10986" y="4648"/>
                </a:cubicBezTo>
                <a:cubicBezTo>
                  <a:pt x="10980" y="4637"/>
                  <a:pt x="10974" y="4631"/>
                  <a:pt x="10968" y="4625"/>
                </a:cubicBezTo>
                <a:cubicBezTo>
                  <a:pt x="10962" y="4613"/>
                  <a:pt x="10950" y="4613"/>
                  <a:pt x="10944" y="4607"/>
                </a:cubicBezTo>
                <a:cubicBezTo>
                  <a:pt x="10938" y="4601"/>
                  <a:pt x="10926" y="4560"/>
                  <a:pt x="10920" y="4554"/>
                </a:cubicBezTo>
                <a:close/>
                <a:moveTo>
                  <a:pt x="5117" y="8922"/>
                </a:moveTo>
                <a:lnTo>
                  <a:pt x="5117" y="8922"/>
                </a:lnTo>
                <a:cubicBezTo>
                  <a:pt x="5111" y="8922"/>
                  <a:pt x="5111" y="8922"/>
                  <a:pt x="5105" y="8922"/>
                </a:cubicBezTo>
                <a:cubicBezTo>
                  <a:pt x="5099" y="8916"/>
                  <a:pt x="5093" y="8916"/>
                  <a:pt x="5093" y="8916"/>
                </a:cubicBezTo>
                <a:cubicBezTo>
                  <a:pt x="5093" y="8910"/>
                  <a:pt x="5093" y="8905"/>
                  <a:pt x="5093" y="8905"/>
                </a:cubicBezTo>
                <a:cubicBezTo>
                  <a:pt x="5093" y="8899"/>
                  <a:pt x="5093" y="8893"/>
                  <a:pt x="5093" y="8893"/>
                </a:cubicBezTo>
                <a:cubicBezTo>
                  <a:pt x="5087" y="8887"/>
                  <a:pt x="5087" y="8887"/>
                  <a:pt x="5081" y="8887"/>
                </a:cubicBezTo>
                <a:cubicBezTo>
                  <a:pt x="5075" y="8887"/>
                  <a:pt x="5075" y="8887"/>
                  <a:pt x="5069" y="8887"/>
                </a:cubicBezTo>
                <a:cubicBezTo>
                  <a:pt x="5069" y="8922"/>
                  <a:pt x="5069" y="8922"/>
                  <a:pt x="5069" y="8922"/>
                </a:cubicBezTo>
                <a:cubicBezTo>
                  <a:pt x="5057" y="8922"/>
                  <a:pt x="5052" y="8922"/>
                  <a:pt x="5046" y="8928"/>
                </a:cubicBezTo>
                <a:cubicBezTo>
                  <a:pt x="5040" y="8934"/>
                  <a:pt x="5040" y="8940"/>
                  <a:pt x="5040" y="8940"/>
                </a:cubicBezTo>
                <a:cubicBezTo>
                  <a:pt x="5034" y="8946"/>
                  <a:pt x="5028" y="8946"/>
                  <a:pt x="5028" y="8952"/>
                </a:cubicBezTo>
                <a:cubicBezTo>
                  <a:pt x="5028" y="8964"/>
                  <a:pt x="5040" y="8976"/>
                  <a:pt x="5052" y="8976"/>
                </a:cubicBezTo>
                <a:cubicBezTo>
                  <a:pt x="5057" y="8976"/>
                  <a:pt x="5063" y="8970"/>
                  <a:pt x="5063" y="8970"/>
                </a:cubicBezTo>
                <a:cubicBezTo>
                  <a:pt x="5069" y="8970"/>
                  <a:pt x="5075" y="8976"/>
                  <a:pt x="5075" y="8976"/>
                </a:cubicBezTo>
                <a:cubicBezTo>
                  <a:pt x="5081" y="8976"/>
                  <a:pt x="5087" y="8976"/>
                  <a:pt x="5087" y="8976"/>
                </a:cubicBezTo>
                <a:cubicBezTo>
                  <a:pt x="5093" y="8976"/>
                  <a:pt x="5093" y="8982"/>
                  <a:pt x="5099" y="8987"/>
                </a:cubicBezTo>
                <a:cubicBezTo>
                  <a:pt x="5093" y="8987"/>
                  <a:pt x="5093" y="8993"/>
                  <a:pt x="5093" y="8999"/>
                </a:cubicBezTo>
                <a:cubicBezTo>
                  <a:pt x="5093" y="9005"/>
                  <a:pt x="5081" y="9005"/>
                  <a:pt x="5081" y="9011"/>
                </a:cubicBezTo>
                <a:cubicBezTo>
                  <a:pt x="5081" y="9017"/>
                  <a:pt x="5087" y="9017"/>
                  <a:pt x="5087" y="9023"/>
                </a:cubicBezTo>
                <a:cubicBezTo>
                  <a:pt x="5087" y="9023"/>
                  <a:pt x="5087" y="9029"/>
                  <a:pt x="5087" y="9035"/>
                </a:cubicBezTo>
                <a:cubicBezTo>
                  <a:pt x="5099" y="9035"/>
                  <a:pt x="5111" y="9029"/>
                  <a:pt x="5117" y="9035"/>
                </a:cubicBezTo>
                <a:cubicBezTo>
                  <a:pt x="5129" y="9041"/>
                  <a:pt x="5135" y="9041"/>
                  <a:pt x="5140" y="9047"/>
                </a:cubicBezTo>
                <a:cubicBezTo>
                  <a:pt x="5140" y="9053"/>
                  <a:pt x="5135" y="9053"/>
                  <a:pt x="5135" y="9059"/>
                </a:cubicBezTo>
                <a:cubicBezTo>
                  <a:pt x="5135" y="9065"/>
                  <a:pt x="5135" y="9065"/>
                  <a:pt x="5135" y="9071"/>
                </a:cubicBezTo>
                <a:cubicBezTo>
                  <a:pt x="5129" y="9071"/>
                  <a:pt x="5123" y="9071"/>
                  <a:pt x="5111" y="9071"/>
                </a:cubicBezTo>
                <a:lnTo>
                  <a:pt x="5105" y="9071"/>
                </a:lnTo>
                <a:cubicBezTo>
                  <a:pt x="5093" y="9071"/>
                  <a:pt x="5087" y="9076"/>
                  <a:pt x="5081" y="9076"/>
                </a:cubicBezTo>
                <a:cubicBezTo>
                  <a:pt x="5069" y="9076"/>
                  <a:pt x="5063" y="9076"/>
                  <a:pt x="5057" y="9076"/>
                </a:cubicBezTo>
                <a:cubicBezTo>
                  <a:pt x="5052" y="9076"/>
                  <a:pt x="5052" y="9082"/>
                  <a:pt x="5046" y="9088"/>
                </a:cubicBezTo>
                <a:cubicBezTo>
                  <a:pt x="5040" y="9088"/>
                  <a:pt x="5034" y="9094"/>
                  <a:pt x="5034" y="9100"/>
                </a:cubicBezTo>
                <a:cubicBezTo>
                  <a:pt x="5034" y="9106"/>
                  <a:pt x="5034" y="9106"/>
                  <a:pt x="5034" y="9106"/>
                </a:cubicBezTo>
                <a:cubicBezTo>
                  <a:pt x="5034" y="9106"/>
                  <a:pt x="5040" y="9112"/>
                  <a:pt x="5040" y="9118"/>
                </a:cubicBezTo>
                <a:lnTo>
                  <a:pt x="5040" y="9124"/>
                </a:lnTo>
                <a:cubicBezTo>
                  <a:pt x="5040" y="9130"/>
                  <a:pt x="5040" y="9136"/>
                  <a:pt x="5040" y="9136"/>
                </a:cubicBezTo>
                <a:cubicBezTo>
                  <a:pt x="5040" y="9142"/>
                  <a:pt x="5052" y="9142"/>
                  <a:pt x="5052" y="9142"/>
                </a:cubicBezTo>
                <a:cubicBezTo>
                  <a:pt x="5052" y="9148"/>
                  <a:pt x="5057" y="9153"/>
                  <a:pt x="5057" y="9160"/>
                </a:cubicBezTo>
                <a:cubicBezTo>
                  <a:pt x="5057" y="9165"/>
                  <a:pt x="5057" y="9165"/>
                  <a:pt x="5057" y="9165"/>
                </a:cubicBezTo>
                <a:cubicBezTo>
                  <a:pt x="5057" y="9171"/>
                  <a:pt x="5052" y="9171"/>
                  <a:pt x="5052" y="9177"/>
                </a:cubicBezTo>
                <a:cubicBezTo>
                  <a:pt x="5052" y="9183"/>
                  <a:pt x="5046" y="9183"/>
                  <a:pt x="5046" y="9189"/>
                </a:cubicBezTo>
                <a:cubicBezTo>
                  <a:pt x="5046" y="9201"/>
                  <a:pt x="5057" y="9201"/>
                  <a:pt x="5063" y="9207"/>
                </a:cubicBezTo>
                <a:cubicBezTo>
                  <a:pt x="5069" y="9219"/>
                  <a:pt x="5075" y="9225"/>
                  <a:pt x="5075" y="9231"/>
                </a:cubicBezTo>
                <a:cubicBezTo>
                  <a:pt x="5075" y="9237"/>
                  <a:pt x="5063" y="9231"/>
                  <a:pt x="5063" y="9237"/>
                </a:cubicBezTo>
                <a:cubicBezTo>
                  <a:pt x="5063" y="9242"/>
                  <a:pt x="5063" y="9248"/>
                  <a:pt x="5063" y="9248"/>
                </a:cubicBezTo>
                <a:cubicBezTo>
                  <a:pt x="5069" y="9254"/>
                  <a:pt x="5075" y="9254"/>
                  <a:pt x="5075" y="9254"/>
                </a:cubicBezTo>
                <a:cubicBezTo>
                  <a:pt x="5081" y="9260"/>
                  <a:pt x="5087" y="9260"/>
                  <a:pt x="5087" y="9260"/>
                </a:cubicBezTo>
                <a:cubicBezTo>
                  <a:pt x="5093" y="9260"/>
                  <a:pt x="5087" y="9266"/>
                  <a:pt x="5087" y="9272"/>
                </a:cubicBezTo>
                <a:cubicBezTo>
                  <a:pt x="5063" y="9284"/>
                  <a:pt x="5063" y="9284"/>
                  <a:pt x="5063" y="9284"/>
                </a:cubicBezTo>
                <a:cubicBezTo>
                  <a:pt x="5069" y="9296"/>
                  <a:pt x="5069" y="9296"/>
                  <a:pt x="5069" y="9296"/>
                </a:cubicBezTo>
                <a:cubicBezTo>
                  <a:pt x="5075" y="9296"/>
                  <a:pt x="5075" y="9296"/>
                  <a:pt x="5081" y="9296"/>
                </a:cubicBezTo>
                <a:cubicBezTo>
                  <a:pt x="5105" y="9296"/>
                  <a:pt x="5105" y="9296"/>
                  <a:pt x="5105" y="9296"/>
                </a:cubicBezTo>
                <a:cubicBezTo>
                  <a:pt x="5111" y="9296"/>
                  <a:pt x="5111" y="9296"/>
                  <a:pt x="5117" y="9296"/>
                </a:cubicBezTo>
                <a:cubicBezTo>
                  <a:pt x="5117" y="9302"/>
                  <a:pt x="5117" y="9308"/>
                  <a:pt x="5111" y="9314"/>
                </a:cubicBezTo>
                <a:cubicBezTo>
                  <a:pt x="5105" y="9319"/>
                  <a:pt x="5099" y="9319"/>
                  <a:pt x="5093" y="9326"/>
                </a:cubicBezTo>
                <a:cubicBezTo>
                  <a:pt x="5099" y="9331"/>
                  <a:pt x="5099" y="9337"/>
                  <a:pt x="5111" y="9343"/>
                </a:cubicBezTo>
                <a:cubicBezTo>
                  <a:pt x="5117" y="9343"/>
                  <a:pt x="5117" y="9343"/>
                  <a:pt x="5123" y="9343"/>
                </a:cubicBezTo>
                <a:cubicBezTo>
                  <a:pt x="5129" y="9343"/>
                  <a:pt x="5129" y="9343"/>
                  <a:pt x="5135" y="9343"/>
                </a:cubicBezTo>
                <a:cubicBezTo>
                  <a:pt x="5135" y="9343"/>
                  <a:pt x="5129" y="9349"/>
                  <a:pt x="5135" y="9349"/>
                </a:cubicBezTo>
                <a:cubicBezTo>
                  <a:pt x="5123" y="9361"/>
                  <a:pt x="5123" y="9361"/>
                  <a:pt x="5123" y="9361"/>
                </a:cubicBezTo>
                <a:cubicBezTo>
                  <a:pt x="5123" y="9367"/>
                  <a:pt x="5129" y="9367"/>
                  <a:pt x="5129" y="9373"/>
                </a:cubicBezTo>
                <a:cubicBezTo>
                  <a:pt x="5135" y="9379"/>
                  <a:pt x="5140" y="9373"/>
                  <a:pt x="5140" y="9379"/>
                </a:cubicBezTo>
                <a:cubicBezTo>
                  <a:pt x="5146" y="9385"/>
                  <a:pt x="5146" y="9391"/>
                  <a:pt x="5146" y="9397"/>
                </a:cubicBezTo>
                <a:cubicBezTo>
                  <a:pt x="5146" y="9397"/>
                  <a:pt x="5140" y="9403"/>
                  <a:pt x="5140" y="9408"/>
                </a:cubicBezTo>
                <a:cubicBezTo>
                  <a:pt x="5146" y="9408"/>
                  <a:pt x="5152" y="9414"/>
                  <a:pt x="5152" y="9414"/>
                </a:cubicBezTo>
                <a:cubicBezTo>
                  <a:pt x="5164" y="9420"/>
                  <a:pt x="5176" y="9420"/>
                  <a:pt x="5188" y="9426"/>
                </a:cubicBezTo>
                <a:cubicBezTo>
                  <a:pt x="5194" y="9432"/>
                  <a:pt x="5194" y="9432"/>
                  <a:pt x="5200" y="9438"/>
                </a:cubicBezTo>
                <a:cubicBezTo>
                  <a:pt x="5200" y="9438"/>
                  <a:pt x="5200" y="9444"/>
                  <a:pt x="5200" y="9450"/>
                </a:cubicBezTo>
                <a:cubicBezTo>
                  <a:pt x="5206" y="9450"/>
                  <a:pt x="5206" y="9456"/>
                  <a:pt x="5206" y="9462"/>
                </a:cubicBezTo>
                <a:cubicBezTo>
                  <a:pt x="5206" y="9462"/>
                  <a:pt x="5212" y="9462"/>
                  <a:pt x="5218" y="9468"/>
                </a:cubicBezTo>
                <a:cubicBezTo>
                  <a:pt x="5224" y="9468"/>
                  <a:pt x="5229" y="9468"/>
                  <a:pt x="5229" y="9474"/>
                </a:cubicBezTo>
                <a:cubicBezTo>
                  <a:pt x="5229" y="9480"/>
                  <a:pt x="5229" y="9480"/>
                  <a:pt x="5229" y="9485"/>
                </a:cubicBezTo>
                <a:cubicBezTo>
                  <a:pt x="5229" y="9492"/>
                  <a:pt x="5229" y="9497"/>
                  <a:pt x="5229" y="9503"/>
                </a:cubicBezTo>
                <a:cubicBezTo>
                  <a:pt x="5241" y="9503"/>
                  <a:pt x="5247" y="9503"/>
                  <a:pt x="5253" y="9503"/>
                </a:cubicBezTo>
                <a:cubicBezTo>
                  <a:pt x="5259" y="9503"/>
                  <a:pt x="5259" y="9503"/>
                  <a:pt x="5265" y="9503"/>
                </a:cubicBezTo>
                <a:cubicBezTo>
                  <a:pt x="5271" y="9509"/>
                  <a:pt x="5271" y="9509"/>
                  <a:pt x="5277" y="9509"/>
                </a:cubicBezTo>
                <a:cubicBezTo>
                  <a:pt x="5277" y="9509"/>
                  <a:pt x="5277" y="9515"/>
                  <a:pt x="5277" y="9521"/>
                </a:cubicBezTo>
                <a:cubicBezTo>
                  <a:pt x="5283" y="9527"/>
                  <a:pt x="5289" y="9539"/>
                  <a:pt x="5295" y="9539"/>
                </a:cubicBezTo>
                <a:cubicBezTo>
                  <a:pt x="5306" y="9545"/>
                  <a:pt x="5312" y="9539"/>
                  <a:pt x="5318" y="9539"/>
                </a:cubicBezTo>
                <a:cubicBezTo>
                  <a:pt x="5324" y="9539"/>
                  <a:pt x="5324" y="9545"/>
                  <a:pt x="5330" y="9545"/>
                </a:cubicBezTo>
                <a:cubicBezTo>
                  <a:pt x="5336" y="9545"/>
                  <a:pt x="5336" y="9551"/>
                  <a:pt x="5342" y="9551"/>
                </a:cubicBezTo>
                <a:cubicBezTo>
                  <a:pt x="5348" y="9551"/>
                  <a:pt x="5348" y="9551"/>
                  <a:pt x="5354" y="9551"/>
                </a:cubicBezTo>
                <a:cubicBezTo>
                  <a:pt x="5360" y="9551"/>
                  <a:pt x="5360" y="9557"/>
                  <a:pt x="5366" y="9563"/>
                </a:cubicBezTo>
                <a:cubicBezTo>
                  <a:pt x="5372" y="9563"/>
                  <a:pt x="5378" y="9557"/>
                  <a:pt x="5390" y="9563"/>
                </a:cubicBezTo>
                <a:cubicBezTo>
                  <a:pt x="5401" y="9563"/>
                  <a:pt x="5401" y="9563"/>
                  <a:pt x="5401" y="9563"/>
                </a:cubicBezTo>
                <a:cubicBezTo>
                  <a:pt x="5401" y="9563"/>
                  <a:pt x="5407" y="9569"/>
                  <a:pt x="5413" y="9569"/>
                </a:cubicBezTo>
                <a:cubicBezTo>
                  <a:pt x="5413" y="9569"/>
                  <a:pt x="5419" y="9574"/>
                  <a:pt x="5425" y="9574"/>
                </a:cubicBezTo>
                <a:cubicBezTo>
                  <a:pt x="5514" y="9574"/>
                  <a:pt x="5514" y="9574"/>
                  <a:pt x="5514" y="9574"/>
                </a:cubicBezTo>
                <a:cubicBezTo>
                  <a:pt x="5520" y="9574"/>
                  <a:pt x="5520" y="9574"/>
                  <a:pt x="5526" y="9574"/>
                </a:cubicBezTo>
                <a:cubicBezTo>
                  <a:pt x="5532" y="9574"/>
                  <a:pt x="5532" y="9574"/>
                  <a:pt x="5538" y="9569"/>
                </a:cubicBezTo>
                <a:cubicBezTo>
                  <a:pt x="5544" y="9569"/>
                  <a:pt x="5538" y="9563"/>
                  <a:pt x="5544" y="9557"/>
                </a:cubicBezTo>
                <a:cubicBezTo>
                  <a:pt x="5544" y="9551"/>
                  <a:pt x="5550" y="9551"/>
                  <a:pt x="5556" y="9545"/>
                </a:cubicBezTo>
                <a:cubicBezTo>
                  <a:pt x="5556" y="9545"/>
                  <a:pt x="5561" y="9551"/>
                  <a:pt x="5573" y="9551"/>
                </a:cubicBezTo>
                <a:cubicBezTo>
                  <a:pt x="5579" y="9551"/>
                  <a:pt x="5585" y="9551"/>
                  <a:pt x="5591" y="9545"/>
                </a:cubicBezTo>
                <a:cubicBezTo>
                  <a:pt x="5591" y="9539"/>
                  <a:pt x="5591" y="9533"/>
                  <a:pt x="5585" y="9527"/>
                </a:cubicBezTo>
                <a:cubicBezTo>
                  <a:pt x="5585" y="9521"/>
                  <a:pt x="5579" y="9527"/>
                  <a:pt x="5573" y="9527"/>
                </a:cubicBezTo>
                <a:cubicBezTo>
                  <a:pt x="5567" y="9521"/>
                  <a:pt x="5561" y="9515"/>
                  <a:pt x="5550" y="9515"/>
                </a:cubicBezTo>
                <a:cubicBezTo>
                  <a:pt x="5550" y="9515"/>
                  <a:pt x="5544" y="9515"/>
                  <a:pt x="5538" y="9515"/>
                </a:cubicBezTo>
                <a:cubicBezTo>
                  <a:pt x="5538" y="9515"/>
                  <a:pt x="5532" y="9509"/>
                  <a:pt x="5526" y="9509"/>
                </a:cubicBezTo>
                <a:cubicBezTo>
                  <a:pt x="5520" y="9509"/>
                  <a:pt x="5514" y="9509"/>
                  <a:pt x="5502" y="9509"/>
                </a:cubicBezTo>
                <a:cubicBezTo>
                  <a:pt x="5496" y="9509"/>
                  <a:pt x="5496" y="9509"/>
                  <a:pt x="5490" y="9509"/>
                </a:cubicBezTo>
                <a:cubicBezTo>
                  <a:pt x="5490" y="9485"/>
                  <a:pt x="5490" y="9485"/>
                  <a:pt x="5490" y="9485"/>
                </a:cubicBezTo>
                <a:cubicBezTo>
                  <a:pt x="5484" y="9485"/>
                  <a:pt x="5479" y="9485"/>
                  <a:pt x="5467" y="9485"/>
                </a:cubicBezTo>
                <a:cubicBezTo>
                  <a:pt x="5461" y="9485"/>
                  <a:pt x="5461" y="9485"/>
                  <a:pt x="5455" y="9485"/>
                </a:cubicBezTo>
                <a:cubicBezTo>
                  <a:pt x="5455" y="9480"/>
                  <a:pt x="5449" y="9480"/>
                  <a:pt x="5443" y="9474"/>
                </a:cubicBezTo>
                <a:cubicBezTo>
                  <a:pt x="5443" y="9468"/>
                  <a:pt x="5443" y="9468"/>
                  <a:pt x="5443" y="9462"/>
                </a:cubicBezTo>
                <a:cubicBezTo>
                  <a:pt x="5437" y="9450"/>
                  <a:pt x="5437" y="9444"/>
                  <a:pt x="5437" y="9438"/>
                </a:cubicBezTo>
                <a:cubicBezTo>
                  <a:pt x="5437" y="9432"/>
                  <a:pt x="5437" y="9432"/>
                  <a:pt x="5437" y="9426"/>
                </a:cubicBezTo>
                <a:cubicBezTo>
                  <a:pt x="5437" y="9420"/>
                  <a:pt x="5437" y="9420"/>
                  <a:pt x="5437" y="9414"/>
                </a:cubicBezTo>
                <a:cubicBezTo>
                  <a:pt x="5437" y="9408"/>
                  <a:pt x="5425" y="9408"/>
                  <a:pt x="5425" y="9408"/>
                </a:cubicBezTo>
                <a:cubicBezTo>
                  <a:pt x="5425" y="9403"/>
                  <a:pt x="5419" y="9397"/>
                  <a:pt x="5419" y="9397"/>
                </a:cubicBezTo>
                <a:cubicBezTo>
                  <a:pt x="5419" y="9391"/>
                  <a:pt x="5419" y="9385"/>
                  <a:pt x="5419" y="9385"/>
                </a:cubicBezTo>
                <a:cubicBezTo>
                  <a:pt x="5419" y="9373"/>
                  <a:pt x="5419" y="9373"/>
                  <a:pt x="5419" y="9373"/>
                </a:cubicBezTo>
                <a:cubicBezTo>
                  <a:pt x="5419" y="9367"/>
                  <a:pt x="5413" y="9367"/>
                  <a:pt x="5413" y="9361"/>
                </a:cubicBezTo>
                <a:cubicBezTo>
                  <a:pt x="5413" y="9355"/>
                  <a:pt x="5413" y="9343"/>
                  <a:pt x="5413" y="9337"/>
                </a:cubicBezTo>
                <a:cubicBezTo>
                  <a:pt x="5413" y="9331"/>
                  <a:pt x="5413" y="9331"/>
                  <a:pt x="5413" y="9326"/>
                </a:cubicBezTo>
                <a:cubicBezTo>
                  <a:pt x="5407" y="9319"/>
                  <a:pt x="5407" y="9319"/>
                  <a:pt x="5407" y="9314"/>
                </a:cubicBezTo>
                <a:cubicBezTo>
                  <a:pt x="5401" y="9308"/>
                  <a:pt x="5390" y="9308"/>
                  <a:pt x="5390" y="9302"/>
                </a:cubicBezTo>
                <a:cubicBezTo>
                  <a:pt x="5390" y="9296"/>
                  <a:pt x="5395" y="9290"/>
                  <a:pt x="5395" y="9284"/>
                </a:cubicBezTo>
                <a:cubicBezTo>
                  <a:pt x="5395" y="9272"/>
                  <a:pt x="5395" y="9272"/>
                  <a:pt x="5395" y="9272"/>
                </a:cubicBezTo>
                <a:cubicBezTo>
                  <a:pt x="5395" y="9266"/>
                  <a:pt x="5390" y="9266"/>
                  <a:pt x="5390" y="9260"/>
                </a:cubicBezTo>
                <a:cubicBezTo>
                  <a:pt x="5390" y="9225"/>
                  <a:pt x="5390" y="9225"/>
                  <a:pt x="5390" y="9225"/>
                </a:cubicBezTo>
                <a:cubicBezTo>
                  <a:pt x="5390" y="9213"/>
                  <a:pt x="5395" y="9207"/>
                  <a:pt x="5395" y="9195"/>
                </a:cubicBezTo>
                <a:cubicBezTo>
                  <a:pt x="5449" y="9195"/>
                  <a:pt x="5449" y="9195"/>
                  <a:pt x="5449" y="9195"/>
                </a:cubicBezTo>
                <a:cubicBezTo>
                  <a:pt x="5449" y="9189"/>
                  <a:pt x="5449" y="9183"/>
                  <a:pt x="5449" y="9177"/>
                </a:cubicBezTo>
                <a:cubicBezTo>
                  <a:pt x="5449" y="9171"/>
                  <a:pt x="5449" y="9171"/>
                  <a:pt x="5449" y="9165"/>
                </a:cubicBezTo>
                <a:cubicBezTo>
                  <a:pt x="5449" y="9160"/>
                  <a:pt x="5449" y="9153"/>
                  <a:pt x="5449" y="9142"/>
                </a:cubicBezTo>
                <a:cubicBezTo>
                  <a:pt x="5455" y="9136"/>
                  <a:pt x="5455" y="9136"/>
                  <a:pt x="5461" y="9130"/>
                </a:cubicBezTo>
                <a:cubicBezTo>
                  <a:pt x="5461" y="9130"/>
                  <a:pt x="5467" y="9130"/>
                  <a:pt x="5472" y="9130"/>
                </a:cubicBezTo>
                <a:cubicBezTo>
                  <a:pt x="5479" y="9130"/>
                  <a:pt x="5484" y="9130"/>
                  <a:pt x="5496" y="9124"/>
                </a:cubicBezTo>
                <a:lnTo>
                  <a:pt x="5502" y="9118"/>
                </a:lnTo>
                <a:cubicBezTo>
                  <a:pt x="5514" y="9100"/>
                  <a:pt x="5514" y="9088"/>
                  <a:pt x="5520" y="9071"/>
                </a:cubicBezTo>
                <a:cubicBezTo>
                  <a:pt x="5520" y="9065"/>
                  <a:pt x="5526" y="9059"/>
                  <a:pt x="5526" y="9059"/>
                </a:cubicBezTo>
                <a:cubicBezTo>
                  <a:pt x="5526" y="9053"/>
                  <a:pt x="5532" y="9053"/>
                  <a:pt x="5532" y="9047"/>
                </a:cubicBezTo>
                <a:cubicBezTo>
                  <a:pt x="5538" y="9041"/>
                  <a:pt x="5538" y="9041"/>
                  <a:pt x="5544" y="9041"/>
                </a:cubicBezTo>
                <a:cubicBezTo>
                  <a:pt x="5550" y="9041"/>
                  <a:pt x="5550" y="9035"/>
                  <a:pt x="5556" y="9035"/>
                </a:cubicBezTo>
                <a:cubicBezTo>
                  <a:pt x="5561" y="9029"/>
                  <a:pt x="5561" y="9035"/>
                  <a:pt x="5567" y="9035"/>
                </a:cubicBezTo>
                <a:cubicBezTo>
                  <a:pt x="5573" y="9029"/>
                  <a:pt x="5573" y="9023"/>
                  <a:pt x="5573" y="9023"/>
                </a:cubicBezTo>
                <a:cubicBezTo>
                  <a:pt x="5573" y="8999"/>
                  <a:pt x="5573" y="8999"/>
                  <a:pt x="5573" y="8999"/>
                </a:cubicBezTo>
                <a:cubicBezTo>
                  <a:pt x="5567" y="8999"/>
                  <a:pt x="5561" y="8993"/>
                  <a:pt x="5556" y="8993"/>
                </a:cubicBezTo>
                <a:cubicBezTo>
                  <a:pt x="5544" y="8993"/>
                  <a:pt x="5538" y="8999"/>
                  <a:pt x="5532" y="8993"/>
                </a:cubicBezTo>
                <a:cubicBezTo>
                  <a:pt x="5526" y="8993"/>
                  <a:pt x="5520" y="8993"/>
                  <a:pt x="5520" y="8987"/>
                </a:cubicBezTo>
                <a:cubicBezTo>
                  <a:pt x="5514" y="8987"/>
                  <a:pt x="5520" y="8982"/>
                  <a:pt x="5514" y="8976"/>
                </a:cubicBezTo>
                <a:cubicBezTo>
                  <a:pt x="5514" y="8976"/>
                  <a:pt x="5508" y="8970"/>
                  <a:pt x="5502" y="8964"/>
                </a:cubicBezTo>
                <a:lnTo>
                  <a:pt x="5496" y="8964"/>
                </a:lnTo>
                <a:cubicBezTo>
                  <a:pt x="5490" y="8964"/>
                  <a:pt x="5484" y="8958"/>
                  <a:pt x="5484" y="8958"/>
                </a:cubicBezTo>
                <a:cubicBezTo>
                  <a:pt x="5479" y="8952"/>
                  <a:pt x="5472" y="8946"/>
                  <a:pt x="5472" y="8946"/>
                </a:cubicBezTo>
                <a:cubicBezTo>
                  <a:pt x="5467" y="8940"/>
                  <a:pt x="5461" y="8940"/>
                  <a:pt x="5461" y="8934"/>
                </a:cubicBezTo>
                <a:cubicBezTo>
                  <a:pt x="5461" y="8922"/>
                  <a:pt x="5461" y="8916"/>
                  <a:pt x="5461" y="8910"/>
                </a:cubicBezTo>
                <a:cubicBezTo>
                  <a:pt x="5461" y="8899"/>
                  <a:pt x="5461" y="8899"/>
                  <a:pt x="5461" y="8899"/>
                </a:cubicBezTo>
                <a:cubicBezTo>
                  <a:pt x="5461" y="8893"/>
                  <a:pt x="5461" y="8893"/>
                  <a:pt x="5467" y="8887"/>
                </a:cubicBezTo>
                <a:cubicBezTo>
                  <a:pt x="5467" y="8881"/>
                  <a:pt x="5472" y="8881"/>
                  <a:pt x="5479" y="8875"/>
                </a:cubicBezTo>
                <a:cubicBezTo>
                  <a:pt x="5484" y="8863"/>
                  <a:pt x="5496" y="8857"/>
                  <a:pt x="5514" y="8857"/>
                </a:cubicBezTo>
                <a:cubicBezTo>
                  <a:pt x="5579" y="8857"/>
                  <a:pt x="5579" y="8857"/>
                  <a:pt x="5579" y="8857"/>
                </a:cubicBezTo>
                <a:cubicBezTo>
                  <a:pt x="5579" y="8792"/>
                  <a:pt x="5579" y="8792"/>
                  <a:pt x="5579" y="8792"/>
                </a:cubicBezTo>
                <a:cubicBezTo>
                  <a:pt x="5579" y="8786"/>
                  <a:pt x="5579" y="8786"/>
                  <a:pt x="5579" y="8780"/>
                </a:cubicBezTo>
                <a:cubicBezTo>
                  <a:pt x="5585" y="8774"/>
                  <a:pt x="5591" y="8774"/>
                  <a:pt x="5591" y="8774"/>
                </a:cubicBezTo>
                <a:cubicBezTo>
                  <a:pt x="5597" y="8762"/>
                  <a:pt x="5603" y="8756"/>
                  <a:pt x="5603" y="8750"/>
                </a:cubicBezTo>
                <a:cubicBezTo>
                  <a:pt x="5609" y="8744"/>
                  <a:pt x="5609" y="8744"/>
                  <a:pt x="5609" y="8739"/>
                </a:cubicBezTo>
                <a:cubicBezTo>
                  <a:pt x="5609" y="8733"/>
                  <a:pt x="5609" y="8733"/>
                  <a:pt x="5609" y="8727"/>
                </a:cubicBezTo>
                <a:cubicBezTo>
                  <a:pt x="5609" y="8721"/>
                  <a:pt x="5609" y="8721"/>
                  <a:pt x="5609" y="8715"/>
                </a:cubicBezTo>
                <a:cubicBezTo>
                  <a:pt x="5609" y="8709"/>
                  <a:pt x="5609" y="8709"/>
                  <a:pt x="5609" y="8703"/>
                </a:cubicBezTo>
                <a:cubicBezTo>
                  <a:pt x="5609" y="8697"/>
                  <a:pt x="5615" y="8691"/>
                  <a:pt x="5621" y="8691"/>
                </a:cubicBezTo>
                <a:cubicBezTo>
                  <a:pt x="5633" y="8691"/>
                  <a:pt x="5638" y="8697"/>
                  <a:pt x="5650" y="8697"/>
                </a:cubicBezTo>
                <a:cubicBezTo>
                  <a:pt x="5656" y="8697"/>
                  <a:pt x="5662" y="8697"/>
                  <a:pt x="5668" y="8691"/>
                </a:cubicBezTo>
                <a:cubicBezTo>
                  <a:pt x="5674" y="8691"/>
                  <a:pt x="5680" y="8685"/>
                  <a:pt x="5680" y="8679"/>
                </a:cubicBezTo>
                <a:cubicBezTo>
                  <a:pt x="5680" y="8679"/>
                  <a:pt x="5680" y="8673"/>
                  <a:pt x="5680" y="8667"/>
                </a:cubicBezTo>
                <a:cubicBezTo>
                  <a:pt x="5680" y="8655"/>
                  <a:pt x="5680" y="8655"/>
                  <a:pt x="5680" y="8655"/>
                </a:cubicBezTo>
                <a:lnTo>
                  <a:pt x="5674" y="8650"/>
                </a:lnTo>
                <a:cubicBezTo>
                  <a:pt x="5668" y="8650"/>
                  <a:pt x="5668" y="8644"/>
                  <a:pt x="5662" y="8650"/>
                </a:cubicBezTo>
                <a:cubicBezTo>
                  <a:pt x="5656" y="8650"/>
                  <a:pt x="5656" y="8650"/>
                  <a:pt x="5650" y="8655"/>
                </a:cubicBezTo>
                <a:cubicBezTo>
                  <a:pt x="5645" y="8655"/>
                  <a:pt x="5645" y="8661"/>
                  <a:pt x="5638" y="8661"/>
                </a:cubicBezTo>
                <a:cubicBezTo>
                  <a:pt x="5633" y="8667"/>
                  <a:pt x="5633" y="8661"/>
                  <a:pt x="5627" y="8661"/>
                </a:cubicBezTo>
                <a:cubicBezTo>
                  <a:pt x="5627" y="8661"/>
                  <a:pt x="5609" y="8661"/>
                  <a:pt x="5609" y="8655"/>
                </a:cubicBezTo>
                <a:cubicBezTo>
                  <a:pt x="5603" y="8650"/>
                  <a:pt x="5609" y="8644"/>
                  <a:pt x="5609" y="8632"/>
                </a:cubicBezTo>
                <a:cubicBezTo>
                  <a:pt x="5609" y="8626"/>
                  <a:pt x="5603" y="8620"/>
                  <a:pt x="5603" y="8608"/>
                </a:cubicBezTo>
                <a:lnTo>
                  <a:pt x="5603" y="8602"/>
                </a:lnTo>
                <a:cubicBezTo>
                  <a:pt x="5603" y="8567"/>
                  <a:pt x="5603" y="8567"/>
                  <a:pt x="5603" y="8567"/>
                </a:cubicBezTo>
                <a:cubicBezTo>
                  <a:pt x="5621" y="8567"/>
                  <a:pt x="5621" y="8567"/>
                  <a:pt x="5621" y="8567"/>
                </a:cubicBezTo>
                <a:cubicBezTo>
                  <a:pt x="5633" y="8567"/>
                  <a:pt x="5638" y="8572"/>
                  <a:pt x="5645" y="8572"/>
                </a:cubicBezTo>
                <a:cubicBezTo>
                  <a:pt x="5656" y="8578"/>
                  <a:pt x="5656" y="8590"/>
                  <a:pt x="5668" y="8590"/>
                </a:cubicBezTo>
                <a:cubicBezTo>
                  <a:pt x="5739" y="8590"/>
                  <a:pt x="5739" y="8590"/>
                  <a:pt x="5739" y="8590"/>
                </a:cubicBezTo>
                <a:cubicBezTo>
                  <a:pt x="5739" y="8584"/>
                  <a:pt x="5745" y="8584"/>
                  <a:pt x="5745" y="8578"/>
                </a:cubicBezTo>
                <a:cubicBezTo>
                  <a:pt x="5745" y="8572"/>
                  <a:pt x="5739" y="8572"/>
                  <a:pt x="5733" y="8567"/>
                </a:cubicBezTo>
                <a:cubicBezTo>
                  <a:pt x="5733" y="8555"/>
                  <a:pt x="5733" y="8555"/>
                  <a:pt x="5733" y="8555"/>
                </a:cubicBezTo>
                <a:cubicBezTo>
                  <a:pt x="5733" y="8555"/>
                  <a:pt x="5733" y="8549"/>
                  <a:pt x="5733" y="8543"/>
                </a:cubicBezTo>
                <a:cubicBezTo>
                  <a:pt x="5739" y="8543"/>
                  <a:pt x="5739" y="8537"/>
                  <a:pt x="5739" y="8537"/>
                </a:cubicBezTo>
                <a:cubicBezTo>
                  <a:pt x="5745" y="8531"/>
                  <a:pt x="5751" y="8531"/>
                  <a:pt x="5751" y="8531"/>
                </a:cubicBezTo>
                <a:cubicBezTo>
                  <a:pt x="5757" y="8525"/>
                  <a:pt x="5751" y="8519"/>
                  <a:pt x="5751" y="8519"/>
                </a:cubicBezTo>
                <a:cubicBezTo>
                  <a:pt x="5751" y="8513"/>
                  <a:pt x="5751" y="8507"/>
                  <a:pt x="5751" y="8507"/>
                </a:cubicBezTo>
                <a:cubicBezTo>
                  <a:pt x="5751" y="8495"/>
                  <a:pt x="5745" y="8489"/>
                  <a:pt x="5745" y="8484"/>
                </a:cubicBezTo>
                <a:cubicBezTo>
                  <a:pt x="5745" y="8478"/>
                  <a:pt x="5739" y="8478"/>
                  <a:pt x="5739" y="8472"/>
                </a:cubicBezTo>
                <a:cubicBezTo>
                  <a:pt x="5739" y="8448"/>
                  <a:pt x="5739" y="8448"/>
                  <a:pt x="5739" y="8448"/>
                </a:cubicBezTo>
                <a:cubicBezTo>
                  <a:pt x="5793" y="8448"/>
                  <a:pt x="5793" y="8448"/>
                  <a:pt x="5793" y="8448"/>
                </a:cubicBezTo>
                <a:cubicBezTo>
                  <a:pt x="5799" y="8448"/>
                  <a:pt x="5804" y="8442"/>
                  <a:pt x="5804" y="8442"/>
                </a:cubicBezTo>
                <a:cubicBezTo>
                  <a:pt x="5828" y="8442"/>
                  <a:pt x="5828" y="8442"/>
                  <a:pt x="5828" y="8442"/>
                </a:cubicBezTo>
                <a:cubicBezTo>
                  <a:pt x="5840" y="8442"/>
                  <a:pt x="5846" y="8442"/>
                  <a:pt x="5852" y="8442"/>
                </a:cubicBezTo>
                <a:cubicBezTo>
                  <a:pt x="5864" y="8436"/>
                  <a:pt x="5864" y="8430"/>
                  <a:pt x="5876" y="8430"/>
                </a:cubicBezTo>
                <a:cubicBezTo>
                  <a:pt x="5929" y="8430"/>
                  <a:pt x="5929" y="8430"/>
                  <a:pt x="5929" y="8430"/>
                </a:cubicBezTo>
                <a:cubicBezTo>
                  <a:pt x="5941" y="8430"/>
                  <a:pt x="5947" y="8442"/>
                  <a:pt x="5953" y="8442"/>
                </a:cubicBezTo>
                <a:cubicBezTo>
                  <a:pt x="5959" y="8442"/>
                  <a:pt x="5965" y="8436"/>
                  <a:pt x="5965" y="8430"/>
                </a:cubicBezTo>
                <a:cubicBezTo>
                  <a:pt x="5970" y="8430"/>
                  <a:pt x="5970" y="8424"/>
                  <a:pt x="5970" y="8418"/>
                </a:cubicBezTo>
                <a:cubicBezTo>
                  <a:pt x="5970" y="8418"/>
                  <a:pt x="5970" y="8412"/>
                  <a:pt x="5970" y="8406"/>
                </a:cubicBezTo>
                <a:cubicBezTo>
                  <a:pt x="5977" y="8401"/>
                  <a:pt x="5977" y="8401"/>
                  <a:pt x="5982" y="8395"/>
                </a:cubicBezTo>
                <a:cubicBezTo>
                  <a:pt x="5988" y="8389"/>
                  <a:pt x="5988" y="8383"/>
                  <a:pt x="5994" y="8377"/>
                </a:cubicBezTo>
                <a:cubicBezTo>
                  <a:pt x="6000" y="8371"/>
                  <a:pt x="6006" y="8371"/>
                  <a:pt x="6012" y="8365"/>
                </a:cubicBezTo>
                <a:cubicBezTo>
                  <a:pt x="6018" y="8359"/>
                  <a:pt x="6024" y="8359"/>
                  <a:pt x="6030" y="8353"/>
                </a:cubicBezTo>
                <a:cubicBezTo>
                  <a:pt x="6036" y="8347"/>
                  <a:pt x="6036" y="8341"/>
                  <a:pt x="6042" y="8341"/>
                </a:cubicBezTo>
                <a:cubicBezTo>
                  <a:pt x="6042" y="8335"/>
                  <a:pt x="6048" y="8335"/>
                  <a:pt x="6048" y="8329"/>
                </a:cubicBezTo>
                <a:cubicBezTo>
                  <a:pt x="6054" y="8317"/>
                  <a:pt x="6054" y="8317"/>
                  <a:pt x="6054" y="8317"/>
                </a:cubicBezTo>
                <a:cubicBezTo>
                  <a:pt x="6059" y="8312"/>
                  <a:pt x="6059" y="8312"/>
                  <a:pt x="6059" y="8306"/>
                </a:cubicBezTo>
                <a:cubicBezTo>
                  <a:pt x="6059" y="8270"/>
                  <a:pt x="6059" y="8270"/>
                  <a:pt x="6059" y="8270"/>
                </a:cubicBezTo>
                <a:cubicBezTo>
                  <a:pt x="6048" y="8270"/>
                  <a:pt x="6048" y="8270"/>
                  <a:pt x="6048" y="8270"/>
                </a:cubicBezTo>
                <a:cubicBezTo>
                  <a:pt x="6048" y="8270"/>
                  <a:pt x="6042" y="8270"/>
                  <a:pt x="6036" y="8270"/>
                </a:cubicBezTo>
                <a:cubicBezTo>
                  <a:pt x="6036" y="8246"/>
                  <a:pt x="6036" y="8246"/>
                  <a:pt x="6036" y="8246"/>
                </a:cubicBezTo>
                <a:cubicBezTo>
                  <a:pt x="6036" y="8240"/>
                  <a:pt x="6042" y="8240"/>
                  <a:pt x="6036" y="8235"/>
                </a:cubicBezTo>
                <a:cubicBezTo>
                  <a:pt x="6036" y="8229"/>
                  <a:pt x="6036" y="8229"/>
                  <a:pt x="6036" y="8223"/>
                </a:cubicBezTo>
                <a:cubicBezTo>
                  <a:pt x="6036" y="8217"/>
                  <a:pt x="6030" y="8217"/>
                  <a:pt x="6024" y="8217"/>
                </a:cubicBezTo>
                <a:cubicBezTo>
                  <a:pt x="6018" y="8211"/>
                  <a:pt x="6012" y="8211"/>
                  <a:pt x="6012" y="8205"/>
                </a:cubicBezTo>
                <a:cubicBezTo>
                  <a:pt x="6000" y="8199"/>
                  <a:pt x="5994" y="8193"/>
                  <a:pt x="5988" y="8187"/>
                </a:cubicBezTo>
                <a:cubicBezTo>
                  <a:pt x="5982" y="8181"/>
                  <a:pt x="5977" y="8181"/>
                  <a:pt x="5977" y="8181"/>
                </a:cubicBezTo>
                <a:cubicBezTo>
                  <a:pt x="5970" y="8175"/>
                  <a:pt x="5970" y="8175"/>
                  <a:pt x="5965" y="8169"/>
                </a:cubicBezTo>
                <a:cubicBezTo>
                  <a:pt x="5965" y="8163"/>
                  <a:pt x="5965" y="8163"/>
                  <a:pt x="5965" y="8157"/>
                </a:cubicBezTo>
                <a:cubicBezTo>
                  <a:pt x="6012" y="8157"/>
                  <a:pt x="6012" y="8157"/>
                  <a:pt x="6012" y="8157"/>
                </a:cubicBezTo>
                <a:cubicBezTo>
                  <a:pt x="6024" y="8157"/>
                  <a:pt x="6030" y="8157"/>
                  <a:pt x="6036" y="8163"/>
                </a:cubicBezTo>
                <a:cubicBezTo>
                  <a:pt x="6048" y="8169"/>
                  <a:pt x="6054" y="8175"/>
                  <a:pt x="6059" y="8181"/>
                </a:cubicBezTo>
                <a:cubicBezTo>
                  <a:pt x="6065" y="8181"/>
                  <a:pt x="6065" y="8187"/>
                  <a:pt x="6071" y="8187"/>
                </a:cubicBezTo>
                <a:cubicBezTo>
                  <a:pt x="6077" y="8187"/>
                  <a:pt x="6083" y="8187"/>
                  <a:pt x="6083" y="8187"/>
                </a:cubicBezTo>
                <a:cubicBezTo>
                  <a:pt x="6095" y="8193"/>
                  <a:pt x="6107" y="8193"/>
                  <a:pt x="6119" y="8193"/>
                </a:cubicBezTo>
                <a:cubicBezTo>
                  <a:pt x="6125" y="8193"/>
                  <a:pt x="6125" y="8193"/>
                  <a:pt x="6131" y="8193"/>
                </a:cubicBezTo>
                <a:cubicBezTo>
                  <a:pt x="6136" y="8193"/>
                  <a:pt x="6136" y="8187"/>
                  <a:pt x="6143" y="8181"/>
                </a:cubicBezTo>
                <a:cubicBezTo>
                  <a:pt x="6148" y="8181"/>
                  <a:pt x="6154" y="8181"/>
                  <a:pt x="6166" y="8181"/>
                </a:cubicBezTo>
                <a:cubicBezTo>
                  <a:pt x="6172" y="8181"/>
                  <a:pt x="6178" y="8187"/>
                  <a:pt x="6184" y="8181"/>
                </a:cubicBezTo>
                <a:cubicBezTo>
                  <a:pt x="6190" y="8181"/>
                  <a:pt x="6196" y="8175"/>
                  <a:pt x="6196" y="8175"/>
                </a:cubicBezTo>
                <a:cubicBezTo>
                  <a:pt x="6202" y="8175"/>
                  <a:pt x="6208" y="8175"/>
                  <a:pt x="6208" y="8169"/>
                </a:cubicBezTo>
                <a:cubicBezTo>
                  <a:pt x="6214" y="8169"/>
                  <a:pt x="6214" y="8163"/>
                  <a:pt x="6220" y="8157"/>
                </a:cubicBezTo>
                <a:cubicBezTo>
                  <a:pt x="6225" y="8151"/>
                  <a:pt x="6225" y="8146"/>
                  <a:pt x="6231" y="8140"/>
                </a:cubicBezTo>
                <a:cubicBezTo>
                  <a:pt x="6231" y="8134"/>
                  <a:pt x="6231" y="8128"/>
                  <a:pt x="6237" y="8128"/>
                </a:cubicBezTo>
                <a:cubicBezTo>
                  <a:pt x="6237" y="8122"/>
                  <a:pt x="6243" y="8116"/>
                  <a:pt x="6249" y="8116"/>
                </a:cubicBezTo>
                <a:cubicBezTo>
                  <a:pt x="6249" y="8110"/>
                  <a:pt x="6255" y="8116"/>
                  <a:pt x="6255" y="8110"/>
                </a:cubicBezTo>
                <a:cubicBezTo>
                  <a:pt x="6261" y="8110"/>
                  <a:pt x="6267" y="8110"/>
                  <a:pt x="6273" y="8104"/>
                </a:cubicBezTo>
                <a:cubicBezTo>
                  <a:pt x="6273" y="8098"/>
                  <a:pt x="6279" y="8098"/>
                  <a:pt x="6279" y="8092"/>
                </a:cubicBezTo>
                <a:cubicBezTo>
                  <a:pt x="6279" y="8086"/>
                  <a:pt x="6285" y="8086"/>
                  <a:pt x="6285" y="8080"/>
                </a:cubicBezTo>
                <a:cubicBezTo>
                  <a:pt x="6285" y="8074"/>
                  <a:pt x="6285" y="8069"/>
                  <a:pt x="6285" y="8057"/>
                </a:cubicBezTo>
                <a:cubicBezTo>
                  <a:pt x="6291" y="8051"/>
                  <a:pt x="6297" y="8045"/>
                  <a:pt x="6303" y="8033"/>
                </a:cubicBezTo>
                <a:cubicBezTo>
                  <a:pt x="6309" y="8027"/>
                  <a:pt x="6314" y="8027"/>
                  <a:pt x="6314" y="8021"/>
                </a:cubicBezTo>
                <a:cubicBezTo>
                  <a:pt x="6314" y="8009"/>
                  <a:pt x="6314" y="8003"/>
                  <a:pt x="6314" y="7991"/>
                </a:cubicBezTo>
                <a:cubicBezTo>
                  <a:pt x="6314" y="7985"/>
                  <a:pt x="6314" y="7980"/>
                  <a:pt x="6314" y="7980"/>
                </a:cubicBezTo>
                <a:cubicBezTo>
                  <a:pt x="6314" y="7974"/>
                  <a:pt x="6314" y="7968"/>
                  <a:pt x="6314" y="7968"/>
                </a:cubicBezTo>
                <a:cubicBezTo>
                  <a:pt x="6314" y="7962"/>
                  <a:pt x="6320" y="7956"/>
                  <a:pt x="6320" y="7956"/>
                </a:cubicBezTo>
                <a:cubicBezTo>
                  <a:pt x="6326" y="7944"/>
                  <a:pt x="6332" y="7938"/>
                  <a:pt x="6338" y="7938"/>
                </a:cubicBezTo>
                <a:cubicBezTo>
                  <a:pt x="6344" y="7938"/>
                  <a:pt x="6350" y="7932"/>
                  <a:pt x="6350" y="7932"/>
                </a:cubicBezTo>
                <a:cubicBezTo>
                  <a:pt x="6356" y="7932"/>
                  <a:pt x="6356" y="7938"/>
                  <a:pt x="6362" y="7938"/>
                </a:cubicBezTo>
                <a:cubicBezTo>
                  <a:pt x="6362" y="7944"/>
                  <a:pt x="6362" y="7944"/>
                  <a:pt x="6356" y="7950"/>
                </a:cubicBezTo>
                <a:cubicBezTo>
                  <a:pt x="6356" y="7950"/>
                  <a:pt x="6356" y="7956"/>
                  <a:pt x="6356" y="7962"/>
                </a:cubicBezTo>
                <a:cubicBezTo>
                  <a:pt x="6356" y="7962"/>
                  <a:pt x="6350" y="7968"/>
                  <a:pt x="6350" y="7974"/>
                </a:cubicBezTo>
                <a:cubicBezTo>
                  <a:pt x="6350" y="7980"/>
                  <a:pt x="6356" y="7980"/>
                  <a:pt x="6356" y="7985"/>
                </a:cubicBezTo>
                <a:cubicBezTo>
                  <a:pt x="6368" y="7980"/>
                  <a:pt x="6374" y="7980"/>
                  <a:pt x="6380" y="7974"/>
                </a:cubicBezTo>
                <a:cubicBezTo>
                  <a:pt x="6386" y="7968"/>
                  <a:pt x="6386" y="7962"/>
                  <a:pt x="6386" y="7962"/>
                </a:cubicBezTo>
                <a:cubicBezTo>
                  <a:pt x="6391" y="7950"/>
                  <a:pt x="6391" y="7944"/>
                  <a:pt x="6397" y="7938"/>
                </a:cubicBezTo>
                <a:cubicBezTo>
                  <a:pt x="6397" y="7932"/>
                  <a:pt x="6403" y="7932"/>
                  <a:pt x="6403" y="7926"/>
                </a:cubicBezTo>
                <a:cubicBezTo>
                  <a:pt x="6409" y="7920"/>
                  <a:pt x="6409" y="7920"/>
                  <a:pt x="6415" y="7914"/>
                </a:cubicBezTo>
                <a:cubicBezTo>
                  <a:pt x="6415" y="7908"/>
                  <a:pt x="6421" y="7908"/>
                  <a:pt x="6421" y="7903"/>
                </a:cubicBezTo>
                <a:cubicBezTo>
                  <a:pt x="6421" y="7896"/>
                  <a:pt x="6427" y="7896"/>
                  <a:pt x="6427" y="7891"/>
                </a:cubicBezTo>
                <a:cubicBezTo>
                  <a:pt x="6433" y="7891"/>
                  <a:pt x="6433" y="7885"/>
                  <a:pt x="6433" y="7879"/>
                </a:cubicBezTo>
                <a:cubicBezTo>
                  <a:pt x="6433" y="7879"/>
                  <a:pt x="6439" y="7873"/>
                  <a:pt x="6439" y="7867"/>
                </a:cubicBezTo>
                <a:cubicBezTo>
                  <a:pt x="6439" y="7867"/>
                  <a:pt x="6439" y="7861"/>
                  <a:pt x="6439" y="7855"/>
                </a:cubicBezTo>
                <a:cubicBezTo>
                  <a:pt x="6439" y="7855"/>
                  <a:pt x="6439" y="7849"/>
                  <a:pt x="6445" y="7843"/>
                </a:cubicBezTo>
                <a:cubicBezTo>
                  <a:pt x="6445" y="7843"/>
                  <a:pt x="6445" y="7837"/>
                  <a:pt x="6451" y="7837"/>
                </a:cubicBezTo>
                <a:cubicBezTo>
                  <a:pt x="6457" y="7831"/>
                  <a:pt x="6463" y="7831"/>
                  <a:pt x="6463" y="7831"/>
                </a:cubicBezTo>
                <a:cubicBezTo>
                  <a:pt x="6469" y="7831"/>
                  <a:pt x="6469" y="7831"/>
                  <a:pt x="6475" y="7831"/>
                </a:cubicBezTo>
                <a:cubicBezTo>
                  <a:pt x="6480" y="7825"/>
                  <a:pt x="6480" y="7825"/>
                  <a:pt x="6486" y="7819"/>
                </a:cubicBezTo>
                <a:cubicBezTo>
                  <a:pt x="6492" y="7819"/>
                  <a:pt x="6492" y="7814"/>
                  <a:pt x="6498" y="7808"/>
                </a:cubicBezTo>
                <a:cubicBezTo>
                  <a:pt x="6498" y="7802"/>
                  <a:pt x="6504" y="7802"/>
                  <a:pt x="6504" y="7796"/>
                </a:cubicBezTo>
                <a:cubicBezTo>
                  <a:pt x="6504" y="7790"/>
                  <a:pt x="6504" y="7784"/>
                  <a:pt x="6504" y="7772"/>
                </a:cubicBezTo>
                <a:cubicBezTo>
                  <a:pt x="6504" y="7766"/>
                  <a:pt x="6504" y="7760"/>
                  <a:pt x="6504" y="7754"/>
                </a:cubicBezTo>
                <a:cubicBezTo>
                  <a:pt x="6504" y="7742"/>
                  <a:pt x="6498" y="7737"/>
                  <a:pt x="6492" y="7730"/>
                </a:cubicBezTo>
                <a:cubicBezTo>
                  <a:pt x="6492" y="7725"/>
                  <a:pt x="6492" y="7725"/>
                  <a:pt x="6492" y="7719"/>
                </a:cubicBezTo>
                <a:cubicBezTo>
                  <a:pt x="6492" y="7713"/>
                  <a:pt x="6492" y="7707"/>
                  <a:pt x="6492" y="7701"/>
                </a:cubicBezTo>
                <a:cubicBezTo>
                  <a:pt x="6492" y="7695"/>
                  <a:pt x="6492" y="7689"/>
                  <a:pt x="6492" y="7677"/>
                </a:cubicBezTo>
                <a:cubicBezTo>
                  <a:pt x="6492" y="7665"/>
                  <a:pt x="6486" y="7659"/>
                  <a:pt x="6492" y="7653"/>
                </a:cubicBezTo>
                <a:cubicBezTo>
                  <a:pt x="6492" y="7648"/>
                  <a:pt x="6498" y="7648"/>
                  <a:pt x="6498" y="7642"/>
                </a:cubicBezTo>
                <a:cubicBezTo>
                  <a:pt x="6498" y="7636"/>
                  <a:pt x="6504" y="7636"/>
                  <a:pt x="6510" y="7630"/>
                </a:cubicBezTo>
                <a:cubicBezTo>
                  <a:pt x="6516" y="7630"/>
                  <a:pt x="6516" y="7624"/>
                  <a:pt x="6522" y="7618"/>
                </a:cubicBezTo>
                <a:cubicBezTo>
                  <a:pt x="6528" y="7612"/>
                  <a:pt x="6534" y="7612"/>
                  <a:pt x="6546" y="7606"/>
                </a:cubicBezTo>
                <a:cubicBezTo>
                  <a:pt x="6546" y="7606"/>
                  <a:pt x="6552" y="7606"/>
                  <a:pt x="6558" y="7606"/>
                </a:cubicBezTo>
                <a:cubicBezTo>
                  <a:pt x="6558" y="7600"/>
                  <a:pt x="6558" y="7594"/>
                  <a:pt x="6563" y="7594"/>
                </a:cubicBezTo>
                <a:cubicBezTo>
                  <a:pt x="6563" y="7588"/>
                  <a:pt x="6569" y="7582"/>
                  <a:pt x="6569" y="7576"/>
                </a:cubicBezTo>
                <a:cubicBezTo>
                  <a:pt x="6575" y="7576"/>
                  <a:pt x="6575" y="7571"/>
                  <a:pt x="6581" y="7564"/>
                </a:cubicBezTo>
                <a:cubicBezTo>
                  <a:pt x="6581" y="7559"/>
                  <a:pt x="6587" y="7559"/>
                  <a:pt x="6587" y="7553"/>
                </a:cubicBezTo>
                <a:cubicBezTo>
                  <a:pt x="6593" y="7547"/>
                  <a:pt x="6599" y="7547"/>
                  <a:pt x="6599" y="7541"/>
                </a:cubicBezTo>
                <a:cubicBezTo>
                  <a:pt x="6605" y="7541"/>
                  <a:pt x="6605" y="7535"/>
                  <a:pt x="6611" y="7535"/>
                </a:cubicBezTo>
                <a:cubicBezTo>
                  <a:pt x="6670" y="7535"/>
                  <a:pt x="6670" y="7535"/>
                  <a:pt x="6670" y="7535"/>
                </a:cubicBezTo>
                <a:cubicBezTo>
                  <a:pt x="6676" y="7535"/>
                  <a:pt x="6682" y="7529"/>
                  <a:pt x="6694" y="7523"/>
                </a:cubicBezTo>
                <a:cubicBezTo>
                  <a:pt x="6694" y="7517"/>
                  <a:pt x="6700" y="7517"/>
                  <a:pt x="6706" y="7511"/>
                </a:cubicBezTo>
                <a:cubicBezTo>
                  <a:pt x="6706" y="7511"/>
                  <a:pt x="6706" y="7505"/>
                  <a:pt x="6712" y="7499"/>
                </a:cubicBezTo>
                <a:cubicBezTo>
                  <a:pt x="6712" y="7493"/>
                  <a:pt x="6718" y="7493"/>
                  <a:pt x="6718" y="7493"/>
                </a:cubicBezTo>
                <a:cubicBezTo>
                  <a:pt x="6860" y="7493"/>
                  <a:pt x="6860" y="7493"/>
                  <a:pt x="6860" y="7493"/>
                </a:cubicBezTo>
                <a:cubicBezTo>
                  <a:pt x="6860" y="7487"/>
                  <a:pt x="6860" y="7482"/>
                  <a:pt x="6866" y="7476"/>
                </a:cubicBezTo>
                <a:cubicBezTo>
                  <a:pt x="6866" y="7470"/>
                  <a:pt x="6860" y="7470"/>
                  <a:pt x="6866" y="7464"/>
                </a:cubicBezTo>
                <a:cubicBezTo>
                  <a:pt x="6866" y="7458"/>
                  <a:pt x="6872" y="7458"/>
                  <a:pt x="6872" y="7452"/>
                </a:cubicBezTo>
                <a:cubicBezTo>
                  <a:pt x="6878" y="7452"/>
                  <a:pt x="6884" y="7452"/>
                  <a:pt x="6884" y="7452"/>
                </a:cubicBezTo>
                <a:cubicBezTo>
                  <a:pt x="6890" y="7446"/>
                  <a:pt x="6890" y="7440"/>
                  <a:pt x="6890" y="7440"/>
                </a:cubicBezTo>
                <a:cubicBezTo>
                  <a:pt x="6901" y="7428"/>
                  <a:pt x="6901" y="7422"/>
                  <a:pt x="6907" y="7416"/>
                </a:cubicBezTo>
                <a:cubicBezTo>
                  <a:pt x="6913" y="7405"/>
                  <a:pt x="6919" y="7398"/>
                  <a:pt x="6925" y="7393"/>
                </a:cubicBezTo>
                <a:cubicBezTo>
                  <a:pt x="6925" y="7387"/>
                  <a:pt x="6919" y="7387"/>
                  <a:pt x="6925" y="7381"/>
                </a:cubicBezTo>
                <a:cubicBezTo>
                  <a:pt x="6925" y="7375"/>
                  <a:pt x="6925" y="7375"/>
                  <a:pt x="6931" y="7369"/>
                </a:cubicBezTo>
                <a:cubicBezTo>
                  <a:pt x="6937" y="7363"/>
                  <a:pt x="6949" y="7369"/>
                  <a:pt x="6955" y="7363"/>
                </a:cubicBezTo>
                <a:cubicBezTo>
                  <a:pt x="6961" y="7357"/>
                  <a:pt x="6961" y="7351"/>
                  <a:pt x="6961" y="7339"/>
                </a:cubicBezTo>
                <a:cubicBezTo>
                  <a:pt x="6961" y="7327"/>
                  <a:pt x="6961" y="7310"/>
                  <a:pt x="6967" y="7298"/>
                </a:cubicBezTo>
                <a:cubicBezTo>
                  <a:pt x="6973" y="7292"/>
                  <a:pt x="6973" y="7286"/>
                  <a:pt x="6973" y="7286"/>
                </a:cubicBezTo>
                <a:cubicBezTo>
                  <a:pt x="6979" y="7280"/>
                  <a:pt x="6979" y="7274"/>
                  <a:pt x="6979" y="7274"/>
                </a:cubicBezTo>
                <a:cubicBezTo>
                  <a:pt x="6984" y="7268"/>
                  <a:pt x="6990" y="7274"/>
                  <a:pt x="6990" y="7268"/>
                </a:cubicBezTo>
                <a:cubicBezTo>
                  <a:pt x="6996" y="7268"/>
                  <a:pt x="6996" y="7262"/>
                  <a:pt x="6996" y="7256"/>
                </a:cubicBezTo>
                <a:cubicBezTo>
                  <a:pt x="7002" y="7256"/>
                  <a:pt x="7002" y="7250"/>
                  <a:pt x="7002" y="7244"/>
                </a:cubicBezTo>
                <a:cubicBezTo>
                  <a:pt x="7002" y="7244"/>
                  <a:pt x="7002" y="7239"/>
                  <a:pt x="7002" y="7232"/>
                </a:cubicBezTo>
                <a:cubicBezTo>
                  <a:pt x="7002" y="7227"/>
                  <a:pt x="7008" y="7221"/>
                  <a:pt x="7008" y="7215"/>
                </a:cubicBezTo>
                <a:cubicBezTo>
                  <a:pt x="7008" y="7197"/>
                  <a:pt x="7002" y="7191"/>
                  <a:pt x="7008" y="7179"/>
                </a:cubicBezTo>
                <a:cubicBezTo>
                  <a:pt x="7008" y="7173"/>
                  <a:pt x="7008" y="7167"/>
                  <a:pt x="7008" y="7167"/>
                </a:cubicBezTo>
                <a:cubicBezTo>
                  <a:pt x="7008" y="7155"/>
                  <a:pt x="7008" y="7155"/>
                  <a:pt x="7008" y="7155"/>
                </a:cubicBezTo>
                <a:cubicBezTo>
                  <a:pt x="7008" y="7150"/>
                  <a:pt x="7014" y="7150"/>
                  <a:pt x="7014" y="7144"/>
                </a:cubicBezTo>
                <a:cubicBezTo>
                  <a:pt x="7020" y="7132"/>
                  <a:pt x="7020" y="7126"/>
                  <a:pt x="7026" y="7120"/>
                </a:cubicBezTo>
                <a:cubicBezTo>
                  <a:pt x="7026" y="7114"/>
                  <a:pt x="7026" y="7108"/>
                  <a:pt x="7026" y="7108"/>
                </a:cubicBezTo>
                <a:cubicBezTo>
                  <a:pt x="7032" y="7102"/>
                  <a:pt x="7032" y="7096"/>
                  <a:pt x="7032" y="7096"/>
                </a:cubicBezTo>
                <a:cubicBezTo>
                  <a:pt x="7032" y="7090"/>
                  <a:pt x="7032" y="7090"/>
                  <a:pt x="7032" y="7084"/>
                </a:cubicBezTo>
                <a:cubicBezTo>
                  <a:pt x="7038" y="7078"/>
                  <a:pt x="7032" y="7072"/>
                  <a:pt x="7032" y="7066"/>
                </a:cubicBezTo>
                <a:cubicBezTo>
                  <a:pt x="7032" y="7049"/>
                  <a:pt x="7032" y="7049"/>
                  <a:pt x="7032" y="7049"/>
                </a:cubicBezTo>
                <a:cubicBezTo>
                  <a:pt x="7032" y="7037"/>
                  <a:pt x="7026" y="7031"/>
                  <a:pt x="7026" y="7019"/>
                </a:cubicBezTo>
                <a:cubicBezTo>
                  <a:pt x="7026" y="6995"/>
                  <a:pt x="7026" y="6995"/>
                  <a:pt x="7026" y="6995"/>
                </a:cubicBezTo>
                <a:cubicBezTo>
                  <a:pt x="7026" y="6989"/>
                  <a:pt x="7026" y="6989"/>
                  <a:pt x="7026" y="6984"/>
                </a:cubicBezTo>
                <a:cubicBezTo>
                  <a:pt x="7026" y="6918"/>
                  <a:pt x="7026" y="6918"/>
                  <a:pt x="7026" y="6918"/>
                </a:cubicBezTo>
                <a:cubicBezTo>
                  <a:pt x="7032" y="6912"/>
                  <a:pt x="7032" y="6912"/>
                  <a:pt x="7038" y="6912"/>
                </a:cubicBezTo>
                <a:cubicBezTo>
                  <a:pt x="7044" y="6912"/>
                  <a:pt x="7044" y="6912"/>
                  <a:pt x="7050" y="6912"/>
                </a:cubicBezTo>
                <a:cubicBezTo>
                  <a:pt x="7056" y="6912"/>
                  <a:pt x="7056" y="6906"/>
                  <a:pt x="7061" y="6906"/>
                </a:cubicBezTo>
                <a:cubicBezTo>
                  <a:pt x="7068" y="6901"/>
                  <a:pt x="7068" y="6901"/>
                  <a:pt x="7073" y="6901"/>
                </a:cubicBezTo>
                <a:cubicBezTo>
                  <a:pt x="7085" y="6890"/>
                  <a:pt x="7091" y="6884"/>
                  <a:pt x="7097" y="6866"/>
                </a:cubicBezTo>
                <a:cubicBezTo>
                  <a:pt x="7097" y="6860"/>
                  <a:pt x="7097" y="6860"/>
                  <a:pt x="7103" y="6854"/>
                </a:cubicBezTo>
                <a:cubicBezTo>
                  <a:pt x="7103" y="6842"/>
                  <a:pt x="7103" y="6836"/>
                  <a:pt x="7109" y="6830"/>
                </a:cubicBezTo>
                <a:cubicBezTo>
                  <a:pt x="7109" y="6824"/>
                  <a:pt x="7115" y="6824"/>
                  <a:pt x="7115" y="6818"/>
                </a:cubicBezTo>
                <a:cubicBezTo>
                  <a:pt x="7121" y="6818"/>
                  <a:pt x="7127" y="6818"/>
                  <a:pt x="7127" y="6818"/>
                </a:cubicBezTo>
                <a:cubicBezTo>
                  <a:pt x="7133" y="6818"/>
                  <a:pt x="7139" y="6818"/>
                  <a:pt x="7139" y="6818"/>
                </a:cubicBezTo>
                <a:cubicBezTo>
                  <a:pt x="7150" y="6813"/>
                  <a:pt x="7150" y="6801"/>
                  <a:pt x="7162" y="6795"/>
                </a:cubicBezTo>
                <a:cubicBezTo>
                  <a:pt x="7168" y="6795"/>
                  <a:pt x="7174" y="6795"/>
                  <a:pt x="7174" y="6789"/>
                </a:cubicBezTo>
                <a:cubicBezTo>
                  <a:pt x="7180" y="6783"/>
                  <a:pt x="7180" y="6777"/>
                  <a:pt x="7186" y="6765"/>
                </a:cubicBezTo>
                <a:cubicBezTo>
                  <a:pt x="7198" y="6747"/>
                  <a:pt x="7204" y="6735"/>
                  <a:pt x="7210" y="6718"/>
                </a:cubicBezTo>
                <a:cubicBezTo>
                  <a:pt x="7216" y="6718"/>
                  <a:pt x="7216" y="6712"/>
                  <a:pt x="7216" y="6706"/>
                </a:cubicBezTo>
                <a:cubicBezTo>
                  <a:pt x="7216" y="6706"/>
                  <a:pt x="7222" y="6706"/>
                  <a:pt x="7227" y="6700"/>
                </a:cubicBezTo>
                <a:cubicBezTo>
                  <a:pt x="7227" y="6694"/>
                  <a:pt x="7234" y="6694"/>
                  <a:pt x="7239" y="6688"/>
                </a:cubicBezTo>
                <a:lnTo>
                  <a:pt x="7239" y="6682"/>
                </a:lnTo>
                <a:cubicBezTo>
                  <a:pt x="7245" y="6670"/>
                  <a:pt x="7245" y="6670"/>
                  <a:pt x="7245" y="6670"/>
                </a:cubicBezTo>
                <a:cubicBezTo>
                  <a:pt x="7251" y="6658"/>
                  <a:pt x="7257" y="6652"/>
                  <a:pt x="7257" y="6641"/>
                </a:cubicBezTo>
                <a:cubicBezTo>
                  <a:pt x="7263" y="6635"/>
                  <a:pt x="7257" y="6629"/>
                  <a:pt x="7257" y="6623"/>
                </a:cubicBezTo>
                <a:cubicBezTo>
                  <a:pt x="7257" y="6617"/>
                  <a:pt x="7263" y="6611"/>
                  <a:pt x="7257" y="6611"/>
                </a:cubicBezTo>
                <a:cubicBezTo>
                  <a:pt x="7257" y="6605"/>
                  <a:pt x="7251" y="6599"/>
                  <a:pt x="7251" y="6599"/>
                </a:cubicBezTo>
                <a:cubicBezTo>
                  <a:pt x="7245" y="6587"/>
                  <a:pt x="7239" y="6581"/>
                  <a:pt x="7239" y="6569"/>
                </a:cubicBezTo>
                <a:cubicBezTo>
                  <a:pt x="7234" y="6563"/>
                  <a:pt x="7227" y="6552"/>
                  <a:pt x="7227" y="6540"/>
                </a:cubicBezTo>
                <a:cubicBezTo>
                  <a:pt x="7227" y="6534"/>
                  <a:pt x="7227" y="6528"/>
                  <a:pt x="7227" y="6522"/>
                </a:cubicBezTo>
                <a:cubicBezTo>
                  <a:pt x="7227" y="6510"/>
                  <a:pt x="7227" y="6504"/>
                  <a:pt x="7222" y="6492"/>
                </a:cubicBezTo>
                <a:cubicBezTo>
                  <a:pt x="7222" y="6486"/>
                  <a:pt x="7216" y="6486"/>
                  <a:pt x="7216" y="6480"/>
                </a:cubicBezTo>
                <a:cubicBezTo>
                  <a:pt x="7204" y="6480"/>
                  <a:pt x="7198" y="6469"/>
                  <a:pt x="7192" y="6469"/>
                </a:cubicBezTo>
                <a:cubicBezTo>
                  <a:pt x="7133" y="6469"/>
                  <a:pt x="7133" y="6469"/>
                  <a:pt x="7133" y="6469"/>
                </a:cubicBezTo>
                <a:cubicBezTo>
                  <a:pt x="7133" y="6469"/>
                  <a:pt x="7127" y="6469"/>
                  <a:pt x="7121" y="6469"/>
                </a:cubicBezTo>
                <a:cubicBezTo>
                  <a:pt x="7121" y="6469"/>
                  <a:pt x="7115" y="6463"/>
                  <a:pt x="7109" y="6463"/>
                </a:cubicBezTo>
                <a:cubicBezTo>
                  <a:pt x="7109" y="6463"/>
                  <a:pt x="7103" y="6463"/>
                  <a:pt x="7097" y="6463"/>
                </a:cubicBezTo>
                <a:cubicBezTo>
                  <a:pt x="7091" y="6463"/>
                  <a:pt x="7091" y="6463"/>
                  <a:pt x="7085" y="6457"/>
                </a:cubicBezTo>
                <a:cubicBezTo>
                  <a:pt x="7079" y="6457"/>
                  <a:pt x="7073" y="6451"/>
                  <a:pt x="7061" y="6451"/>
                </a:cubicBezTo>
                <a:cubicBezTo>
                  <a:pt x="7061" y="6445"/>
                  <a:pt x="7056" y="6445"/>
                  <a:pt x="7050" y="6445"/>
                </a:cubicBezTo>
                <a:cubicBezTo>
                  <a:pt x="7050" y="6439"/>
                  <a:pt x="7050" y="6433"/>
                  <a:pt x="7050" y="6433"/>
                </a:cubicBezTo>
                <a:cubicBezTo>
                  <a:pt x="7044" y="6421"/>
                  <a:pt x="7044" y="6415"/>
                  <a:pt x="7038" y="6409"/>
                </a:cubicBezTo>
                <a:cubicBezTo>
                  <a:pt x="7038" y="6403"/>
                  <a:pt x="7044" y="6397"/>
                  <a:pt x="7038" y="6397"/>
                </a:cubicBezTo>
                <a:cubicBezTo>
                  <a:pt x="7038" y="6392"/>
                  <a:pt x="7032" y="6392"/>
                  <a:pt x="7026" y="6386"/>
                </a:cubicBezTo>
                <a:cubicBezTo>
                  <a:pt x="7026" y="6386"/>
                  <a:pt x="7020" y="6386"/>
                  <a:pt x="7014" y="6380"/>
                </a:cubicBezTo>
                <a:cubicBezTo>
                  <a:pt x="7008" y="6374"/>
                  <a:pt x="7008" y="6374"/>
                  <a:pt x="7002" y="6368"/>
                </a:cubicBezTo>
                <a:cubicBezTo>
                  <a:pt x="7002" y="6368"/>
                  <a:pt x="6996" y="6368"/>
                  <a:pt x="6990" y="6368"/>
                </a:cubicBezTo>
                <a:cubicBezTo>
                  <a:pt x="6984" y="6362"/>
                  <a:pt x="6979" y="6362"/>
                  <a:pt x="6973" y="6362"/>
                </a:cubicBezTo>
                <a:cubicBezTo>
                  <a:pt x="6961" y="6362"/>
                  <a:pt x="6955" y="6374"/>
                  <a:pt x="6943" y="6374"/>
                </a:cubicBezTo>
                <a:cubicBezTo>
                  <a:pt x="6878" y="6374"/>
                  <a:pt x="6878" y="6374"/>
                  <a:pt x="6878" y="6374"/>
                </a:cubicBezTo>
                <a:cubicBezTo>
                  <a:pt x="6872" y="6374"/>
                  <a:pt x="6866" y="6368"/>
                  <a:pt x="6860" y="6368"/>
                </a:cubicBezTo>
                <a:cubicBezTo>
                  <a:pt x="6848" y="6362"/>
                  <a:pt x="6848" y="6356"/>
                  <a:pt x="6836" y="6350"/>
                </a:cubicBezTo>
                <a:cubicBezTo>
                  <a:pt x="6830" y="6350"/>
                  <a:pt x="6830" y="6344"/>
                  <a:pt x="6824" y="6344"/>
                </a:cubicBezTo>
                <a:cubicBezTo>
                  <a:pt x="6818" y="6344"/>
                  <a:pt x="6813" y="6344"/>
                  <a:pt x="6801" y="6344"/>
                </a:cubicBezTo>
                <a:cubicBezTo>
                  <a:pt x="6795" y="6344"/>
                  <a:pt x="6783" y="6344"/>
                  <a:pt x="6777" y="6344"/>
                </a:cubicBezTo>
                <a:cubicBezTo>
                  <a:pt x="6777" y="6362"/>
                  <a:pt x="6777" y="6368"/>
                  <a:pt x="6771" y="6380"/>
                </a:cubicBezTo>
                <a:cubicBezTo>
                  <a:pt x="6765" y="6380"/>
                  <a:pt x="6765" y="6380"/>
                  <a:pt x="6759" y="6380"/>
                </a:cubicBezTo>
                <a:cubicBezTo>
                  <a:pt x="6753" y="6380"/>
                  <a:pt x="6747" y="6380"/>
                  <a:pt x="6747" y="6380"/>
                </a:cubicBezTo>
                <a:cubicBezTo>
                  <a:pt x="6741" y="6380"/>
                  <a:pt x="6735" y="6380"/>
                  <a:pt x="6735" y="6380"/>
                </a:cubicBezTo>
                <a:cubicBezTo>
                  <a:pt x="6729" y="6374"/>
                  <a:pt x="6729" y="6374"/>
                  <a:pt x="6724" y="6374"/>
                </a:cubicBezTo>
                <a:cubicBezTo>
                  <a:pt x="6718" y="6368"/>
                  <a:pt x="6718" y="6368"/>
                  <a:pt x="6712" y="6368"/>
                </a:cubicBezTo>
                <a:cubicBezTo>
                  <a:pt x="6712" y="6362"/>
                  <a:pt x="6712" y="6356"/>
                  <a:pt x="6712" y="6356"/>
                </a:cubicBezTo>
                <a:cubicBezTo>
                  <a:pt x="6712" y="6350"/>
                  <a:pt x="6712" y="6344"/>
                  <a:pt x="6718" y="6344"/>
                </a:cubicBezTo>
                <a:cubicBezTo>
                  <a:pt x="6724" y="6338"/>
                  <a:pt x="6724" y="6344"/>
                  <a:pt x="6729" y="6338"/>
                </a:cubicBezTo>
                <a:cubicBezTo>
                  <a:pt x="6735" y="6338"/>
                  <a:pt x="6735" y="6332"/>
                  <a:pt x="6741" y="6332"/>
                </a:cubicBezTo>
                <a:cubicBezTo>
                  <a:pt x="6735" y="6320"/>
                  <a:pt x="6735" y="6320"/>
                  <a:pt x="6735" y="6320"/>
                </a:cubicBezTo>
                <a:cubicBezTo>
                  <a:pt x="6729" y="6320"/>
                  <a:pt x="6729" y="6320"/>
                  <a:pt x="6724" y="6320"/>
                </a:cubicBezTo>
                <a:cubicBezTo>
                  <a:pt x="6718" y="6320"/>
                  <a:pt x="6718" y="6315"/>
                  <a:pt x="6712" y="6315"/>
                </a:cubicBezTo>
                <a:cubicBezTo>
                  <a:pt x="6706" y="6315"/>
                  <a:pt x="6700" y="6315"/>
                  <a:pt x="6700" y="6309"/>
                </a:cubicBezTo>
                <a:cubicBezTo>
                  <a:pt x="6694" y="6309"/>
                  <a:pt x="6688" y="6303"/>
                  <a:pt x="6688" y="6303"/>
                </a:cubicBezTo>
                <a:cubicBezTo>
                  <a:pt x="6682" y="6303"/>
                  <a:pt x="6676" y="6297"/>
                  <a:pt x="6670" y="6297"/>
                </a:cubicBezTo>
                <a:cubicBezTo>
                  <a:pt x="6670" y="6291"/>
                  <a:pt x="6670" y="6285"/>
                  <a:pt x="6664" y="6285"/>
                </a:cubicBezTo>
                <a:cubicBezTo>
                  <a:pt x="6658" y="6279"/>
                  <a:pt x="6658" y="6279"/>
                  <a:pt x="6652" y="6279"/>
                </a:cubicBezTo>
                <a:cubicBezTo>
                  <a:pt x="6646" y="6279"/>
                  <a:pt x="6641" y="6273"/>
                  <a:pt x="6635" y="6273"/>
                </a:cubicBezTo>
                <a:cubicBezTo>
                  <a:pt x="6629" y="6273"/>
                  <a:pt x="6629" y="6273"/>
                  <a:pt x="6623" y="6273"/>
                </a:cubicBezTo>
                <a:cubicBezTo>
                  <a:pt x="6617" y="6273"/>
                  <a:pt x="6611" y="6267"/>
                  <a:pt x="6611" y="6267"/>
                </a:cubicBezTo>
                <a:cubicBezTo>
                  <a:pt x="6599" y="6267"/>
                  <a:pt x="6599" y="6267"/>
                  <a:pt x="6599" y="6267"/>
                </a:cubicBezTo>
                <a:cubicBezTo>
                  <a:pt x="6593" y="6267"/>
                  <a:pt x="6593" y="6261"/>
                  <a:pt x="6587" y="6261"/>
                </a:cubicBezTo>
                <a:cubicBezTo>
                  <a:pt x="6581" y="6261"/>
                  <a:pt x="6575" y="6255"/>
                  <a:pt x="6569" y="6255"/>
                </a:cubicBezTo>
                <a:cubicBezTo>
                  <a:pt x="6563" y="6249"/>
                  <a:pt x="6552" y="6249"/>
                  <a:pt x="6546" y="6249"/>
                </a:cubicBezTo>
                <a:cubicBezTo>
                  <a:pt x="6534" y="6249"/>
                  <a:pt x="6528" y="6249"/>
                  <a:pt x="6522" y="6249"/>
                </a:cubicBezTo>
                <a:cubicBezTo>
                  <a:pt x="6522" y="6303"/>
                  <a:pt x="6522" y="6303"/>
                  <a:pt x="6522" y="6303"/>
                </a:cubicBezTo>
                <a:cubicBezTo>
                  <a:pt x="6475" y="6303"/>
                  <a:pt x="6475" y="6303"/>
                  <a:pt x="6475" y="6303"/>
                </a:cubicBezTo>
                <a:cubicBezTo>
                  <a:pt x="6475" y="6285"/>
                  <a:pt x="6475" y="6285"/>
                  <a:pt x="6475" y="6285"/>
                </a:cubicBezTo>
                <a:cubicBezTo>
                  <a:pt x="6475" y="6279"/>
                  <a:pt x="6475" y="6273"/>
                  <a:pt x="6475" y="6273"/>
                </a:cubicBezTo>
                <a:cubicBezTo>
                  <a:pt x="6480" y="6267"/>
                  <a:pt x="6480" y="6261"/>
                  <a:pt x="6486" y="6261"/>
                </a:cubicBezTo>
                <a:cubicBezTo>
                  <a:pt x="6492" y="6255"/>
                  <a:pt x="6492" y="6249"/>
                  <a:pt x="6492" y="6249"/>
                </a:cubicBezTo>
                <a:cubicBezTo>
                  <a:pt x="6498" y="6249"/>
                  <a:pt x="6504" y="6249"/>
                  <a:pt x="6504" y="6243"/>
                </a:cubicBezTo>
                <a:cubicBezTo>
                  <a:pt x="6510" y="6237"/>
                  <a:pt x="6510" y="6231"/>
                  <a:pt x="6510" y="6226"/>
                </a:cubicBezTo>
                <a:cubicBezTo>
                  <a:pt x="6498" y="6220"/>
                  <a:pt x="6492" y="6226"/>
                  <a:pt x="6486" y="6220"/>
                </a:cubicBezTo>
                <a:cubicBezTo>
                  <a:pt x="6480" y="6220"/>
                  <a:pt x="6480" y="6214"/>
                  <a:pt x="6475" y="6214"/>
                </a:cubicBezTo>
                <a:cubicBezTo>
                  <a:pt x="6469" y="6208"/>
                  <a:pt x="6463" y="6208"/>
                  <a:pt x="6451" y="6208"/>
                </a:cubicBezTo>
                <a:cubicBezTo>
                  <a:pt x="6445" y="6202"/>
                  <a:pt x="6445" y="6202"/>
                  <a:pt x="6439" y="6202"/>
                </a:cubicBezTo>
                <a:cubicBezTo>
                  <a:pt x="6427" y="6202"/>
                  <a:pt x="6427" y="6202"/>
                  <a:pt x="6427" y="6202"/>
                </a:cubicBezTo>
                <a:cubicBezTo>
                  <a:pt x="6415" y="6202"/>
                  <a:pt x="6415" y="6202"/>
                  <a:pt x="6415" y="6202"/>
                </a:cubicBezTo>
                <a:cubicBezTo>
                  <a:pt x="6409" y="6202"/>
                  <a:pt x="6409" y="6202"/>
                  <a:pt x="6403" y="6202"/>
                </a:cubicBezTo>
                <a:cubicBezTo>
                  <a:pt x="6403" y="6214"/>
                  <a:pt x="6403" y="6220"/>
                  <a:pt x="6403" y="6226"/>
                </a:cubicBezTo>
                <a:cubicBezTo>
                  <a:pt x="6403" y="6231"/>
                  <a:pt x="6403" y="6231"/>
                  <a:pt x="6403" y="6237"/>
                </a:cubicBezTo>
                <a:cubicBezTo>
                  <a:pt x="6397" y="6249"/>
                  <a:pt x="6386" y="6255"/>
                  <a:pt x="6374" y="6255"/>
                </a:cubicBezTo>
                <a:cubicBezTo>
                  <a:pt x="6368" y="6255"/>
                  <a:pt x="6362" y="6249"/>
                  <a:pt x="6356" y="6249"/>
                </a:cubicBezTo>
                <a:cubicBezTo>
                  <a:pt x="6356" y="6226"/>
                  <a:pt x="6356" y="6226"/>
                  <a:pt x="6356" y="6226"/>
                </a:cubicBezTo>
                <a:lnTo>
                  <a:pt x="6356" y="6220"/>
                </a:lnTo>
                <a:cubicBezTo>
                  <a:pt x="6356" y="6214"/>
                  <a:pt x="6356" y="6208"/>
                  <a:pt x="6356" y="6208"/>
                </a:cubicBezTo>
                <a:cubicBezTo>
                  <a:pt x="6368" y="6208"/>
                  <a:pt x="6380" y="6208"/>
                  <a:pt x="6391" y="6202"/>
                </a:cubicBezTo>
                <a:cubicBezTo>
                  <a:pt x="6391" y="6202"/>
                  <a:pt x="6397" y="6202"/>
                  <a:pt x="6403" y="6202"/>
                </a:cubicBezTo>
                <a:cubicBezTo>
                  <a:pt x="6403" y="6196"/>
                  <a:pt x="6403" y="6190"/>
                  <a:pt x="6409" y="6190"/>
                </a:cubicBezTo>
                <a:cubicBezTo>
                  <a:pt x="6409" y="6178"/>
                  <a:pt x="6403" y="6172"/>
                  <a:pt x="6409" y="6166"/>
                </a:cubicBezTo>
                <a:cubicBezTo>
                  <a:pt x="6409" y="6154"/>
                  <a:pt x="6409" y="6149"/>
                  <a:pt x="6409" y="6142"/>
                </a:cubicBezTo>
                <a:cubicBezTo>
                  <a:pt x="6409" y="6137"/>
                  <a:pt x="6409" y="6131"/>
                  <a:pt x="6409" y="6125"/>
                </a:cubicBezTo>
                <a:cubicBezTo>
                  <a:pt x="6409" y="6113"/>
                  <a:pt x="6409" y="6107"/>
                  <a:pt x="6409" y="6095"/>
                </a:cubicBezTo>
                <a:cubicBezTo>
                  <a:pt x="6403" y="6095"/>
                  <a:pt x="6397" y="6095"/>
                  <a:pt x="6391" y="6095"/>
                </a:cubicBezTo>
                <a:cubicBezTo>
                  <a:pt x="6386" y="6095"/>
                  <a:pt x="6386" y="6095"/>
                  <a:pt x="6380" y="6095"/>
                </a:cubicBezTo>
                <a:lnTo>
                  <a:pt x="6374" y="6095"/>
                </a:lnTo>
                <a:cubicBezTo>
                  <a:pt x="6374" y="6036"/>
                  <a:pt x="6374" y="6036"/>
                  <a:pt x="6374" y="6036"/>
                </a:cubicBezTo>
                <a:cubicBezTo>
                  <a:pt x="6374" y="6030"/>
                  <a:pt x="6368" y="6030"/>
                  <a:pt x="6368" y="6024"/>
                </a:cubicBezTo>
                <a:cubicBezTo>
                  <a:pt x="6368" y="6018"/>
                  <a:pt x="6368" y="6012"/>
                  <a:pt x="6362" y="6006"/>
                </a:cubicBezTo>
                <a:cubicBezTo>
                  <a:pt x="6362" y="6006"/>
                  <a:pt x="6362" y="6000"/>
                  <a:pt x="6362" y="5994"/>
                </a:cubicBezTo>
                <a:cubicBezTo>
                  <a:pt x="6356" y="5994"/>
                  <a:pt x="6350" y="5994"/>
                  <a:pt x="6350" y="5988"/>
                </a:cubicBezTo>
                <a:cubicBezTo>
                  <a:pt x="6350" y="5983"/>
                  <a:pt x="6350" y="5976"/>
                  <a:pt x="6350" y="5976"/>
                </a:cubicBezTo>
                <a:cubicBezTo>
                  <a:pt x="6344" y="5971"/>
                  <a:pt x="6344" y="5965"/>
                  <a:pt x="6338" y="5965"/>
                </a:cubicBezTo>
                <a:cubicBezTo>
                  <a:pt x="6338" y="5959"/>
                  <a:pt x="6332" y="5965"/>
                  <a:pt x="6332" y="5965"/>
                </a:cubicBezTo>
                <a:cubicBezTo>
                  <a:pt x="6320" y="5959"/>
                  <a:pt x="6303" y="5953"/>
                  <a:pt x="6297" y="5947"/>
                </a:cubicBezTo>
                <a:cubicBezTo>
                  <a:pt x="6291" y="5947"/>
                  <a:pt x="6285" y="5947"/>
                  <a:pt x="6285" y="5941"/>
                </a:cubicBezTo>
                <a:cubicBezTo>
                  <a:pt x="6279" y="5935"/>
                  <a:pt x="6285" y="5923"/>
                  <a:pt x="6279" y="5917"/>
                </a:cubicBezTo>
                <a:cubicBezTo>
                  <a:pt x="6273" y="5917"/>
                  <a:pt x="6267" y="5917"/>
                  <a:pt x="6267" y="5917"/>
                </a:cubicBezTo>
                <a:cubicBezTo>
                  <a:pt x="6261" y="5917"/>
                  <a:pt x="6255" y="5911"/>
                  <a:pt x="6255" y="5911"/>
                </a:cubicBezTo>
                <a:cubicBezTo>
                  <a:pt x="6249" y="5911"/>
                  <a:pt x="6249" y="5899"/>
                  <a:pt x="6243" y="5899"/>
                </a:cubicBezTo>
                <a:cubicBezTo>
                  <a:pt x="6237" y="5894"/>
                  <a:pt x="6231" y="5899"/>
                  <a:pt x="6220" y="5899"/>
                </a:cubicBezTo>
                <a:cubicBezTo>
                  <a:pt x="6214" y="5899"/>
                  <a:pt x="6208" y="5894"/>
                  <a:pt x="6208" y="5894"/>
                </a:cubicBezTo>
                <a:cubicBezTo>
                  <a:pt x="6202" y="5894"/>
                  <a:pt x="6196" y="5888"/>
                  <a:pt x="6190" y="5888"/>
                </a:cubicBezTo>
                <a:cubicBezTo>
                  <a:pt x="6178" y="5882"/>
                  <a:pt x="6178" y="5882"/>
                  <a:pt x="6178" y="5882"/>
                </a:cubicBezTo>
                <a:cubicBezTo>
                  <a:pt x="6172" y="5876"/>
                  <a:pt x="6172" y="5870"/>
                  <a:pt x="6160" y="5870"/>
                </a:cubicBezTo>
                <a:cubicBezTo>
                  <a:pt x="6154" y="5870"/>
                  <a:pt x="6148" y="5870"/>
                  <a:pt x="6143" y="5876"/>
                </a:cubicBezTo>
                <a:cubicBezTo>
                  <a:pt x="6143" y="5876"/>
                  <a:pt x="6143" y="5882"/>
                  <a:pt x="6136" y="5888"/>
                </a:cubicBezTo>
                <a:cubicBezTo>
                  <a:pt x="6125" y="5894"/>
                  <a:pt x="6119" y="5888"/>
                  <a:pt x="6107" y="5888"/>
                </a:cubicBezTo>
                <a:cubicBezTo>
                  <a:pt x="6089" y="5888"/>
                  <a:pt x="6089" y="5888"/>
                  <a:pt x="6089" y="5888"/>
                </a:cubicBezTo>
                <a:cubicBezTo>
                  <a:pt x="6083" y="5888"/>
                  <a:pt x="6083" y="5888"/>
                  <a:pt x="6077" y="5888"/>
                </a:cubicBezTo>
                <a:cubicBezTo>
                  <a:pt x="6065" y="5882"/>
                  <a:pt x="6059" y="5882"/>
                  <a:pt x="6054" y="5882"/>
                </a:cubicBezTo>
                <a:cubicBezTo>
                  <a:pt x="6042" y="5882"/>
                  <a:pt x="6042" y="5876"/>
                  <a:pt x="6030" y="5870"/>
                </a:cubicBezTo>
                <a:cubicBezTo>
                  <a:pt x="6030" y="5870"/>
                  <a:pt x="6024" y="5870"/>
                  <a:pt x="6018" y="5870"/>
                </a:cubicBezTo>
                <a:cubicBezTo>
                  <a:pt x="6012" y="5864"/>
                  <a:pt x="6006" y="5858"/>
                  <a:pt x="5994" y="5852"/>
                </a:cubicBezTo>
                <a:cubicBezTo>
                  <a:pt x="5988" y="5846"/>
                  <a:pt x="5977" y="5846"/>
                  <a:pt x="5970" y="5840"/>
                </a:cubicBezTo>
                <a:cubicBezTo>
                  <a:pt x="5965" y="5834"/>
                  <a:pt x="5965" y="5834"/>
                  <a:pt x="5965" y="5828"/>
                </a:cubicBezTo>
                <a:cubicBezTo>
                  <a:pt x="5959" y="5822"/>
                  <a:pt x="5953" y="5822"/>
                  <a:pt x="5953" y="5817"/>
                </a:cubicBezTo>
                <a:cubicBezTo>
                  <a:pt x="5953" y="5799"/>
                  <a:pt x="5953" y="5793"/>
                  <a:pt x="5953" y="5781"/>
                </a:cubicBezTo>
                <a:cubicBezTo>
                  <a:pt x="5947" y="5781"/>
                  <a:pt x="5947" y="5775"/>
                  <a:pt x="5941" y="5775"/>
                </a:cubicBezTo>
                <a:cubicBezTo>
                  <a:pt x="5935" y="5775"/>
                  <a:pt x="5929" y="5775"/>
                  <a:pt x="5929" y="5775"/>
                </a:cubicBezTo>
                <a:cubicBezTo>
                  <a:pt x="5923" y="5775"/>
                  <a:pt x="5923" y="5769"/>
                  <a:pt x="5917" y="5769"/>
                </a:cubicBezTo>
                <a:cubicBezTo>
                  <a:pt x="5911" y="5769"/>
                  <a:pt x="5911" y="5763"/>
                  <a:pt x="5905" y="5763"/>
                </a:cubicBezTo>
                <a:cubicBezTo>
                  <a:pt x="5899" y="5757"/>
                  <a:pt x="5899" y="5757"/>
                  <a:pt x="5893" y="5751"/>
                </a:cubicBezTo>
                <a:cubicBezTo>
                  <a:pt x="5888" y="5745"/>
                  <a:pt x="5888" y="5751"/>
                  <a:pt x="5882" y="5745"/>
                </a:cubicBezTo>
                <a:cubicBezTo>
                  <a:pt x="5882" y="5745"/>
                  <a:pt x="5888" y="5733"/>
                  <a:pt x="5882" y="5733"/>
                </a:cubicBezTo>
                <a:cubicBezTo>
                  <a:pt x="5882" y="5733"/>
                  <a:pt x="5876" y="5733"/>
                  <a:pt x="5870" y="5733"/>
                </a:cubicBezTo>
                <a:cubicBezTo>
                  <a:pt x="5864" y="5733"/>
                  <a:pt x="5864" y="5728"/>
                  <a:pt x="5858" y="5728"/>
                </a:cubicBezTo>
                <a:cubicBezTo>
                  <a:pt x="5852" y="5722"/>
                  <a:pt x="5846" y="5722"/>
                  <a:pt x="5846" y="5716"/>
                </a:cubicBezTo>
                <a:cubicBezTo>
                  <a:pt x="5846" y="5716"/>
                  <a:pt x="5846" y="5710"/>
                  <a:pt x="5840" y="5704"/>
                </a:cubicBezTo>
                <a:cubicBezTo>
                  <a:pt x="5840" y="5698"/>
                  <a:pt x="5840" y="5692"/>
                  <a:pt x="5840" y="5680"/>
                </a:cubicBezTo>
                <a:cubicBezTo>
                  <a:pt x="5828" y="5680"/>
                  <a:pt x="5828" y="5680"/>
                  <a:pt x="5828" y="5680"/>
                </a:cubicBezTo>
                <a:cubicBezTo>
                  <a:pt x="5822" y="5680"/>
                  <a:pt x="5816" y="5686"/>
                  <a:pt x="5811" y="5686"/>
                </a:cubicBezTo>
                <a:cubicBezTo>
                  <a:pt x="5799" y="5686"/>
                  <a:pt x="5793" y="5692"/>
                  <a:pt x="5787" y="5692"/>
                </a:cubicBezTo>
                <a:cubicBezTo>
                  <a:pt x="5781" y="5692"/>
                  <a:pt x="5781" y="5698"/>
                  <a:pt x="5775" y="5698"/>
                </a:cubicBezTo>
                <a:cubicBezTo>
                  <a:pt x="5769" y="5698"/>
                  <a:pt x="5763" y="5698"/>
                  <a:pt x="5757" y="5692"/>
                </a:cubicBezTo>
                <a:cubicBezTo>
                  <a:pt x="5757" y="5686"/>
                  <a:pt x="5763" y="5686"/>
                  <a:pt x="5757" y="5680"/>
                </a:cubicBezTo>
                <a:cubicBezTo>
                  <a:pt x="5757" y="5668"/>
                  <a:pt x="5757" y="5662"/>
                  <a:pt x="5757" y="5651"/>
                </a:cubicBezTo>
                <a:cubicBezTo>
                  <a:pt x="5769" y="5651"/>
                  <a:pt x="5769" y="5651"/>
                  <a:pt x="5769" y="5651"/>
                </a:cubicBezTo>
                <a:cubicBezTo>
                  <a:pt x="5775" y="5644"/>
                  <a:pt x="5775" y="5644"/>
                  <a:pt x="5781" y="5639"/>
                </a:cubicBezTo>
                <a:cubicBezTo>
                  <a:pt x="5781" y="5633"/>
                  <a:pt x="5775" y="5627"/>
                  <a:pt x="5769" y="5627"/>
                </a:cubicBezTo>
                <a:cubicBezTo>
                  <a:pt x="5769" y="5621"/>
                  <a:pt x="5763" y="5627"/>
                  <a:pt x="5757" y="5621"/>
                </a:cubicBezTo>
                <a:cubicBezTo>
                  <a:pt x="5751" y="5621"/>
                  <a:pt x="5751" y="5621"/>
                  <a:pt x="5745" y="5615"/>
                </a:cubicBezTo>
                <a:cubicBezTo>
                  <a:pt x="5739" y="5615"/>
                  <a:pt x="5733" y="5615"/>
                  <a:pt x="5733" y="5615"/>
                </a:cubicBezTo>
                <a:cubicBezTo>
                  <a:pt x="5704" y="5633"/>
                  <a:pt x="5704" y="5633"/>
                  <a:pt x="5704" y="5633"/>
                </a:cubicBezTo>
                <a:cubicBezTo>
                  <a:pt x="5698" y="5633"/>
                  <a:pt x="5698" y="5633"/>
                  <a:pt x="5698" y="5633"/>
                </a:cubicBezTo>
                <a:cubicBezTo>
                  <a:pt x="5698" y="5633"/>
                  <a:pt x="5692" y="5633"/>
                  <a:pt x="5686" y="5627"/>
                </a:cubicBezTo>
                <a:cubicBezTo>
                  <a:pt x="5680" y="5627"/>
                  <a:pt x="5674" y="5621"/>
                  <a:pt x="5668" y="5621"/>
                </a:cubicBezTo>
                <a:cubicBezTo>
                  <a:pt x="5656" y="5621"/>
                  <a:pt x="5650" y="5621"/>
                  <a:pt x="5650" y="5627"/>
                </a:cubicBezTo>
                <a:cubicBezTo>
                  <a:pt x="5645" y="5633"/>
                  <a:pt x="5645" y="5639"/>
                  <a:pt x="5645" y="5639"/>
                </a:cubicBezTo>
                <a:cubicBezTo>
                  <a:pt x="5645" y="5644"/>
                  <a:pt x="5645" y="5651"/>
                  <a:pt x="5645" y="5651"/>
                </a:cubicBezTo>
                <a:cubicBezTo>
                  <a:pt x="5638" y="5656"/>
                  <a:pt x="5638" y="5656"/>
                  <a:pt x="5638" y="5662"/>
                </a:cubicBezTo>
                <a:cubicBezTo>
                  <a:pt x="5633" y="5668"/>
                  <a:pt x="5627" y="5680"/>
                  <a:pt x="5615" y="5680"/>
                </a:cubicBezTo>
                <a:cubicBezTo>
                  <a:pt x="5609" y="5680"/>
                  <a:pt x="5609" y="5680"/>
                  <a:pt x="5603" y="5674"/>
                </a:cubicBezTo>
                <a:cubicBezTo>
                  <a:pt x="5597" y="5674"/>
                  <a:pt x="5597" y="5668"/>
                  <a:pt x="5597" y="5668"/>
                </a:cubicBezTo>
                <a:cubicBezTo>
                  <a:pt x="5597" y="5662"/>
                  <a:pt x="5591" y="5656"/>
                  <a:pt x="5591" y="5656"/>
                </a:cubicBezTo>
                <a:cubicBezTo>
                  <a:pt x="5585" y="5651"/>
                  <a:pt x="5585" y="5644"/>
                  <a:pt x="5579" y="5644"/>
                </a:cubicBezTo>
                <a:cubicBezTo>
                  <a:pt x="5573" y="5639"/>
                  <a:pt x="5561" y="5639"/>
                  <a:pt x="5556" y="5633"/>
                </a:cubicBezTo>
                <a:cubicBezTo>
                  <a:pt x="5550" y="5633"/>
                  <a:pt x="5544" y="5633"/>
                  <a:pt x="5538" y="5633"/>
                </a:cubicBezTo>
                <a:cubicBezTo>
                  <a:pt x="5479" y="5633"/>
                  <a:pt x="5479" y="5633"/>
                  <a:pt x="5479" y="5633"/>
                </a:cubicBezTo>
                <a:cubicBezTo>
                  <a:pt x="5479" y="5633"/>
                  <a:pt x="5472" y="5627"/>
                  <a:pt x="5467" y="5627"/>
                </a:cubicBezTo>
                <a:cubicBezTo>
                  <a:pt x="5461" y="5621"/>
                  <a:pt x="5449" y="5621"/>
                  <a:pt x="5437" y="5621"/>
                </a:cubicBezTo>
                <a:cubicBezTo>
                  <a:pt x="5437" y="5585"/>
                  <a:pt x="5437" y="5585"/>
                  <a:pt x="5437" y="5585"/>
                </a:cubicBezTo>
                <a:cubicBezTo>
                  <a:pt x="5431" y="5585"/>
                  <a:pt x="5425" y="5585"/>
                  <a:pt x="5419" y="5585"/>
                </a:cubicBezTo>
                <a:cubicBezTo>
                  <a:pt x="5413" y="5585"/>
                  <a:pt x="5407" y="5579"/>
                  <a:pt x="5407" y="5579"/>
                </a:cubicBezTo>
                <a:cubicBezTo>
                  <a:pt x="5401" y="5579"/>
                  <a:pt x="5395" y="5579"/>
                  <a:pt x="5390" y="5573"/>
                </a:cubicBezTo>
                <a:cubicBezTo>
                  <a:pt x="5390" y="5573"/>
                  <a:pt x="5390" y="5567"/>
                  <a:pt x="5384" y="5562"/>
                </a:cubicBezTo>
                <a:cubicBezTo>
                  <a:pt x="5378" y="5562"/>
                  <a:pt x="5378" y="5562"/>
                  <a:pt x="5372" y="5562"/>
                </a:cubicBezTo>
                <a:cubicBezTo>
                  <a:pt x="5360" y="5556"/>
                  <a:pt x="5348" y="5556"/>
                  <a:pt x="5330" y="5550"/>
                </a:cubicBezTo>
                <a:cubicBezTo>
                  <a:pt x="5330" y="5562"/>
                  <a:pt x="5330" y="5567"/>
                  <a:pt x="5330" y="5573"/>
                </a:cubicBezTo>
                <a:cubicBezTo>
                  <a:pt x="5330" y="5579"/>
                  <a:pt x="5330" y="5585"/>
                  <a:pt x="5324" y="5591"/>
                </a:cubicBezTo>
                <a:cubicBezTo>
                  <a:pt x="5324" y="5591"/>
                  <a:pt x="5324" y="5597"/>
                  <a:pt x="5318" y="5597"/>
                </a:cubicBezTo>
                <a:cubicBezTo>
                  <a:pt x="5306" y="5603"/>
                  <a:pt x="5301" y="5597"/>
                  <a:pt x="5295" y="5597"/>
                </a:cubicBezTo>
                <a:cubicBezTo>
                  <a:pt x="5289" y="5603"/>
                  <a:pt x="5289" y="5609"/>
                  <a:pt x="5283" y="5609"/>
                </a:cubicBezTo>
                <a:cubicBezTo>
                  <a:pt x="5277" y="5609"/>
                  <a:pt x="5277" y="5615"/>
                  <a:pt x="5271" y="5615"/>
                </a:cubicBezTo>
                <a:cubicBezTo>
                  <a:pt x="5265" y="5621"/>
                  <a:pt x="5259" y="5621"/>
                  <a:pt x="5259" y="5627"/>
                </a:cubicBezTo>
                <a:cubicBezTo>
                  <a:pt x="5259" y="5633"/>
                  <a:pt x="5265" y="5633"/>
                  <a:pt x="5265" y="5639"/>
                </a:cubicBezTo>
                <a:cubicBezTo>
                  <a:pt x="5265" y="5644"/>
                  <a:pt x="5265" y="5651"/>
                  <a:pt x="5265" y="5651"/>
                </a:cubicBezTo>
                <a:cubicBezTo>
                  <a:pt x="5265" y="5656"/>
                  <a:pt x="5265" y="5656"/>
                  <a:pt x="5265" y="5662"/>
                </a:cubicBezTo>
                <a:cubicBezTo>
                  <a:pt x="5265" y="5668"/>
                  <a:pt x="5271" y="5668"/>
                  <a:pt x="5271" y="5674"/>
                </a:cubicBezTo>
                <a:cubicBezTo>
                  <a:pt x="5271" y="5680"/>
                  <a:pt x="5271" y="5686"/>
                  <a:pt x="5271" y="5692"/>
                </a:cubicBezTo>
                <a:cubicBezTo>
                  <a:pt x="5271" y="5698"/>
                  <a:pt x="5271" y="5704"/>
                  <a:pt x="5271" y="5710"/>
                </a:cubicBezTo>
                <a:cubicBezTo>
                  <a:pt x="5271" y="5716"/>
                  <a:pt x="5265" y="5716"/>
                  <a:pt x="5265" y="5722"/>
                </a:cubicBezTo>
                <a:cubicBezTo>
                  <a:pt x="5265" y="5722"/>
                  <a:pt x="5259" y="5722"/>
                  <a:pt x="5253" y="5716"/>
                </a:cubicBezTo>
                <a:cubicBezTo>
                  <a:pt x="5253" y="5716"/>
                  <a:pt x="5253" y="5710"/>
                  <a:pt x="5247" y="5704"/>
                </a:cubicBezTo>
                <a:cubicBezTo>
                  <a:pt x="5241" y="5698"/>
                  <a:pt x="5235" y="5686"/>
                  <a:pt x="5229" y="5674"/>
                </a:cubicBezTo>
                <a:cubicBezTo>
                  <a:pt x="5229" y="5668"/>
                  <a:pt x="5224" y="5662"/>
                  <a:pt x="5224" y="5651"/>
                </a:cubicBezTo>
                <a:cubicBezTo>
                  <a:pt x="5224" y="5644"/>
                  <a:pt x="5224" y="5644"/>
                  <a:pt x="5224" y="5639"/>
                </a:cubicBezTo>
                <a:cubicBezTo>
                  <a:pt x="5229" y="5633"/>
                  <a:pt x="5235" y="5633"/>
                  <a:pt x="5235" y="5627"/>
                </a:cubicBezTo>
                <a:cubicBezTo>
                  <a:pt x="5235" y="5627"/>
                  <a:pt x="5235" y="5621"/>
                  <a:pt x="5235" y="5615"/>
                </a:cubicBezTo>
                <a:cubicBezTo>
                  <a:pt x="5235" y="5615"/>
                  <a:pt x="5241" y="5609"/>
                  <a:pt x="5241" y="5603"/>
                </a:cubicBezTo>
                <a:cubicBezTo>
                  <a:pt x="5241" y="5597"/>
                  <a:pt x="5229" y="5597"/>
                  <a:pt x="5229" y="5591"/>
                </a:cubicBezTo>
                <a:cubicBezTo>
                  <a:pt x="5229" y="5573"/>
                  <a:pt x="5241" y="5567"/>
                  <a:pt x="5253" y="5562"/>
                </a:cubicBezTo>
                <a:cubicBezTo>
                  <a:pt x="5253" y="5556"/>
                  <a:pt x="5259" y="5556"/>
                  <a:pt x="5265" y="5550"/>
                </a:cubicBezTo>
                <a:cubicBezTo>
                  <a:pt x="5265" y="5550"/>
                  <a:pt x="5271" y="5544"/>
                  <a:pt x="5271" y="5538"/>
                </a:cubicBezTo>
                <a:cubicBezTo>
                  <a:pt x="5277" y="5538"/>
                  <a:pt x="5277" y="5538"/>
                  <a:pt x="5283" y="5532"/>
                </a:cubicBezTo>
                <a:cubicBezTo>
                  <a:pt x="5277" y="5520"/>
                  <a:pt x="5277" y="5520"/>
                  <a:pt x="5277" y="5520"/>
                </a:cubicBezTo>
                <a:cubicBezTo>
                  <a:pt x="5253" y="5520"/>
                  <a:pt x="5253" y="5520"/>
                  <a:pt x="5253" y="5520"/>
                </a:cubicBezTo>
                <a:cubicBezTo>
                  <a:pt x="5247" y="5520"/>
                  <a:pt x="5247" y="5526"/>
                  <a:pt x="5241" y="5526"/>
                </a:cubicBezTo>
                <a:cubicBezTo>
                  <a:pt x="5235" y="5526"/>
                  <a:pt x="5229" y="5526"/>
                  <a:pt x="5229" y="5526"/>
                </a:cubicBezTo>
                <a:cubicBezTo>
                  <a:pt x="5224" y="5532"/>
                  <a:pt x="5218" y="5532"/>
                  <a:pt x="5218" y="5532"/>
                </a:cubicBezTo>
                <a:cubicBezTo>
                  <a:pt x="5218" y="5538"/>
                  <a:pt x="5218" y="5544"/>
                  <a:pt x="5212" y="5544"/>
                </a:cubicBezTo>
                <a:cubicBezTo>
                  <a:pt x="5212" y="5556"/>
                  <a:pt x="5212" y="5562"/>
                  <a:pt x="5212" y="5573"/>
                </a:cubicBezTo>
                <a:cubicBezTo>
                  <a:pt x="5152" y="5573"/>
                  <a:pt x="5152" y="5573"/>
                  <a:pt x="5152" y="5573"/>
                </a:cubicBezTo>
                <a:cubicBezTo>
                  <a:pt x="5140" y="5573"/>
                  <a:pt x="5135" y="5579"/>
                  <a:pt x="5129" y="5585"/>
                </a:cubicBezTo>
                <a:cubicBezTo>
                  <a:pt x="5123" y="5591"/>
                  <a:pt x="5117" y="5591"/>
                  <a:pt x="5117" y="5591"/>
                </a:cubicBezTo>
                <a:cubicBezTo>
                  <a:pt x="5111" y="5597"/>
                  <a:pt x="5105" y="5597"/>
                  <a:pt x="5099" y="5597"/>
                </a:cubicBezTo>
                <a:cubicBezTo>
                  <a:pt x="5093" y="5603"/>
                  <a:pt x="5093" y="5603"/>
                  <a:pt x="5087" y="5603"/>
                </a:cubicBezTo>
                <a:cubicBezTo>
                  <a:pt x="5075" y="5609"/>
                  <a:pt x="5069" y="5609"/>
                  <a:pt x="5057" y="5609"/>
                </a:cubicBezTo>
                <a:lnTo>
                  <a:pt x="5052" y="5615"/>
                </a:lnTo>
                <a:cubicBezTo>
                  <a:pt x="5040" y="5615"/>
                  <a:pt x="5034" y="5615"/>
                  <a:pt x="5028" y="5615"/>
                </a:cubicBezTo>
                <a:cubicBezTo>
                  <a:pt x="5028" y="5680"/>
                  <a:pt x="5028" y="5680"/>
                  <a:pt x="5028" y="5680"/>
                </a:cubicBezTo>
                <a:cubicBezTo>
                  <a:pt x="5016" y="5686"/>
                  <a:pt x="5016" y="5692"/>
                  <a:pt x="5004" y="5698"/>
                </a:cubicBezTo>
                <a:cubicBezTo>
                  <a:pt x="4998" y="5698"/>
                  <a:pt x="4998" y="5698"/>
                  <a:pt x="4992" y="5698"/>
                </a:cubicBezTo>
                <a:cubicBezTo>
                  <a:pt x="4986" y="5698"/>
                  <a:pt x="4980" y="5698"/>
                  <a:pt x="4969" y="5698"/>
                </a:cubicBezTo>
                <a:cubicBezTo>
                  <a:pt x="4969" y="5704"/>
                  <a:pt x="4969" y="5710"/>
                  <a:pt x="4969" y="5716"/>
                </a:cubicBezTo>
                <a:cubicBezTo>
                  <a:pt x="4969" y="5722"/>
                  <a:pt x="4963" y="5722"/>
                  <a:pt x="4963" y="5728"/>
                </a:cubicBezTo>
                <a:cubicBezTo>
                  <a:pt x="4963" y="5733"/>
                  <a:pt x="4957" y="5733"/>
                  <a:pt x="4957" y="5739"/>
                </a:cubicBezTo>
                <a:cubicBezTo>
                  <a:pt x="4957" y="5745"/>
                  <a:pt x="4957" y="5745"/>
                  <a:pt x="4957" y="5751"/>
                </a:cubicBezTo>
                <a:cubicBezTo>
                  <a:pt x="4957" y="5757"/>
                  <a:pt x="4951" y="5757"/>
                  <a:pt x="4945" y="5757"/>
                </a:cubicBezTo>
                <a:cubicBezTo>
                  <a:pt x="4939" y="5769"/>
                  <a:pt x="4933" y="5769"/>
                  <a:pt x="4921" y="5775"/>
                </a:cubicBezTo>
                <a:cubicBezTo>
                  <a:pt x="4921" y="5781"/>
                  <a:pt x="4915" y="5781"/>
                  <a:pt x="4909" y="5787"/>
                </a:cubicBezTo>
                <a:cubicBezTo>
                  <a:pt x="4909" y="5787"/>
                  <a:pt x="4915" y="5793"/>
                  <a:pt x="4909" y="5799"/>
                </a:cubicBezTo>
                <a:cubicBezTo>
                  <a:pt x="4909" y="5805"/>
                  <a:pt x="4903" y="5805"/>
                  <a:pt x="4897" y="5810"/>
                </a:cubicBezTo>
                <a:lnTo>
                  <a:pt x="4897" y="5817"/>
                </a:lnTo>
                <a:lnTo>
                  <a:pt x="4897" y="5828"/>
                </a:lnTo>
                <a:cubicBezTo>
                  <a:pt x="4903" y="5828"/>
                  <a:pt x="4909" y="5828"/>
                  <a:pt x="4909" y="5828"/>
                </a:cubicBezTo>
                <a:cubicBezTo>
                  <a:pt x="4915" y="5834"/>
                  <a:pt x="4921" y="5834"/>
                  <a:pt x="4927" y="5834"/>
                </a:cubicBezTo>
                <a:cubicBezTo>
                  <a:pt x="4927" y="5852"/>
                  <a:pt x="4921" y="5864"/>
                  <a:pt x="4927" y="5882"/>
                </a:cubicBezTo>
                <a:lnTo>
                  <a:pt x="4927" y="5888"/>
                </a:lnTo>
                <a:cubicBezTo>
                  <a:pt x="4933" y="5899"/>
                  <a:pt x="4939" y="5905"/>
                  <a:pt x="4939" y="5911"/>
                </a:cubicBezTo>
                <a:cubicBezTo>
                  <a:pt x="4939" y="5917"/>
                  <a:pt x="4939" y="5923"/>
                  <a:pt x="4945" y="5923"/>
                </a:cubicBezTo>
                <a:cubicBezTo>
                  <a:pt x="4945" y="5929"/>
                  <a:pt x="4945" y="5935"/>
                  <a:pt x="4945" y="5941"/>
                </a:cubicBezTo>
                <a:cubicBezTo>
                  <a:pt x="4945" y="5947"/>
                  <a:pt x="4945" y="5953"/>
                  <a:pt x="4945" y="5959"/>
                </a:cubicBezTo>
                <a:cubicBezTo>
                  <a:pt x="4939" y="5965"/>
                  <a:pt x="4933" y="5965"/>
                  <a:pt x="4933" y="5965"/>
                </a:cubicBezTo>
                <a:cubicBezTo>
                  <a:pt x="4927" y="5971"/>
                  <a:pt x="4915" y="5971"/>
                  <a:pt x="4915" y="5976"/>
                </a:cubicBezTo>
                <a:cubicBezTo>
                  <a:pt x="4915" y="5983"/>
                  <a:pt x="4915" y="5988"/>
                  <a:pt x="4915" y="5988"/>
                </a:cubicBezTo>
                <a:cubicBezTo>
                  <a:pt x="4915" y="6000"/>
                  <a:pt x="4921" y="6006"/>
                  <a:pt x="4921" y="6012"/>
                </a:cubicBezTo>
                <a:cubicBezTo>
                  <a:pt x="4921" y="6024"/>
                  <a:pt x="4921" y="6030"/>
                  <a:pt x="4915" y="6036"/>
                </a:cubicBezTo>
                <a:cubicBezTo>
                  <a:pt x="4915" y="6042"/>
                  <a:pt x="4909" y="6048"/>
                  <a:pt x="4903" y="6048"/>
                </a:cubicBezTo>
                <a:cubicBezTo>
                  <a:pt x="4903" y="6054"/>
                  <a:pt x="4903" y="6060"/>
                  <a:pt x="4897" y="6060"/>
                </a:cubicBezTo>
                <a:cubicBezTo>
                  <a:pt x="4891" y="6060"/>
                  <a:pt x="4891" y="6060"/>
                  <a:pt x="4886" y="6060"/>
                </a:cubicBezTo>
                <a:cubicBezTo>
                  <a:pt x="4880" y="6065"/>
                  <a:pt x="4874" y="6065"/>
                  <a:pt x="4862" y="6065"/>
                </a:cubicBezTo>
                <a:cubicBezTo>
                  <a:pt x="4862" y="6083"/>
                  <a:pt x="4862" y="6083"/>
                  <a:pt x="4862" y="6083"/>
                </a:cubicBezTo>
                <a:cubicBezTo>
                  <a:pt x="4862" y="6089"/>
                  <a:pt x="4868" y="6089"/>
                  <a:pt x="4868" y="6095"/>
                </a:cubicBezTo>
                <a:cubicBezTo>
                  <a:pt x="4868" y="6095"/>
                  <a:pt x="4868" y="6101"/>
                  <a:pt x="4868" y="6107"/>
                </a:cubicBezTo>
                <a:cubicBezTo>
                  <a:pt x="4856" y="6113"/>
                  <a:pt x="4844" y="6119"/>
                  <a:pt x="4832" y="6125"/>
                </a:cubicBezTo>
                <a:cubicBezTo>
                  <a:pt x="4832" y="6149"/>
                  <a:pt x="4832" y="6149"/>
                  <a:pt x="4832" y="6149"/>
                </a:cubicBezTo>
                <a:cubicBezTo>
                  <a:pt x="4826" y="6149"/>
                  <a:pt x="4820" y="6149"/>
                  <a:pt x="4820" y="6149"/>
                </a:cubicBezTo>
                <a:cubicBezTo>
                  <a:pt x="4808" y="6154"/>
                  <a:pt x="4802" y="6154"/>
                  <a:pt x="4797" y="6160"/>
                </a:cubicBezTo>
                <a:cubicBezTo>
                  <a:pt x="4791" y="6160"/>
                  <a:pt x="4791" y="6166"/>
                  <a:pt x="4791" y="6172"/>
                </a:cubicBezTo>
                <a:cubicBezTo>
                  <a:pt x="4779" y="6184"/>
                  <a:pt x="4779" y="6196"/>
                  <a:pt x="4779" y="6214"/>
                </a:cubicBezTo>
                <a:cubicBezTo>
                  <a:pt x="4731" y="6214"/>
                  <a:pt x="4731" y="6214"/>
                  <a:pt x="4731" y="6214"/>
                </a:cubicBezTo>
                <a:cubicBezTo>
                  <a:pt x="4731" y="6231"/>
                  <a:pt x="4737" y="6237"/>
                  <a:pt x="4731" y="6249"/>
                </a:cubicBezTo>
                <a:cubicBezTo>
                  <a:pt x="4731" y="6261"/>
                  <a:pt x="4731" y="6267"/>
                  <a:pt x="4731" y="6273"/>
                </a:cubicBezTo>
                <a:cubicBezTo>
                  <a:pt x="4731" y="6279"/>
                  <a:pt x="4725" y="6279"/>
                  <a:pt x="4725" y="6285"/>
                </a:cubicBezTo>
                <a:cubicBezTo>
                  <a:pt x="4725" y="6291"/>
                  <a:pt x="4731" y="6291"/>
                  <a:pt x="4731" y="6297"/>
                </a:cubicBezTo>
                <a:cubicBezTo>
                  <a:pt x="4731" y="6303"/>
                  <a:pt x="4725" y="6309"/>
                  <a:pt x="4725" y="6309"/>
                </a:cubicBezTo>
                <a:cubicBezTo>
                  <a:pt x="4731" y="6320"/>
                  <a:pt x="4737" y="6326"/>
                  <a:pt x="4737" y="6332"/>
                </a:cubicBezTo>
                <a:cubicBezTo>
                  <a:pt x="4743" y="6332"/>
                  <a:pt x="4749" y="6326"/>
                  <a:pt x="4749" y="6326"/>
                </a:cubicBezTo>
                <a:cubicBezTo>
                  <a:pt x="4755" y="6326"/>
                  <a:pt x="4761" y="6320"/>
                  <a:pt x="4767" y="6320"/>
                </a:cubicBezTo>
                <a:cubicBezTo>
                  <a:pt x="4779" y="6320"/>
                  <a:pt x="4785" y="6326"/>
                  <a:pt x="4797" y="6326"/>
                </a:cubicBezTo>
                <a:cubicBezTo>
                  <a:pt x="4797" y="6344"/>
                  <a:pt x="4797" y="6344"/>
                  <a:pt x="4797" y="6344"/>
                </a:cubicBezTo>
                <a:cubicBezTo>
                  <a:pt x="4791" y="6350"/>
                  <a:pt x="4791" y="6356"/>
                  <a:pt x="4791" y="6356"/>
                </a:cubicBezTo>
                <a:cubicBezTo>
                  <a:pt x="4779" y="6362"/>
                  <a:pt x="4773" y="6368"/>
                  <a:pt x="4767" y="6368"/>
                </a:cubicBezTo>
                <a:cubicBezTo>
                  <a:pt x="4761" y="6368"/>
                  <a:pt x="4761" y="6368"/>
                  <a:pt x="4755" y="6368"/>
                </a:cubicBezTo>
                <a:cubicBezTo>
                  <a:pt x="4749" y="6368"/>
                  <a:pt x="4743" y="6368"/>
                  <a:pt x="4737" y="6368"/>
                </a:cubicBezTo>
                <a:cubicBezTo>
                  <a:pt x="4737" y="6380"/>
                  <a:pt x="4743" y="6386"/>
                  <a:pt x="4737" y="6392"/>
                </a:cubicBezTo>
                <a:cubicBezTo>
                  <a:pt x="4737" y="6397"/>
                  <a:pt x="4737" y="6403"/>
                  <a:pt x="4737" y="6403"/>
                </a:cubicBezTo>
                <a:cubicBezTo>
                  <a:pt x="4731" y="6409"/>
                  <a:pt x="4731" y="6409"/>
                  <a:pt x="4725" y="6409"/>
                </a:cubicBezTo>
                <a:cubicBezTo>
                  <a:pt x="4720" y="6415"/>
                  <a:pt x="4720" y="6415"/>
                  <a:pt x="4714" y="6421"/>
                </a:cubicBezTo>
                <a:cubicBezTo>
                  <a:pt x="4708" y="6421"/>
                  <a:pt x="4708" y="6421"/>
                  <a:pt x="4702" y="6427"/>
                </a:cubicBezTo>
                <a:cubicBezTo>
                  <a:pt x="4702" y="6433"/>
                  <a:pt x="4702" y="6439"/>
                  <a:pt x="4702" y="6445"/>
                </a:cubicBezTo>
                <a:cubicBezTo>
                  <a:pt x="4702" y="6451"/>
                  <a:pt x="4702" y="6457"/>
                  <a:pt x="4702" y="6463"/>
                </a:cubicBezTo>
                <a:cubicBezTo>
                  <a:pt x="4702" y="6469"/>
                  <a:pt x="4708" y="6469"/>
                  <a:pt x="4714" y="6475"/>
                </a:cubicBezTo>
                <a:cubicBezTo>
                  <a:pt x="4714" y="6480"/>
                  <a:pt x="4720" y="6480"/>
                  <a:pt x="4720" y="6486"/>
                </a:cubicBezTo>
                <a:cubicBezTo>
                  <a:pt x="4720" y="6498"/>
                  <a:pt x="4720" y="6498"/>
                  <a:pt x="4720" y="6498"/>
                </a:cubicBezTo>
                <a:cubicBezTo>
                  <a:pt x="4720" y="6504"/>
                  <a:pt x="4720" y="6510"/>
                  <a:pt x="4720" y="6522"/>
                </a:cubicBezTo>
                <a:cubicBezTo>
                  <a:pt x="4720" y="6528"/>
                  <a:pt x="4720" y="6528"/>
                  <a:pt x="4720" y="6534"/>
                </a:cubicBezTo>
                <a:cubicBezTo>
                  <a:pt x="4720" y="6540"/>
                  <a:pt x="4725" y="6540"/>
                  <a:pt x="4725" y="6546"/>
                </a:cubicBezTo>
                <a:cubicBezTo>
                  <a:pt x="4731" y="6546"/>
                  <a:pt x="4737" y="6546"/>
                  <a:pt x="4737" y="6552"/>
                </a:cubicBezTo>
                <a:cubicBezTo>
                  <a:pt x="4743" y="6552"/>
                  <a:pt x="4749" y="6552"/>
                  <a:pt x="4749" y="6552"/>
                </a:cubicBezTo>
                <a:cubicBezTo>
                  <a:pt x="4755" y="6552"/>
                  <a:pt x="4761" y="6552"/>
                  <a:pt x="4761" y="6552"/>
                </a:cubicBezTo>
                <a:cubicBezTo>
                  <a:pt x="4767" y="6552"/>
                  <a:pt x="4767" y="6552"/>
                  <a:pt x="4773" y="6558"/>
                </a:cubicBezTo>
                <a:cubicBezTo>
                  <a:pt x="4779" y="6558"/>
                  <a:pt x="4785" y="6558"/>
                  <a:pt x="4785" y="6563"/>
                </a:cubicBezTo>
                <a:cubicBezTo>
                  <a:pt x="4791" y="6563"/>
                  <a:pt x="4791" y="6569"/>
                  <a:pt x="4797" y="6575"/>
                </a:cubicBezTo>
                <a:lnTo>
                  <a:pt x="4802" y="6581"/>
                </a:lnTo>
                <a:cubicBezTo>
                  <a:pt x="4802" y="6587"/>
                  <a:pt x="4808" y="6593"/>
                  <a:pt x="4808" y="6599"/>
                </a:cubicBezTo>
                <a:cubicBezTo>
                  <a:pt x="4814" y="6599"/>
                  <a:pt x="4814" y="6605"/>
                  <a:pt x="4814" y="6611"/>
                </a:cubicBezTo>
                <a:cubicBezTo>
                  <a:pt x="4820" y="6611"/>
                  <a:pt x="4826" y="6611"/>
                  <a:pt x="4826" y="6617"/>
                </a:cubicBezTo>
                <a:cubicBezTo>
                  <a:pt x="4832" y="6623"/>
                  <a:pt x="4832" y="6623"/>
                  <a:pt x="4832" y="6629"/>
                </a:cubicBezTo>
                <a:cubicBezTo>
                  <a:pt x="4838" y="6635"/>
                  <a:pt x="4832" y="6647"/>
                  <a:pt x="4832" y="6652"/>
                </a:cubicBezTo>
                <a:cubicBezTo>
                  <a:pt x="4832" y="6658"/>
                  <a:pt x="4838" y="6658"/>
                  <a:pt x="4838" y="6664"/>
                </a:cubicBezTo>
                <a:cubicBezTo>
                  <a:pt x="4838" y="6670"/>
                  <a:pt x="4838" y="6670"/>
                  <a:pt x="4838" y="6676"/>
                </a:cubicBezTo>
                <a:cubicBezTo>
                  <a:pt x="4844" y="6682"/>
                  <a:pt x="4850" y="6682"/>
                  <a:pt x="4850" y="6682"/>
                </a:cubicBezTo>
                <a:cubicBezTo>
                  <a:pt x="4856" y="6688"/>
                  <a:pt x="4856" y="6694"/>
                  <a:pt x="4862" y="6694"/>
                </a:cubicBezTo>
                <a:cubicBezTo>
                  <a:pt x="4862" y="6700"/>
                  <a:pt x="4868" y="6700"/>
                  <a:pt x="4874" y="6706"/>
                </a:cubicBezTo>
                <a:cubicBezTo>
                  <a:pt x="4874" y="6712"/>
                  <a:pt x="4874" y="6718"/>
                  <a:pt x="4874" y="6730"/>
                </a:cubicBezTo>
                <a:cubicBezTo>
                  <a:pt x="4874" y="6753"/>
                  <a:pt x="4874" y="6753"/>
                  <a:pt x="4874" y="6753"/>
                </a:cubicBezTo>
                <a:cubicBezTo>
                  <a:pt x="4874" y="6759"/>
                  <a:pt x="4880" y="6765"/>
                  <a:pt x="4880" y="6765"/>
                </a:cubicBezTo>
                <a:cubicBezTo>
                  <a:pt x="4886" y="6771"/>
                  <a:pt x="4886" y="6777"/>
                  <a:pt x="4886" y="6777"/>
                </a:cubicBezTo>
                <a:cubicBezTo>
                  <a:pt x="4891" y="6783"/>
                  <a:pt x="4897" y="6783"/>
                  <a:pt x="4897" y="6789"/>
                </a:cubicBezTo>
                <a:cubicBezTo>
                  <a:pt x="4909" y="6795"/>
                  <a:pt x="4915" y="6807"/>
                  <a:pt x="4915" y="6818"/>
                </a:cubicBezTo>
                <a:cubicBezTo>
                  <a:pt x="4915" y="6836"/>
                  <a:pt x="4909" y="6848"/>
                  <a:pt x="4915" y="6860"/>
                </a:cubicBezTo>
                <a:cubicBezTo>
                  <a:pt x="4915" y="6860"/>
                  <a:pt x="4921" y="6866"/>
                  <a:pt x="4921" y="6872"/>
                </a:cubicBezTo>
                <a:cubicBezTo>
                  <a:pt x="4927" y="6872"/>
                  <a:pt x="4933" y="6872"/>
                  <a:pt x="4933" y="6878"/>
                </a:cubicBezTo>
                <a:cubicBezTo>
                  <a:pt x="4939" y="6878"/>
                  <a:pt x="4939" y="6884"/>
                  <a:pt x="4939" y="6884"/>
                </a:cubicBezTo>
                <a:cubicBezTo>
                  <a:pt x="4945" y="6890"/>
                  <a:pt x="4945" y="6890"/>
                  <a:pt x="4951" y="6890"/>
                </a:cubicBezTo>
                <a:cubicBezTo>
                  <a:pt x="4957" y="6896"/>
                  <a:pt x="4957" y="6896"/>
                  <a:pt x="4963" y="6901"/>
                </a:cubicBezTo>
                <a:cubicBezTo>
                  <a:pt x="4969" y="6901"/>
                  <a:pt x="4969" y="6901"/>
                  <a:pt x="4974" y="6906"/>
                </a:cubicBezTo>
                <a:cubicBezTo>
                  <a:pt x="4974" y="6906"/>
                  <a:pt x="4980" y="6912"/>
                  <a:pt x="4980" y="6918"/>
                </a:cubicBezTo>
                <a:cubicBezTo>
                  <a:pt x="4980" y="6918"/>
                  <a:pt x="4980" y="6924"/>
                  <a:pt x="4980" y="6930"/>
                </a:cubicBezTo>
                <a:cubicBezTo>
                  <a:pt x="4980" y="6942"/>
                  <a:pt x="4980" y="6948"/>
                  <a:pt x="4980" y="6960"/>
                </a:cubicBezTo>
                <a:cubicBezTo>
                  <a:pt x="4980" y="6960"/>
                  <a:pt x="4980" y="6966"/>
                  <a:pt x="4980" y="6972"/>
                </a:cubicBezTo>
                <a:cubicBezTo>
                  <a:pt x="4980" y="6978"/>
                  <a:pt x="4980" y="6978"/>
                  <a:pt x="4980" y="6984"/>
                </a:cubicBezTo>
                <a:cubicBezTo>
                  <a:pt x="4986" y="6989"/>
                  <a:pt x="4992" y="6989"/>
                  <a:pt x="4992" y="6989"/>
                </a:cubicBezTo>
                <a:cubicBezTo>
                  <a:pt x="4998" y="7001"/>
                  <a:pt x="4998" y="7007"/>
                  <a:pt x="5004" y="7013"/>
                </a:cubicBezTo>
                <a:cubicBezTo>
                  <a:pt x="5010" y="7019"/>
                  <a:pt x="5010" y="7019"/>
                  <a:pt x="5010" y="7025"/>
                </a:cubicBezTo>
                <a:cubicBezTo>
                  <a:pt x="5016" y="7031"/>
                  <a:pt x="5016" y="7031"/>
                  <a:pt x="5022" y="7037"/>
                </a:cubicBezTo>
                <a:cubicBezTo>
                  <a:pt x="5028" y="7037"/>
                  <a:pt x="5028" y="7037"/>
                  <a:pt x="5034" y="7037"/>
                </a:cubicBezTo>
                <a:cubicBezTo>
                  <a:pt x="5040" y="7043"/>
                  <a:pt x="5046" y="7043"/>
                  <a:pt x="5046" y="7049"/>
                </a:cubicBezTo>
                <a:cubicBezTo>
                  <a:pt x="5052" y="7049"/>
                  <a:pt x="5052" y="7055"/>
                  <a:pt x="5057" y="7055"/>
                </a:cubicBezTo>
                <a:cubicBezTo>
                  <a:pt x="5063" y="7055"/>
                  <a:pt x="5069" y="7061"/>
                  <a:pt x="5069" y="7061"/>
                </a:cubicBezTo>
                <a:cubicBezTo>
                  <a:pt x="5081" y="7061"/>
                  <a:pt x="5087" y="7061"/>
                  <a:pt x="5093" y="7061"/>
                </a:cubicBezTo>
                <a:cubicBezTo>
                  <a:pt x="5099" y="7061"/>
                  <a:pt x="5099" y="7066"/>
                  <a:pt x="5105" y="7066"/>
                </a:cubicBezTo>
                <a:cubicBezTo>
                  <a:pt x="5111" y="7072"/>
                  <a:pt x="5111" y="7078"/>
                  <a:pt x="5117" y="7078"/>
                </a:cubicBezTo>
                <a:cubicBezTo>
                  <a:pt x="5123" y="7084"/>
                  <a:pt x="5123" y="7090"/>
                  <a:pt x="5123" y="7090"/>
                </a:cubicBezTo>
                <a:cubicBezTo>
                  <a:pt x="5129" y="7096"/>
                  <a:pt x="5135" y="7096"/>
                  <a:pt x="5135" y="7096"/>
                </a:cubicBezTo>
                <a:cubicBezTo>
                  <a:pt x="5140" y="7102"/>
                  <a:pt x="5146" y="7102"/>
                  <a:pt x="5146" y="7108"/>
                </a:cubicBezTo>
                <a:cubicBezTo>
                  <a:pt x="5158" y="7114"/>
                  <a:pt x="5158" y="7120"/>
                  <a:pt x="5170" y="7120"/>
                </a:cubicBezTo>
                <a:cubicBezTo>
                  <a:pt x="5176" y="7126"/>
                  <a:pt x="5188" y="7126"/>
                  <a:pt x="5194" y="7132"/>
                </a:cubicBezTo>
                <a:cubicBezTo>
                  <a:pt x="5200" y="7132"/>
                  <a:pt x="5200" y="7138"/>
                  <a:pt x="5206" y="7138"/>
                </a:cubicBezTo>
                <a:cubicBezTo>
                  <a:pt x="5218" y="7144"/>
                  <a:pt x="5224" y="7144"/>
                  <a:pt x="5229" y="7155"/>
                </a:cubicBezTo>
                <a:cubicBezTo>
                  <a:pt x="5235" y="7155"/>
                  <a:pt x="5235" y="7161"/>
                  <a:pt x="5235" y="7167"/>
                </a:cubicBezTo>
                <a:cubicBezTo>
                  <a:pt x="5241" y="7173"/>
                  <a:pt x="5247" y="7173"/>
                  <a:pt x="5247" y="7179"/>
                </a:cubicBezTo>
                <a:cubicBezTo>
                  <a:pt x="5253" y="7185"/>
                  <a:pt x="5259" y="7191"/>
                  <a:pt x="5265" y="7197"/>
                </a:cubicBezTo>
                <a:cubicBezTo>
                  <a:pt x="5271" y="7203"/>
                  <a:pt x="5271" y="7209"/>
                  <a:pt x="5277" y="7209"/>
                </a:cubicBezTo>
                <a:cubicBezTo>
                  <a:pt x="5283" y="7209"/>
                  <a:pt x="5283" y="7209"/>
                  <a:pt x="5289" y="7209"/>
                </a:cubicBezTo>
                <a:cubicBezTo>
                  <a:pt x="5295" y="7209"/>
                  <a:pt x="5301" y="7209"/>
                  <a:pt x="5312" y="7209"/>
                </a:cubicBezTo>
                <a:cubicBezTo>
                  <a:pt x="5312" y="7327"/>
                  <a:pt x="5312" y="7327"/>
                  <a:pt x="5312" y="7327"/>
                </a:cubicBezTo>
                <a:cubicBezTo>
                  <a:pt x="5312" y="7339"/>
                  <a:pt x="5306" y="7345"/>
                  <a:pt x="5306" y="7351"/>
                </a:cubicBezTo>
                <a:cubicBezTo>
                  <a:pt x="5306" y="7363"/>
                  <a:pt x="5306" y="7363"/>
                  <a:pt x="5306" y="7369"/>
                </a:cubicBezTo>
                <a:cubicBezTo>
                  <a:pt x="5306" y="7375"/>
                  <a:pt x="5306" y="7375"/>
                  <a:pt x="5306" y="7375"/>
                </a:cubicBezTo>
                <a:cubicBezTo>
                  <a:pt x="5306" y="7387"/>
                  <a:pt x="5306" y="7387"/>
                  <a:pt x="5306" y="7387"/>
                </a:cubicBezTo>
                <a:cubicBezTo>
                  <a:pt x="5306" y="7398"/>
                  <a:pt x="5312" y="7405"/>
                  <a:pt x="5312" y="7416"/>
                </a:cubicBezTo>
                <a:cubicBezTo>
                  <a:pt x="5312" y="7422"/>
                  <a:pt x="5312" y="7422"/>
                  <a:pt x="5312" y="7422"/>
                </a:cubicBezTo>
                <a:cubicBezTo>
                  <a:pt x="5312" y="7428"/>
                  <a:pt x="5306" y="7428"/>
                  <a:pt x="5306" y="7434"/>
                </a:cubicBezTo>
                <a:cubicBezTo>
                  <a:pt x="5306" y="7440"/>
                  <a:pt x="5306" y="7440"/>
                  <a:pt x="5306" y="7446"/>
                </a:cubicBezTo>
                <a:cubicBezTo>
                  <a:pt x="5306" y="7452"/>
                  <a:pt x="5301" y="7452"/>
                  <a:pt x="5301" y="7458"/>
                </a:cubicBezTo>
                <a:cubicBezTo>
                  <a:pt x="5301" y="7464"/>
                  <a:pt x="5301" y="7470"/>
                  <a:pt x="5301" y="7476"/>
                </a:cubicBezTo>
                <a:cubicBezTo>
                  <a:pt x="5301" y="7476"/>
                  <a:pt x="5301" y="7476"/>
                  <a:pt x="5301" y="7482"/>
                </a:cubicBezTo>
                <a:cubicBezTo>
                  <a:pt x="5301" y="7493"/>
                  <a:pt x="5301" y="7493"/>
                  <a:pt x="5301" y="7493"/>
                </a:cubicBezTo>
                <a:cubicBezTo>
                  <a:pt x="5301" y="7499"/>
                  <a:pt x="5306" y="7499"/>
                  <a:pt x="5306" y="7505"/>
                </a:cubicBezTo>
                <a:cubicBezTo>
                  <a:pt x="5306" y="7511"/>
                  <a:pt x="5306" y="7517"/>
                  <a:pt x="5306" y="7523"/>
                </a:cubicBezTo>
                <a:cubicBezTo>
                  <a:pt x="5306" y="7529"/>
                  <a:pt x="5306" y="7529"/>
                  <a:pt x="5306" y="7529"/>
                </a:cubicBezTo>
                <a:cubicBezTo>
                  <a:pt x="5306" y="7541"/>
                  <a:pt x="5306" y="7541"/>
                  <a:pt x="5306" y="7541"/>
                </a:cubicBezTo>
                <a:cubicBezTo>
                  <a:pt x="5306" y="7547"/>
                  <a:pt x="5295" y="7547"/>
                  <a:pt x="5295" y="7553"/>
                </a:cubicBezTo>
                <a:cubicBezTo>
                  <a:pt x="5295" y="7564"/>
                  <a:pt x="5295" y="7571"/>
                  <a:pt x="5295" y="7576"/>
                </a:cubicBezTo>
                <a:cubicBezTo>
                  <a:pt x="5301" y="7582"/>
                  <a:pt x="5306" y="7588"/>
                  <a:pt x="5306" y="7594"/>
                </a:cubicBezTo>
                <a:cubicBezTo>
                  <a:pt x="5306" y="7606"/>
                  <a:pt x="5306" y="7606"/>
                  <a:pt x="5306" y="7606"/>
                </a:cubicBezTo>
                <a:cubicBezTo>
                  <a:pt x="5306" y="7618"/>
                  <a:pt x="5306" y="7618"/>
                  <a:pt x="5306" y="7618"/>
                </a:cubicBezTo>
                <a:cubicBezTo>
                  <a:pt x="5306" y="7618"/>
                  <a:pt x="5301" y="7624"/>
                  <a:pt x="5301" y="7630"/>
                </a:cubicBezTo>
                <a:cubicBezTo>
                  <a:pt x="5301" y="7630"/>
                  <a:pt x="5301" y="7636"/>
                  <a:pt x="5301" y="7642"/>
                </a:cubicBezTo>
                <a:cubicBezTo>
                  <a:pt x="5301" y="7642"/>
                  <a:pt x="5295" y="7648"/>
                  <a:pt x="5295" y="7653"/>
                </a:cubicBezTo>
                <a:cubicBezTo>
                  <a:pt x="5295" y="7653"/>
                  <a:pt x="5295" y="7659"/>
                  <a:pt x="5289" y="7659"/>
                </a:cubicBezTo>
                <a:cubicBezTo>
                  <a:pt x="5289" y="7665"/>
                  <a:pt x="5289" y="7671"/>
                  <a:pt x="5283" y="7677"/>
                </a:cubicBezTo>
                <a:cubicBezTo>
                  <a:pt x="5283" y="7689"/>
                  <a:pt x="5277" y="7695"/>
                  <a:pt x="5271" y="7707"/>
                </a:cubicBezTo>
                <a:cubicBezTo>
                  <a:pt x="5271" y="7707"/>
                  <a:pt x="5265" y="7713"/>
                  <a:pt x="5265" y="7719"/>
                </a:cubicBezTo>
                <a:cubicBezTo>
                  <a:pt x="5265" y="7725"/>
                  <a:pt x="5265" y="7730"/>
                  <a:pt x="5265" y="7742"/>
                </a:cubicBezTo>
                <a:cubicBezTo>
                  <a:pt x="5265" y="7742"/>
                  <a:pt x="5265" y="7742"/>
                  <a:pt x="5265" y="7748"/>
                </a:cubicBezTo>
                <a:cubicBezTo>
                  <a:pt x="5265" y="7760"/>
                  <a:pt x="5265" y="7766"/>
                  <a:pt x="5265" y="7778"/>
                </a:cubicBezTo>
                <a:cubicBezTo>
                  <a:pt x="5265" y="7778"/>
                  <a:pt x="5265" y="7784"/>
                  <a:pt x="5265" y="7790"/>
                </a:cubicBezTo>
                <a:cubicBezTo>
                  <a:pt x="5265" y="7790"/>
                  <a:pt x="5265" y="7796"/>
                  <a:pt x="5265" y="7802"/>
                </a:cubicBezTo>
                <a:cubicBezTo>
                  <a:pt x="5265" y="7808"/>
                  <a:pt x="5265" y="7808"/>
                  <a:pt x="5265" y="7814"/>
                </a:cubicBezTo>
                <a:cubicBezTo>
                  <a:pt x="5265" y="7819"/>
                  <a:pt x="5265" y="7825"/>
                  <a:pt x="5265" y="7825"/>
                </a:cubicBezTo>
                <a:cubicBezTo>
                  <a:pt x="5265" y="7831"/>
                  <a:pt x="5259" y="7837"/>
                  <a:pt x="5259" y="7843"/>
                </a:cubicBezTo>
                <a:cubicBezTo>
                  <a:pt x="5253" y="7843"/>
                  <a:pt x="5253" y="7849"/>
                  <a:pt x="5253" y="7855"/>
                </a:cubicBezTo>
                <a:cubicBezTo>
                  <a:pt x="5253" y="7861"/>
                  <a:pt x="5247" y="7861"/>
                  <a:pt x="5247" y="7867"/>
                </a:cubicBezTo>
                <a:cubicBezTo>
                  <a:pt x="5241" y="7873"/>
                  <a:pt x="5235" y="7873"/>
                  <a:pt x="5235" y="7879"/>
                </a:cubicBezTo>
                <a:cubicBezTo>
                  <a:pt x="5224" y="7891"/>
                  <a:pt x="5218" y="7896"/>
                  <a:pt x="5218" y="7914"/>
                </a:cubicBezTo>
                <a:cubicBezTo>
                  <a:pt x="5218" y="7920"/>
                  <a:pt x="5218" y="7920"/>
                  <a:pt x="5218" y="7920"/>
                </a:cubicBezTo>
                <a:cubicBezTo>
                  <a:pt x="5218" y="7920"/>
                  <a:pt x="5218" y="7926"/>
                  <a:pt x="5218" y="7932"/>
                </a:cubicBezTo>
                <a:cubicBezTo>
                  <a:pt x="5218" y="7932"/>
                  <a:pt x="5218" y="7938"/>
                  <a:pt x="5218" y="7944"/>
                </a:cubicBezTo>
                <a:cubicBezTo>
                  <a:pt x="5224" y="7944"/>
                  <a:pt x="5224" y="7950"/>
                  <a:pt x="5224" y="7956"/>
                </a:cubicBezTo>
                <a:cubicBezTo>
                  <a:pt x="5229" y="7956"/>
                  <a:pt x="5229" y="7962"/>
                  <a:pt x="5235" y="7962"/>
                </a:cubicBezTo>
                <a:cubicBezTo>
                  <a:pt x="5241" y="7980"/>
                  <a:pt x="5247" y="7991"/>
                  <a:pt x="5247" y="8009"/>
                </a:cubicBezTo>
                <a:cubicBezTo>
                  <a:pt x="5247" y="8027"/>
                  <a:pt x="5241" y="8039"/>
                  <a:pt x="5241" y="8057"/>
                </a:cubicBezTo>
                <a:cubicBezTo>
                  <a:pt x="5241" y="8057"/>
                  <a:pt x="5235" y="8062"/>
                  <a:pt x="5235" y="8069"/>
                </a:cubicBezTo>
                <a:cubicBezTo>
                  <a:pt x="5235" y="8080"/>
                  <a:pt x="5235" y="8086"/>
                  <a:pt x="5235" y="8104"/>
                </a:cubicBezTo>
                <a:cubicBezTo>
                  <a:pt x="5235" y="8110"/>
                  <a:pt x="5229" y="8116"/>
                  <a:pt x="5229" y="8128"/>
                </a:cubicBezTo>
                <a:cubicBezTo>
                  <a:pt x="5229" y="8134"/>
                  <a:pt x="5229" y="8134"/>
                  <a:pt x="5224" y="8140"/>
                </a:cubicBezTo>
                <a:cubicBezTo>
                  <a:pt x="5224" y="8146"/>
                  <a:pt x="5218" y="8146"/>
                  <a:pt x="5212" y="8151"/>
                </a:cubicBezTo>
                <a:cubicBezTo>
                  <a:pt x="5212" y="8157"/>
                  <a:pt x="5218" y="8157"/>
                  <a:pt x="5212" y="8163"/>
                </a:cubicBezTo>
                <a:cubicBezTo>
                  <a:pt x="5212" y="8169"/>
                  <a:pt x="5212" y="8169"/>
                  <a:pt x="5206" y="8175"/>
                </a:cubicBezTo>
                <a:cubicBezTo>
                  <a:pt x="5206" y="8181"/>
                  <a:pt x="5200" y="8181"/>
                  <a:pt x="5200" y="8187"/>
                </a:cubicBezTo>
                <a:cubicBezTo>
                  <a:pt x="5194" y="8193"/>
                  <a:pt x="5194" y="8193"/>
                  <a:pt x="5188" y="8199"/>
                </a:cubicBezTo>
                <a:lnTo>
                  <a:pt x="5182" y="8205"/>
                </a:lnTo>
                <a:cubicBezTo>
                  <a:pt x="5182" y="8229"/>
                  <a:pt x="5182" y="8229"/>
                  <a:pt x="5182" y="8229"/>
                </a:cubicBezTo>
                <a:cubicBezTo>
                  <a:pt x="5182" y="8235"/>
                  <a:pt x="5182" y="8240"/>
                  <a:pt x="5182" y="8246"/>
                </a:cubicBezTo>
                <a:cubicBezTo>
                  <a:pt x="5182" y="8252"/>
                  <a:pt x="5182" y="8252"/>
                  <a:pt x="5182" y="8264"/>
                </a:cubicBezTo>
                <a:lnTo>
                  <a:pt x="5182" y="8270"/>
                </a:lnTo>
                <a:cubicBezTo>
                  <a:pt x="5182" y="8276"/>
                  <a:pt x="5182" y="8276"/>
                  <a:pt x="5182" y="8282"/>
                </a:cubicBezTo>
                <a:cubicBezTo>
                  <a:pt x="5182" y="8288"/>
                  <a:pt x="5176" y="8288"/>
                  <a:pt x="5176" y="8294"/>
                </a:cubicBezTo>
                <a:cubicBezTo>
                  <a:pt x="5170" y="8300"/>
                  <a:pt x="5170" y="8300"/>
                  <a:pt x="5170" y="8306"/>
                </a:cubicBezTo>
                <a:cubicBezTo>
                  <a:pt x="5164" y="8312"/>
                  <a:pt x="5158" y="8312"/>
                  <a:pt x="5158" y="8317"/>
                </a:cubicBezTo>
                <a:cubicBezTo>
                  <a:pt x="5152" y="8323"/>
                  <a:pt x="5152" y="8323"/>
                  <a:pt x="5152" y="8329"/>
                </a:cubicBezTo>
                <a:cubicBezTo>
                  <a:pt x="5152" y="8335"/>
                  <a:pt x="5140" y="8341"/>
                  <a:pt x="5135" y="8347"/>
                </a:cubicBezTo>
                <a:cubicBezTo>
                  <a:pt x="5135" y="8347"/>
                  <a:pt x="5129" y="8347"/>
                  <a:pt x="5123" y="8353"/>
                </a:cubicBezTo>
                <a:cubicBezTo>
                  <a:pt x="5123" y="8359"/>
                  <a:pt x="5123" y="8359"/>
                  <a:pt x="5117" y="8365"/>
                </a:cubicBezTo>
                <a:cubicBezTo>
                  <a:pt x="5117" y="8365"/>
                  <a:pt x="5117" y="8371"/>
                  <a:pt x="5117" y="8377"/>
                </a:cubicBezTo>
                <a:cubicBezTo>
                  <a:pt x="5117" y="8383"/>
                  <a:pt x="5129" y="8383"/>
                  <a:pt x="5129" y="8389"/>
                </a:cubicBezTo>
                <a:cubicBezTo>
                  <a:pt x="5129" y="8389"/>
                  <a:pt x="5129" y="8395"/>
                  <a:pt x="5129" y="8401"/>
                </a:cubicBezTo>
                <a:cubicBezTo>
                  <a:pt x="5129" y="8406"/>
                  <a:pt x="5135" y="8412"/>
                  <a:pt x="5135" y="8424"/>
                </a:cubicBezTo>
                <a:lnTo>
                  <a:pt x="5135" y="8430"/>
                </a:lnTo>
                <a:cubicBezTo>
                  <a:pt x="5135" y="8436"/>
                  <a:pt x="5140" y="8442"/>
                  <a:pt x="5140" y="8442"/>
                </a:cubicBezTo>
                <a:cubicBezTo>
                  <a:pt x="5140" y="8454"/>
                  <a:pt x="5140" y="8460"/>
                  <a:pt x="5140" y="8466"/>
                </a:cubicBezTo>
                <a:cubicBezTo>
                  <a:pt x="5140" y="8489"/>
                  <a:pt x="5140" y="8501"/>
                  <a:pt x="5129" y="8513"/>
                </a:cubicBezTo>
                <a:cubicBezTo>
                  <a:pt x="5129" y="8519"/>
                  <a:pt x="5123" y="8525"/>
                  <a:pt x="5123" y="8525"/>
                </a:cubicBezTo>
                <a:cubicBezTo>
                  <a:pt x="5117" y="8531"/>
                  <a:pt x="5111" y="8531"/>
                  <a:pt x="5111" y="8537"/>
                </a:cubicBezTo>
                <a:cubicBezTo>
                  <a:pt x="5105" y="8543"/>
                  <a:pt x="5111" y="8549"/>
                  <a:pt x="5111" y="8561"/>
                </a:cubicBezTo>
                <a:cubicBezTo>
                  <a:pt x="5111" y="8561"/>
                  <a:pt x="5105" y="8567"/>
                  <a:pt x="5111" y="8572"/>
                </a:cubicBezTo>
                <a:lnTo>
                  <a:pt x="5117" y="8578"/>
                </a:lnTo>
                <a:cubicBezTo>
                  <a:pt x="5123" y="8590"/>
                  <a:pt x="5123" y="8590"/>
                  <a:pt x="5123" y="8590"/>
                </a:cubicBezTo>
                <a:cubicBezTo>
                  <a:pt x="5129" y="8602"/>
                  <a:pt x="5135" y="8608"/>
                  <a:pt x="5135" y="8614"/>
                </a:cubicBezTo>
                <a:cubicBezTo>
                  <a:pt x="5135" y="8620"/>
                  <a:pt x="5129" y="8620"/>
                  <a:pt x="5129" y="8626"/>
                </a:cubicBezTo>
                <a:cubicBezTo>
                  <a:pt x="5123" y="8626"/>
                  <a:pt x="5117" y="8626"/>
                  <a:pt x="5111" y="8632"/>
                </a:cubicBezTo>
                <a:cubicBezTo>
                  <a:pt x="5105" y="8632"/>
                  <a:pt x="5099" y="8632"/>
                  <a:pt x="5099" y="8638"/>
                </a:cubicBezTo>
                <a:cubicBezTo>
                  <a:pt x="5093" y="8644"/>
                  <a:pt x="5093" y="8644"/>
                  <a:pt x="5093" y="8650"/>
                </a:cubicBezTo>
                <a:cubicBezTo>
                  <a:pt x="5093" y="8655"/>
                  <a:pt x="5093" y="8655"/>
                  <a:pt x="5093" y="8661"/>
                </a:cubicBezTo>
                <a:cubicBezTo>
                  <a:pt x="5087" y="8667"/>
                  <a:pt x="5081" y="8667"/>
                  <a:pt x="5081" y="8673"/>
                </a:cubicBezTo>
                <a:cubicBezTo>
                  <a:pt x="5081" y="8673"/>
                  <a:pt x="5081" y="8679"/>
                  <a:pt x="5081" y="8685"/>
                </a:cubicBezTo>
                <a:cubicBezTo>
                  <a:pt x="5075" y="8691"/>
                  <a:pt x="5075" y="8697"/>
                  <a:pt x="5075" y="8703"/>
                </a:cubicBezTo>
                <a:cubicBezTo>
                  <a:pt x="5075" y="8709"/>
                  <a:pt x="5075" y="8715"/>
                  <a:pt x="5081" y="8721"/>
                </a:cubicBezTo>
                <a:cubicBezTo>
                  <a:pt x="5087" y="8721"/>
                  <a:pt x="5093" y="8721"/>
                  <a:pt x="5093" y="8727"/>
                </a:cubicBezTo>
                <a:cubicBezTo>
                  <a:pt x="5099" y="8727"/>
                  <a:pt x="5099" y="8733"/>
                  <a:pt x="5105" y="8733"/>
                </a:cubicBezTo>
                <a:cubicBezTo>
                  <a:pt x="5140" y="8733"/>
                  <a:pt x="5140" y="8733"/>
                  <a:pt x="5140" y="8733"/>
                </a:cubicBezTo>
                <a:cubicBezTo>
                  <a:pt x="5152" y="8632"/>
                  <a:pt x="5152" y="8632"/>
                  <a:pt x="5152" y="8632"/>
                </a:cubicBezTo>
                <a:cubicBezTo>
                  <a:pt x="5194" y="8632"/>
                  <a:pt x="5194" y="8632"/>
                  <a:pt x="5194" y="8632"/>
                </a:cubicBezTo>
                <a:cubicBezTo>
                  <a:pt x="5194" y="8661"/>
                  <a:pt x="5194" y="8661"/>
                  <a:pt x="5194" y="8661"/>
                </a:cubicBezTo>
                <a:cubicBezTo>
                  <a:pt x="5188" y="8667"/>
                  <a:pt x="5188" y="8673"/>
                  <a:pt x="5188" y="8673"/>
                </a:cubicBezTo>
                <a:cubicBezTo>
                  <a:pt x="5182" y="8679"/>
                  <a:pt x="5176" y="8679"/>
                  <a:pt x="5176" y="8679"/>
                </a:cubicBezTo>
                <a:cubicBezTo>
                  <a:pt x="5170" y="8685"/>
                  <a:pt x="5170" y="8691"/>
                  <a:pt x="5164" y="8691"/>
                </a:cubicBezTo>
                <a:cubicBezTo>
                  <a:pt x="5164" y="8750"/>
                  <a:pt x="5164" y="8750"/>
                  <a:pt x="5164" y="8750"/>
                </a:cubicBezTo>
                <a:cubicBezTo>
                  <a:pt x="5164" y="8756"/>
                  <a:pt x="5158" y="8762"/>
                  <a:pt x="5158" y="8762"/>
                </a:cubicBezTo>
                <a:cubicBezTo>
                  <a:pt x="5152" y="8768"/>
                  <a:pt x="5146" y="8768"/>
                  <a:pt x="5146" y="8774"/>
                </a:cubicBezTo>
                <a:cubicBezTo>
                  <a:pt x="5140" y="8774"/>
                  <a:pt x="5140" y="8780"/>
                  <a:pt x="5140" y="8786"/>
                </a:cubicBezTo>
                <a:cubicBezTo>
                  <a:pt x="5140" y="8786"/>
                  <a:pt x="5140" y="8792"/>
                  <a:pt x="5140" y="8798"/>
                </a:cubicBezTo>
                <a:cubicBezTo>
                  <a:pt x="5140" y="8810"/>
                  <a:pt x="5146" y="8816"/>
                  <a:pt x="5146" y="8833"/>
                </a:cubicBezTo>
                <a:cubicBezTo>
                  <a:pt x="5146" y="8845"/>
                  <a:pt x="5146" y="8851"/>
                  <a:pt x="5146" y="8869"/>
                </a:cubicBezTo>
                <a:cubicBezTo>
                  <a:pt x="5146" y="8869"/>
                  <a:pt x="5140" y="8875"/>
                  <a:pt x="5140" y="8881"/>
                </a:cubicBezTo>
                <a:cubicBezTo>
                  <a:pt x="5129" y="8869"/>
                  <a:pt x="5129" y="8869"/>
                  <a:pt x="5129" y="8869"/>
                </a:cubicBezTo>
                <a:cubicBezTo>
                  <a:pt x="5123" y="8869"/>
                  <a:pt x="5123" y="8863"/>
                  <a:pt x="5117" y="8857"/>
                </a:cubicBezTo>
                <a:lnTo>
                  <a:pt x="5111" y="8857"/>
                </a:lnTo>
                <a:cubicBezTo>
                  <a:pt x="5105" y="8851"/>
                  <a:pt x="5111" y="8845"/>
                  <a:pt x="5111" y="8845"/>
                </a:cubicBezTo>
                <a:cubicBezTo>
                  <a:pt x="5111" y="8833"/>
                  <a:pt x="5111" y="8833"/>
                  <a:pt x="5111" y="8833"/>
                </a:cubicBezTo>
                <a:cubicBezTo>
                  <a:pt x="5111" y="8821"/>
                  <a:pt x="5105" y="8816"/>
                  <a:pt x="5105" y="8810"/>
                </a:cubicBezTo>
                <a:lnTo>
                  <a:pt x="5105" y="8816"/>
                </a:lnTo>
                <a:cubicBezTo>
                  <a:pt x="5099" y="8816"/>
                  <a:pt x="5093" y="8816"/>
                  <a:pt x="5087" y="8816"/>
                </a:cubicBezTo>
                <a:cubicBezTo>
                  <a:pt x="5087" y="8851"/>
                  <a:pt x="5087" y="8851"/>
                  <a:pt x="5087" y="8851"/>
                </a:cubicBezTo>
                <a:cubicBezTo>
                  <a:pt x="5093" y="8851"/>
                  <a:pt x="5099" y="8851"/>
                  <a:pt x="5099" y="8851"/>
                </a:cubicBezTo>
                <a:cubicBezTo>
                  <a:pt x="5105" y="8857"/>
                  <a:pt x="5105" y="8863"/>
                  <a:pt x="5105" y="8863"/>
                </a:cubicBezTo>
                <a:cubicBezTo>
                  <a:pt x="5111" y="8869"/>
                  <a:pt x="5117" y="8869"/>
                  <a:pt x="5117" y="8875"/>
                </a:cubicBezTo>
                <a:cubicBezTo>
                  <a:pt x="5117" y="8875"/>
                  <a:pt x="5123" y="8881"/>
                  <a:pt x="5123" y="8887"/>
                </a:cubicBezTo>
                <a:lnTo>
                  <a:pt x="5123" y="8893"/>
                </a:lnTo>
                <a:cubicBezTo>
                  <a:pt x="5123" y="8899"/>
                  <a:pt x="5123" y="8905"/>
                  <a:pt x="5123" y="8905"/>
                </a:cubicBezTo>
                <a:cubicBezTo>
                  <a:pt x="5129" y="8916"/>
                  <a:pt x="5123" y="8922"/>
                  <a:pt x="5123" y="8928"/>
                </a:cubicBezTo>
                <a:lnTo>
                  <a:pt x="5117" y="8922"/>
                </a:lnTo>
                <a:close/>
                <a:moveTo>
                  <a:pt x="5259" y="5241"/>
                </a:moveTo>
                <a:lnTo>
                  <a:pt x="5259" y="5241"/>
                </a:lnTo>
                <a:cubicBezTo>
                  <a:pt x="5271" y="5235"/>
                  <a:pt x="5271" y="5224"/>
                  <a:pt x="5283" y="5218"/>
                </a:cubicBezTo>
                <a:cubicBezTo>
                  <a:pt x="5289" y="5218"/>
                  <a:pt x="5301" y="5212"/>
                  <a:pt x="5306" y="5212"/>
                </a:cubicBezTo>
                <a:cubicBezTo>
                  <a:pt x="5312" y="5212"/>
                  <a:pt x="5318" y="5212"/>
                  <a:pt x="5330" y="5212"/>
                </a:cubicBezTo>
                <a:cubicBezTo>
                  <a:pt x="5336" y="5212"/>
                  <a:pt x="5342" y="5218"/>
                  <a:pt x="5348" y="5218"/>
                </a:cubicBezTo>
                <a:cubicBezTo>
                  <a:pt x="5360" y="5218"/>
                  <a:pt x="5366" y="5212"/>
                  <a:pt x="5372" y="5212"/>
                </a:cubicBezTo>
                <a:cubicBezTo>
                  <a:pt x="5390" y="5212"/>
                  <a:pt x="5401" y="5212"/>
                  <a:pt x="5419" y="5212"/>
                </a:cubicBezTo>
                <a:cubicBezTo>
                  <a:pt x="5437" y="5212"/>
                  <a:pt x="5449" y="5206"/>
                  <a:pt x="5467" y="5206"/>
                </a:cubicBezTo>
                <a:cubicBezTo>
                  <a:pt x="5472" y="5206"/>
                  <a:pt x="5479" y="5200"/>
                  <a:pt x="5490" y="5200"/>
                </a:cubicBezTo>
                <a:cubicBezTo>
                  <a:pt x="5496" y="5200"/>
                  <a:pt x="5502" y="5206"/>
                  <a:pt x="5508" y="5206"/>
                </a:cubicBezTo>
                <a:cubicBezTo>
                  <a:pt x="5526" y="5206"/>
                  <a:pt x="5538" y="5212"/>
                  <a:pt x="5556" y="5212"/>
                </a:cubicBezTo>
                <a:cubicBezTo>
                  <a:pt x="5579" y="5212"/>
                  <a:pt x="5579" y="5212"/>
                  <a:pt x="5579" y="5212"/>
                </a:cubicBezTo>
                <a:cubicBezTo>
                  <a:pt x="5591" y="5212"/>
                  <a:pt x="5591" y="5200"/>
                  <a:pt x="5603" y="5200"/>
                </a:cubicBezTo>
                <a:cubicBezTo>
                  <a:pt x="5597" y="5194"/>
                  <a:pt x="5585" y="5194"/>
                  <a:pt x="5579" y="5188"/>
                </a:cubicBezTo>
                <a:cubicBezTo>
                  <a:pt x="5573" y="5176"/>
                  <a:pt x="5579" y="5164"/>
                  <a:pt x="5579" y="5152"/>
                </a:cubicBezTo>
                <a:cubicBezTo>
                  <a:pt x="5550" y="5158"/>
                  <a:pt x="5538" y="5164"/>
                  <a:pt x="5508" y="5164"/>
                </a:cubicBezTo>
                <a:cubicBezTo>
                  <a:pt x="5490" y="5164"/>
                  <a:pt x="5490" y="5164"/>
                  <a:pt x="5490" y="5164"/>
                </a:cubicBezTo>
                <a:cubicBezTo>
                  <a:pt x="5472" y="5164"/>
                  <a:pt x="5467" y="5152"/>
                  <a:pt x="5455" y="5152"/>
                </a:cubicBezTo>
                <a:cubicBezTo>
                  <a:pt x="5443" y="5152"/>
                  <a:pt x="5443" y="5152"/>
                  <a:pt x="5443" y="5152"/>
                </a:cubicBezTo>
                <a:cubicBezTo>
                  <a:pt x="5431" y="5152"/>
                  <a:pt x="5431" y="5170"/>
                  <a:pt x="5419" y="5170"/>
                </a:cubicBezTo>
                <a:cubicBezTo>
                  <a:pt x="5413" y="5170"/>
                  <a:pt x="5407" y="5170"/>
                  <a:pt x="5395" y="5170"/>
                </a:cubicBezTo>
                <a:cubicBezTo>
                  <a:pt x="5390" y="5170"/>
                  <a:pt x="5378" y="5170"/>
                  <a:pt x="5372" y="5170"/>
                </a:cubicBezTo>
                <a:cubicBezTo>
                  <a:pt x="5366" y="5170"/>
                  <a:pt x="5360" y="5158"/>
                  <a:pt x="5348" y="5152"/>
                </a:cubicBezTo>
                <a:cubicBezTo>
                  <a:pt x="5342" y="5152"/>
                  <a:pt x="5336" y="5152"/>
                  <a:pt x="5330" y="5146"/>
                </a:cubicBezTo>
                <a:cubicBezTo>
                  <a:pt x="5318" y="5146"/>
                  <a:pt x="5312" y="5135"/>
                  <a:pt x="5306" y="5129"/>
                </a:cubicBezTo>
                <a:cubicBezTo>
                  <a:pt x="5289" y="5129"/>
                  <a:pt x="5277" y="5129"/>
                  <a:pt x="5259" y="5129"/>
                </a:cubicBezTo>
                <a:cubicBezTo>
                  <a:pt x="5241" y="5129"/>
                  <a:pt x="5229" y="5123"/>
                  <a:pt x="5212" y="5123"/>
                </a:cubicBezTo>
                <a:cubicBezTo>
                  <a:pt x="5194" y="5123"/>
                  <a:pt x="5188" y="5129"/>
                  <a:pt x="5170" y="5129"/>
                </a:cubicBezTo>
                <a:cubicBezTo>
                  <a:pt x="5170" y="5200"/>
                  <a:pt x="5170" y="5200"/>
                  <a:pt x="5170" y="5200"/>
                </a:cubicBezTo>
                <a:cubicBezTo>
                  <a:pt x="5176" y="5206"/>
                  <a:pt x="5182" y="5218"/>
                  <a:pt x="5188" y="5224"/>
                </a:cubicBezTo>
                <a:cubicBezTo>
                  <a:pt x="5200" y="5230"/>
                  <a:pt x="5206" y="5235"/>
                  <a:pt x="5212" y="5241"/>
                </a:cubicBezTo>
                <a:cubicBezTo>
                  <a:pt x="5235" y="5241"/>
                  <a:pt x="5235" y="5241"/>
                  <a:pt x="5235" y="5241"/>
                </a:cubicBezTo>
                <a:cubicBezTo>
                  <a:pt x="5247" y="5241"/>
                  <a:pt x="5253" y="5241"/>
                  <a:pt x="5259" y="5241"/>
                </a:cubicBezTo>
                <a:close/>
                <a:moveTo>
                  <a:pt x="4992" y="5224"/>
                </a:moveTo>
                <a:lnTo>
                  <a:pt x="4992" y="5224"/>
                </a:lnTo>
                <a:cubicBezTo>
                  <a:pt x="4986" y="5218"/>
                  <a:pt x="4992" y="5206"/>
                  <a:pt x="4986" y="5200"/>
                </a:cubicBezTo>
                <a:cubicBezTo>
                  <a:pt x="4980" y="5194"/>
                  <a:pt x="4969" y="5200"/>
                  <a:pt x="4963" y="5194"/>
                </a:cubicBezTo>
                <a:cubicBezTo>
                  <a:pt x="4957" y="5188"/>
                  <a:pt x="4951" y="5182"/>
                  <a:pt x="4939" y="5182"/>
                </a:cubicBezTo>
                <a:cubicBezTo>
                  <a:pt x="4874" y="5182"/>
                  <a:pt x="4874" y="5182"/>
                  <a:pt x="4874" y="5182"/>
                </a:cubicBezTo>
                <a:cubicBezTo>
                  <a:pt x="4880" y="5194"/>
                  <a:pt x="4880" y="5206"/>
                  <a:pt x="4891" y="5212"/>
                </a:cubicBezTo>
                <a:cubicBezTo>
                  <a:pt x="4903" y="5212"/>
                  <a:pt x="4909" y="5206"/>
                  <a:pt x="4915" y="5212"/>
                </a:cubicBezTo>
                <a:cubicBezTo>
                  <a:pt x="4927" y="5218"/>
                  <a:pt x="4933" y="5218"/>
                  <a:pt x="4939" y="5224"/>
                </a:cubicBezTo>
                <a:cubicBezTo>
                  <a:pt x="4945" y="5230"/>
                  <a:pt x="4939" y="5235"/>
                  <a:pt x="4945" y="5247"/>
                </a:cubicBezTo>
                <a:cubicBezTo>
                  <a:pt x="4951" y="5241"/>
                  <a:pt x="4963" y="5247"/>
                  <a:pt x="4969" y="5247"/>
                </a:cubicBezTo>
                <a:cubicBezTo>
                  <a:pt x="4980" y="5241"/>
                  <a:pt x="4980" y="5230"/>
                  <a:pt x="4992" y="5224"/>
                </a:cubicBezTo>
                <a:close/>
                <a:moveTo>
                  <a:pt x="5093" y="5093"/>
                </a:moveTo>
                <a:lnTo>
                  <a:pt x="5093" y="5093"/>
                </a:lnTo>
                <a:cubicBezTo>
                  <a:pt x="5081" y="5075"/>
                  <a:pt x="5069" y="5063"/>
                  <a:pt x="5052" y="5052"/>
                </a:cubicBezTo>
                <a:cubicBezTo>
                  <a:pt x="5034" y="5040"/>
                  <a:pt x="5028" y="5022"/>
                  <a:pt x="5004" y="5022"/>
                </a:cubicBezTo>
                <a:cubicBezTo>
                  <a:pt x="4980" y="5022"/>
                  <a:pt x="4980" y="5022"/>
                  <a:pt x="4980" y="5022"/>
                </a:cubicBezTo>
                <a:cubicBezTo>
                  <a:pt x="4957" y="5022"/>
                  <a:pt x="4951" y="5022"/>
                  <a:pt x="4927" y="5022"/>
                </a:cubicBezTo>
                <a:cubicBezTo>
                  <a:pt x="4921" y="5022"/>
                  <a:pt x="4915" y="5022"/>
                  <a:pt x="4903" y="5022"/>
                </a:cubicBezTo>
                <a:cubicBezTo>
                  <a:pt x="4897" y="5022"/>
                  <a:pt x="4891" y="5016"/>
                  <a:pt x="4880" y="5010"/>
                </a:cubicBezTo>
                <a:cubicBezTo>
                  <a:pt x="4874" y="5004"/>
                  <a:pt x="4874" y="4992"/>
                  <a:pt x="4868" y="4986"/>
                </a:cubicBezTo>
                <a:cubicBezTo>
                  <a:pt x="4856" y="4986"/>
                  <a:pt x="4850" y="4980"/>
                  <a:pt x="4844" y="4975"/>
                </a:cubicBezTo>
                <a:cubicBezTo>
                  <a:pt x="4826" y="4969"/>
                  <a:pt x="4814" y="4963"/>
                  <a:pt x="4797" y="4957"/>
                </a:cubicBezTo>
                <a:cubicBezTo>
                  <a:pt x="4773" y="4945"/>
                  <a:pt x="4773" y="4945"/>
                  <a:pt x="4773" y="4945"/>
                </a:cubicBezTo>
                <a:cubicBezTo>
                  <a:pt x="4767" y="4939"/>
                  <a:pt x="4767" y="4921"/>
                  <a:pt x="4755" y="4921"/>
                </a:cubicBezTo>
                <a:cubicBezTo>
                  <a:pt x="4743" y="4915"/>
                  <a:pt x="4731" y="4921"/>
                  <a:pt x="4720" y="4921"/>
                </a:cubicBezTo>
                <a:cubicBezTo>
                  <a:pt x="4708" y="4921"/>
                  <a:pt x="4696" y="4921"/>
                  <a:pt x="4684" y="4921"/>
                </a:cubicBezTo>
                <a:cubicBezTo>
                  <a:pt x="4672" y="4921"/>
                  <a:pt x="4672" y="4933"/>
                  <a:pt x="4660" y="4933"/>
                </a:cubicBezTo>
                <a:cubicBezTo>
                  <a:pt x="4648" y="4933"/>
                  <a:pt x="4648" y="4927"/>
                  <a:pt x="4636" y="4927"/>
                </a:cubicBezTo>
                <a:cubicBezTo>
                  <a:pt x="4589" y="4927"/>
                  <a:pt x="4589" y="4927"/>
                  <a:pt x="4589" y="4927"/>
                </a:cubicBezTo>
                <a:cubicBezTo>
                  <a:pt x="4577" y="4927"/>
                  <a:pt x="4571" y="4921"/>
                  <a:pt x="4565" y="4927"/>
                </a:cubicBezTo>
                <a:cubicBezTo>
                  <a:pt x="4554" y="4927"/>
                  <a:pt x="4547" y="4921"/>
                  <a:pt x="4542" y="4927"/>
                </a:cubicBezTo>
                <a:cubicBezTo>
                  <a:pt x="4530" y="4933"/>
                  <a:pt x="4524" y="4945"/>
                  <a:pt x="4524" y="4963"/>
                </a:cubicBezTo>
                <a:cubicBezTo>
                  <a:pt x="4524" y="4975"/>
                  <a:pt x="4536" y="4986"/>
                  <a:pt x="4547" y="4992"/>
                </a:cubicBezTo>
                <a:cubicBezTo>
                  <a:pt x="4559" y="5004"/>
                  <a:pt x="4577" y="5004"/>
                  <a:pt x="4595" y="5004"/>
                </a:cubicBezTo>
                <a:cubicBezTo>
                  <a:pt x="4607" y="5004"/>
                  <a:pt x="4613" y="5004"/>
                  <a:pt x="4619" y="5004"/>
                </a:cubicBezTo>
                <a:cubicBezTo>
                  <a:pt x="4636" y="4998"/>
                  <a:pt x="4648" y="4980"/>
                  <a:pt x="4666" y="4975"/>
                </a:cubicBezTo>
                <a:cubicBezTo>
                  <a:pt x="4672" y="4975"/>
                  <a:pt x="4678" y="4975"/>
                  <a:pt x="4690" y="4975"/>
                </a:cubicBezTo>
                <a:cubicBezTo>
                  <a:pt x="4720" y="4975"/>
                  <a:pt x="4737" y="4986"/>
                  <a:pt x="4755" y="5004"/>
                </a:cubicBezTo>
                <a:cubicBezTo>
                  <a:pt x="4767" y="5010"/>
                  <a:pt x="4761" y="5022"/>
                  <a:pt x="4767" y="5028"/>
                </a:cubicBezTo>
                <a:cubicBezTo>
                  <a:pt x="4773" y="5034"/>
                  <a:pt x="4785" y="5034"/>
                  <a:pt x="4791" y="5034"/>
                </a:cubicBezTo>
                <a:cubicBezTo>
                  <a:pt x="4802" y="5034"/>
                  <a:pt x="4802" y="5046"/>
                  <a:pt x="4814" y="5046"/>
                </a:cubicBezTo>
                <a:cubicBezTo>
                  <a:pt x="4826" y="5046"/>
                  <a:pt x="4832" y="5040"/>
                  <a:pt x="4844" y="5046"/>
                </a:cubicBezTo>
                <a:cubicBezTo>
                  <a:pt x="4856" y="5046"/>
                  <a:pt x="4856" y="5063"/>
                  <a:pt x="4868" y="5069"/>
                </a:cubicBezTo>
                <a:cubicBezTo>
                  <a:pt x="4880" y="5081"/>
                  <a:pt x="4897" y="5093"/>
                  <a:pt x="4915" y="5093"/>
                </a:cubicBezTo>
                <a:lnTo>
                  <a:pt x="5093" y="5093"/>
                </a:lnTo>
                <a:close/>
                <a:moveTo>
                  <a:pt x="7850" y="1998"/>
                </a:moveTo>
                <a:lnTo>
                  <a:pt x="7850" y="1998"/>
                </a:lnTo>
                <a:cubicBezTo>
                  <a:pt x="7862" y="1992"/>
                  <a:pt x="7862" y="1986"/>
                  <a:pt x="7874" y="1986"/>
                </a:cubicBezTo>
                <a:cubicBezTo>
                  <a:pt x="7880" y="1986"/>
                  <a:pt x="7892" y="1986"/>
                  <a:pt x="7897" y="1986"/>
                </a:cubicBezTo>
                <a:cubicBezTo>
                  <a:pt x="7903" y="1986"/>
                  <a:pt x="7909" y="1998"/>
                  <a:pt x="7915" y="2004"/>
                </a:cubicBezTo>
                <a:cubicBezTo>
                  <a:pt x="7921" y="2010"/>
                  <a:pt x="7933" y="2004"/>
                  <a:pt x="7939" y="2016"/>
                </a:cubicBezTo>
                <a:cubicBezTo>
                  <a:pt x="7945" y="2022"/>
                  <a:pt x="7933" y="2034"/>
                  <a:pt x="7939" y="2040"/>
                </a:cubicBezTo>
                <a:cubicBezTo>
                  <a:pt x="7927" y="2040"/>
                  <a:pt x="7921" y="2034"/>
                  <a:pt x="7915" y="2034"/>
                </a:cubicBezTo>
                <a:cubicBezTo>
                  <a:pt x="7886" y="2034"/>
                  <a:pt x="7874" y="2034"/>
                  <a:pt x="7844" y="2034"/>
                </a:cubicBezTo>
                <a:cubicBezTo>
                  <a:pt x="7838" y="2034"/>
                  <a:pt x="7832" y="2040"/>
                  <a:pt x="7820" y="2040"/>
                </a:cubicBezTo>
                <a:cubicBezTo>
                  <a:pt x="7826" y="2075"/>
                  <a:pt x="7826" y="2075"/>
                  <a:pt x="7826" y="2075"/>
                </a:cubicBezTo>
                <a:cubicBezTo>
                  <a:pt x="7838" y="2075"/>
                  <a:pt x="7844" y="2069"/>
                  <a:pt x="7850" y="2069"/>
                </a:cubicBezTo>
                <a:cubicBezTo>
                  <a:pt x="7897" y="2069"/>
                  <a:pt x="7897" y="2069"/>
                  <a:pt x="7897" y="2069"/>
                </a:cubicBezTo>
                <a:lnTo>
                  <a:pt x="7903" y="2075"/>
                </a:lnTo>
                <a:cubicBezTo>
                  <a:pt x="7903" y="2123"/>
                  <a:pt x="7903" y="2123"/>
                  <a:pt x="7903" y="2123"/>
                </a:cubicBezTo>
                <a:cubicBezTo>
                  <a:pt x="7915" y="2146"/>
                  <a:pt x="7915" y="2146"/>
                  <a:pt x="7915" y="2146"/>
                </a:cubicBezTo>
                <a:cubicBezTo>
                  <a:pt x="7939" y="2146"/>
                  <a:pt x="7939" y="2146"/>
                  <a:pt x="7939" y="2146"/>
                </a:cubicBezTo>
                <a:cubicBezTo>
                  <a:pt x="7945" y="2146"/>
                  <a:pt x="7951" y="2141"/>
                  <a:pt x="7957" y="2141"/>
                </a:cubicBezTo>
                <a:cubicBezTo>
                  <a:pt x="7975" y="2141"/>
                  <a:pt x="7986" y="2141"/>
                  <a:pt x="8004" y="2141"/>
                </a:cubicBezTo>
                <a:cubicBezTo>
                  <a:pt x="8028" y="2141"/>
                  <a:pt x="8028" y="2141"/>
                  <a:pt x="8028" y="2141"/>
                </a:cubicBezTo>
                <a:cubicBezTo>
                  <a:pt x="8034" y="2141"/>
                  <a:pt x="8046" y="2134"/>
                  <a:pt x="8052" y="2141"/>
                </a:cubicBezTo>
                <a:cubicBezTo>
                  <a:pt x="8064" y="2146"/>
                  <a:pt x="8058" y="2158"/>
                  <a:pt x="8069" y="2164"/>
                </a:cubicBezTo>
                <a:cubicBezTo>
                  <a:pt x="8075" y="2164"/>
                  <a:pt x="8081" y="2170"/>
                  <a:pt x="8093" y="2176"/>
                </a:cubicBezTo>
                <a:cubicBezTo>
                  <a:pt x="8105" y="2176"/>
                  <a:pt x="8111" y="2176"/>
                  <a:pt x="8123" y="2176"/>
                </a:cubicBezTo>
                <a:cubicBezTo>
                  <a:pt x="8141" y="2176"/>
                  <a:pt x="8147" y="2176"/>
                  <a:pt x="8158" y="2176"/>
                </a:cubicBezTo>
                <a:cubicBezTo>
                  <a:pt x="8170" y="2170"/>
                  <a:pt x="8176" y="2164"/>
                  <a:pt x="8182" y="2158"/>
                </a:cubicBezTo>
                <a:cubicBezTo>
                  <a:pt x="8194" y="2146"/>
                  <a:pt x="8188" y="2134"/>
                  <a:pt x="8200" y="2129"/>
                </a:cubicBezTo>
                <a:cubicBezTo>
                  <a:pt x="8206" y="2123"/>
                  <a:pt x="8212" y="2117"/>
                  <a:pt x="8224" y="2111"/>
                </a:cubicBezTo>
                <a:cubicBezTo>
                  <a:pt x="8230" y="2111"/>
                  <a:pt x="8235" y="2111"/>
                  <a:pt x="8247" y="2111"/>
                </a:cubicBezTo>
                <a:cubicBezTo>
                  <a:pt x="8259" y="2105"/>
                  <a:pt x="8259" y="2093"/>
                  <a:pt x="8265" y="2087"/>
                </a:cubicBezTo>
                <a:cubicBezTo>
                  <a:pt x="8283" y="2081"/>
                  <a:pt x="8295" y="2075"/>
                  <a:pt x="8313" y="2069"/>
                </a:cubicBezTo>
                <a:cubicBezTo>
                  <a:pt x="8342" y="2069"/>
                  <a:pt x="8366" y="2069"/>
                  <a:pt x="8402" y="2069"/>
                </a:cubicBezTo>
                <a:cubicBezTo>
                  <a:pt x="8402" y="2028"/>
                  <a:pt x="8402" y="2028"/>
                  <a:pt x="8402" y="2028"/>
                </a:cubicBezTo>
                <a:cubicBezTo>
                  <a:pt x="8396" y="2016"/>
                  <a:pt x="8396" y="2004"/>
                  <a:pt x="8390" y="2004"/>
                </a:cubicBezTo>
                <a:cubicBezTo>
                  <a:pt x="8366" y="1992"/>
                  <a:pt x="8366" y="1992"/>
                  <a:pt x="8366" y="1992"/>
                </a:cubicBezTo>
                <a:cubicBezTo>
                  <a:pt x="8360" y="1986"/>
                  <a:pt x="8348" y="1992"/>
                  <a:pt x="8342" y="1992"/>
                </a:cubicBezTo>
                <a:cubicBezTo>
                  <a:pt x="8342" y="1980"/>
                  <a:pt x="8342" y="1975"/>
                  <a:pt x="8342" y="1968"/>
                </a:cubicBezTo>
                <a:cubicBezTo>
                  <a:pt x="8342" y="1957"/>
                  <a:pt x="8354" y="1957"/>
                  <a:pt x="8354" y="1945"/>
                </a:cubicBezTo>
                <a:cubicBezTo>
                  <a:pt x="8354" y="1933"/>
                  <a:pt x="8348" y="1927"/>
                  <a:pt x="8348" y="1915"/>
                </a:cubicBezTo>
                <a:cubicBezTo>
                  <a:pt x="8295" y="1915"/>
                  <a:pt x="8295" y="1915"/>
                  <a:pt x="8295" y="1915"/>
                </a:cubicBezTo>
                <a:cubicBezTo>
                  <a:pt x="8283" y="1915"/>
                  <a:pt x="8277" y="1921"/>
                  <a:pt x="8265" y="1921"/>
                </a:cubicBezTo>
                <a:cubicBezTo>
                  <a:pt x="8259" y="1927"/>
                  <a:pt x="8253" y="1933"/>
                  <a:pt x="8247" y="1939"/>
                </a:cubicBezTo>
                <a:cubicBezTo>
                  <a:pt x="8235" y="1945"/>
                  <a:pt x="8230" y="1951"/>
                  <a:pt x="8218" y="1951"/>
                </a:cubicBezTo>
                <a:cubicBezTo>
                  <a:pt x="8212" y="1951"/>
                  <a:pt x="8212" y="1963"/>
                  <a:pt x="8206" y="1963"/>
                </a:cubicBezTo>
                <a:cubicBezTo>
                  <a:pt x="8194" y="1963"/>
                  <a:pt x="8188" y="1957"/>
                  <a:pt x="8182" y="1957"/>
                </a:cubicBezTo>
                <a:cubicBezTo>
                  <a:pt x="8164" y="1957"/>
                  <a:pt x="8152" y="1951"/>
                  <a:pt x="8135" y="1951"/>
                </a:cubicBezTo>
                <a:cubicBezTo>
                  <a:pt x="8117" y="1951"/>
                  <a:pt x="8105" y="1957"/>
                  <a:pt x="8093" y="1957"/>
                </a:cubicBezTo>
                <a:cubicBezTo>
                  <a:pt x="8069" y="1963"/>
                  <a:pt x="8064" y="1980"/>
                  <a:pt x="8040" y="1980"/>
                </a:cubicBezTo>
                <a:cubicBezTo>
                  <a:pt x="7992" y="1980"/>
                  <a:pt x="7992" y="1980"/>
                  <a:pt x="7992" y="1980"/>
                </a:cubicBezTo>
                <a:cubicBezTo>
                  <a:pt x="7992" y="1957"/>
                  <a:pt x="7992" y="1957"/>
                  <a:pt x="7992" y="1957"/>
                </a:cubicBezTo>
                <a:cubicBezTo>
                  <a:pt x="7992" y="1933"/>
                  <a:pt x="7992" y="1933"/>
                  <a:pt x="7992" y="1933"/>
                </a:cubicBezTo>
                <a:cubicBezTo>
                  <a:pt x="7992" y="1921"/>
                  <a:pt x="7980" y="1921"/>
                  <a:pt x="7975" y="1909"/>
                </a:cubicBezTo>
                <a:cubicBezTo>
                  <a:pt x="7957" y="1915"/>
                  <a:pt x="7957" y="1915"/>
                  <a:pt x="7957" y="1915"/>
                </a:cubicBezTo>
                <a:cubicBezTo>
                  <a:pt x="7957" y="1939"/>
                  <a:pt x="7957" y="1939"/>
                  <a:pt x="7957" y="1939"/>
                </a:cubicBezTo>
                <a:cubicBezTo>
                  <a:pt x="7939" y="1933"/>
                  <a:pt x="7933" y="1927"/>
                  <a:pt x="7921" y="1927"/>
                </a:cubicBezTo>
                <a:cubicBezTo>
                  <a:pt x="7909" y="1927"/>
                  <a:pt x="7897" y="1933"/>
                  <a:pt x="7886" y="1933"/>
                </a:cubicBezTo>
                <a:cubicBezTo>
                  <a:pt x="7880" y="1933"/>
                  <a:pt x="7868" y="1933"/>
                  <a:pt x="7862" y="1933"/>
                </a:cubicBezTo>
                <a:cubicBezTo>
                  <a:pt x="7856" y="1939"/>
                  <a:pt x="7844" y="1939"/>
                  <a:pt x="7838" y="1945"/>
                </a:cubicBezTo>
                <a:cubicBezTo>
                  <a:pt x="7832" y="1951"/>
                  <a:pt x="7820" y="1957"/>
                  <a:pt x="7820" y="1968"/>
                </a:cubicBezTo>
                <a:cubicBezTo>
                  <a:pt x="7820" y="1980"/>
                  <a:pt x="7826" y="1986"/>
                  <a:pt x="7826" y="1998"/>
                </a:cubicBezTo>
                <a:cubicBezTo>
                  <a:pt x="7838" y="1992"/>
                  <a:pt x="7844" y="1998"/>
                  <a:pt x="7850" y="1998"/>
                </a:cubicBezTo>
                <a:close/>
                <a:moveTo>
                  <a:pt x="6095" y="3137"/>
                </a:moveTo>
                <a:lnTo>
                  <a:pt x="6095" y="3137"/>
                </a:lnTo>
                <a:cubicBezTo>
                  <a:pt x="6083" y="3142"/>
                  <a:pt x="6077" y="3142"/>
                  <a:pt x="6071" y="3148"/>
                </a:cubicBezTo>
                <a:cubicBezTo>
                  <a:pt x="6065" y="3154"/>
                  <a:pt x="6071" y="3166"/>
                  <a:pt x="6071" y="3172"/>
                </a:cubicBezTo>
                <a:cubicBezTo>
                  <a:pt x="6065" y="3184"/>
                  <a:pt x="6065" y="3190"/>
                  <a:pt x="6065" y="3202"/>
                </a:cubicBezTo>
                <a:cubicBezTo>
                  <a:pt x="6065" y="3214"/>
                  <a:pt x="6054" y="3214"/>
                  <a:pt x="6048" y="3225"/>
                </a:cubicBezTo>
                <a:cubicBezTo>
                  <a:pt x="6042" y="3231"/>
                  <a:pt x="6036" y="3237"/>
                  <a:pt x="6030" y="3249"/>
                </a:cubicBezTo>
                <a:cubicBezTo>
                  <a:pt x="6018" y="3261"/>
                  <a:pt x="6006" y="3279"/>
                  <a:pt x="5988" y="3291"/>
                </a:cubicBezTo>
                <a:cubicBezTo>
                  <a:pt x="5965" y="3314"/>
                  <a:pt x="5947" y="3332"/>
                  <a:pt x="5947" y="3368"/>
                </a:cubicBezTo>
                <a:cubicBezTo>
                  <a:pt x="5947" y="3380"/>
                  <a:pt x="5953" y="3386"/>
                  <a:pt x="5953" y="3397"/>
                </a:cubicBezTo>
                <a:cubicBezTo>
                  <a:pt x="6113" y="3397"/>
                  <a:pt x="6113" y="3397"/>
                  <a:pt x="6113" y="3397"/>
                </a:cubicBezTo>
                <a:cubicBezTo>
                  <a:pt x="6136" y="3397"/>
                  <a:pt x="6148" y="3415"/>
                  <a:pt x="6160" y="3427"/>
                </a:cubicBezTo>
                <a:cubicBezTo>
                  <a:pt x="6178" y="3445"/>
                  <a:pt x="6184" y="3457"/>
                  <a:pt x="6208" y="3463"/>
                </a:cubicBezTo>
                <a:cubicBezTo>
                  <a:pt x="6214" y="3457"/>
                  <a:pt x="6225" y="3457"/>
                  <a:pt x="6231" y="3445"/>
                </a:cubicBezTo>
                <a:cubicBezTo>
                  <a:pt x="6231" y="3433"/>
                  <a:pt x="6231" y="3415"/>
                  <a:pt x="6231" y="3403"/>
                </a:cubicBezTo>
                <a:cubicBezTo>
                  <a:pt x="6231" y="3391"/>
                  <a:pt x="6225" y="3386"/>
                  <a:pt x="6225" y="3380"/>
                </a:cubicBezTo>
                <a:cubicBezTo>
                  <a:pt x="6225" y="3356"/>
                  <a:pt x="6237" y="3350"/>
                  <a:pt x="6249" y="3332"/>
                </a:cubicBezTo>
                <a:cubicBezTo>
                  <a:pt x="6243" y="3309"/>
                  <a:pt x="6243" y="3309"/>
                  <a:pt x="6243" y="3309"/>
                </a:cubicBezTo>
                <a:cubicBezTo>
                  <a:pt x="6231" y="3309"/>
                  <a:pt x="6225" y="3314"/>
                  <a:pt x="6220" y="3309"/>
                </a:cubicBezTo>
                <a:cubicBezTo>
                  <a:pt x="6202" y="3303"/>
                  <a:pt x="6190" y="3291"/>
                  <a:pt x="6172" y="3279"/>
                </a:cubicBezTo>
                <a:cubicBezTo>
                  <a:pt x="6160" y="3273"/>
                  <a:pt x="6160" y="3261"/>
                  <a:pt x="6148" y="3261"/>
                </a:cubicBezTo>
                <a:cubicBezTo>
                  <a:pt x="6143" y="3255"/>
                  <a:pt x="6136" y="3255"/>
                  <a:pt x="6125" y="3255"/>
                </a:cubicBezTo>
                <a:cubicBezTo>
                  <a:pt x="6119" y="3249"/>
                  <a:pt x="6113" y="3255"/>
                  <a:pt x="6107" y="3255"/>
                </a:cubicBezTo>
                <a:cubicBezTo>
                  <a:pt x="6095" y="3249"/>
                  <a:pt x="6089" y="3243"/>
                  <a:pt x="6083" y="3243"/>
                </a:cubicBezTo>
                <a:cubicBezTo>
                  <a:pt x="6089" y="3225"/>
                  <a:pt x="6089" y="3208"/>
                  <a:pt x="6101" y="3196"/>
                </a:cubicBezTo>
                <a:cubicBezTo>
                  <a:pt x="6101" y="3190"/>
                  <a:pt x="6119" y="3190"/>
                  <a:pt x="6119" y="3184"/>
                </a:cubicBezTo>
                <a:cubicBezTo>
                  <a:pt x="6125" y="3178"/>
                  <a:pt x="6125" y="3172"/>
                  <a:pt x="6125" y="3160"/>
                </a:cubicBezTo>
                <a:cubicBezTo>
                  <a:pt x="6125" y="3148"/>
                  <a:pt x="6119" y="3148"/>
                  <a:pt x="6113" y="3137"/>
                </a:cubicBezTo>
                <a:cubicBezTo>
                  <a:pt x="6107" y="3142"/>
                  <a:pt x="6101" y="3137"/>
                  <a:pt x="6095" y="3137"/>
                </a:cubicBezTo>
                <a:close/>
                <a:moveTo>
                  <a:pt x="5787" y="3261"/>
                </a:moveTo>
                <a:lnTo>
                  <a:pt x="5787" y="3261"/>
                </a:lnTo>
                <a:cubicBezTo>
                  <a:pt x="5775" y="3261"/>
                  <a:pt x="5769" y="3255"/>
                  <a:pt x="5763" y="3255"/>
                </a:cubicBezTo>
                <a:cubicBezTo>
                  <a:pt x="5757" y="3249"/>
                  <a:pt x="5745" y="3255"/>
                  <a:pt x="5739" y="3255"/>
                </a:cubicBezTo>
                <a:cubicBezTo>
                  <a:pt x="5727" y="3249"/>
                  <a:pt x="5727" y="3243"/>
                  <a:pt x="5716" y="3243"/>
                </a:cubicBezTo>
                <a:cubicBezTo>
                  <a:pt x="5704" y="3237"/>
                  <a:pt x="5704" y="3225"/>
                  <a:pt x="5692" y="3220"/>
                </a:cubicBezTo>
                <a:cubicBezTo>
                  <a:pt x="5686" y="3214"/>
                  <a:pt x="5680" y="3220"/>
                  <a:pt x="5668" y="3220"/>
                </a:cubicBezTo>
                <a:cubicBezTo>
                  <a:pt x="5650" y="3231"/>
                  <a:pt x="5650" y="3231"/>
                  <a:pt x="5650" y="3231"/>
                </a:cubicBezTo>
                <a:cubicBezTo>
                  <a:pt x="5656" y="3231"/>
                  <a:pt x="5662" y="3237"/>
                  <a:pt x="5668" y="3243"/>
                </a:cubicBezTo>
                <a:cubicBezTo>
                  <a:pt x="5680" y="3249"/>
                  <a:pt x="5680" y="3261"/>
                  <a:pt x="5686" y="3261"/>
                </a:cubicBezTo>
                <a:cubicBezTo>
                  <a:pt x="5692" y="3267"/>
                  <a:pt x="5704" y="3273"/>
                  <a:pt x="5710" y="3279"/>
                </a:cubicBezTo>
                <a:cubicBezTo>
                  <a:pt x="5722" y="3291"/>
                  <a:pt x="5727" y="3303"/>
                  <a:pt x="5745" y="3303"/>
                </a:cubicBezTo>
                <a:cubicBezTo>
                  <a:pt x="5757" y="3303"/>
                  <a:pt x="5763" y="3291"/>
                  <a:pt x="5775" y="3279"/>
                </a:cubicBezTo>
                <a:cubicBezTo>
                  <a:pt x="5775" y="3279"/>
                  <a:pt x="5781" y="3267"/>
                  <a:pt x="5787" y="3261"/>
                </a:cubicBezTo>
                <a:close/>
                <a:moveTo>
                  <a:pt x="7393" y="1731"/>
                </a:moveTo>
                <a:lnTo>
                  <a:pt x="7393" y="1731"/>
                </a:lnTo>
                <a:cubicBezTo>
                  <a:pt x="7400" y="1731"/>
                  <a:pt x="7400" y="1731"/>
                  <a:pt x="7400" y="1731"/>
                </a:cubicBezTo>
                <a:cubicBezTo>
                  <a:pt x="7405" y="1731"/>
                  <a:pt x="7405" y="1731"/>
                  <a:pt x="7411" y="1731"/>
                </a:cubicBezTo>
                <a:lnTo>
                  <a:pt x="7411" y="1731"/>
                </a:lnTo>
                <a:cubicBezTo>
                  <a:pt x="7411" y="1731"/>
                  <a:pt x="7411" y="1731"/>
                  <a:pt x="7417" y="1731"/>
                </a:cubicBezTo>
                <a:lnTo>
                  <a:pt x="7417" y="1731"/>
                </a:lnTo>
                <a:cubicBezTo>
                  <a:pt x="7423" y="1737"/>
                  <a:pt x="7423" y="1737"/>
                  <a:pt x="7423" y="1737"/>
                </a:cubicBezTo>
                <a:cubicBezTo>
                  <a:pt x="7423" y="1737"/>
                  <a:pt x="7423" y="1737"/>
                  <a:pt x="7429" y="1737"/>
                </a:cubicBezTo>
                <a:cubicBezTo>
                  <a:pt x="7429" y="1743"/>
                  <a:pt x="7429" y="1743"/>
                  <a:pt x="7435" y="1743"/>
                </a:cubicBezTo>
                <a:cubicBezTo>
                  <a:pt x="7435" y="1749"/>
                  <a:pt x="7435" y="1749"/>
                  <a:pt x="7435" y="1749"/>
                </a:cubicBezTo>
                <a:cubicBezTo>
                  <a:pt x="7441" y="1749"/>
                  <a:pt x="7447" y="1749"/>
                  <a:pt x="7447" y="1749"/>
                </a:cubicBezTo>
                <a:cubicBezTo>
                  <a:pt x="7459" y="1749"/>
                  <a:pt x="7465" y="1749"/>
                  <a:pt x="7471" y="1749"/>
                </a:cubicBezTo>
                <a:cubicBezTo>
                  <a:pt x="7482" y="1755"/>
                  <a:pt x="7488" y="1761"/>
                  <a:pt x="7494" y="1767"/>
                </a:cubicBezTo>
                <a:cubicBezTo>
                  <a:pt x="7506" y="1773"/>
                  <a:pt x="7512" y="1767"/>
                  <a:pt x="7524" y="1767"/>
                </a:cubicBezTo>
                <a:cubicBezTo>
                  <a:pt x="7530" y="1767"/>
                  <a:pt x="7536" y="1767"/>
                  <a:pt x="7542" y="1767"/>
                </a:cubicBezTo>
                <a:cubicBezTo>
                  <a:pt x="7548" y="1767"/>
                  <a:pt x="7548" y="1761"/>
                  <a:pt x="7554" y="1761"/>
                </a:cubicBezTo>
                <a:cubicBezTo>
                  <a:pt x="7566" y="1761"/>
                  <a:pt x="7571" y="1755"/>
                  <a:pt x="7577" y="1749"/>
                </a:cubicBezTo>
                <a:cubicBezTo>
                  <a:pt x="7583" y="1743"/>
                  <a:pt x="7589" y="1743"/>
                  <a:pt x="7595" y="1737"/>
                </a:cubicBezTo>
                <a:cubicBezTo>
                  <a:pt x="7595" y="1731"/>
                  <a:pt x="7595" y="1725"/>
                  <a:pt x="7601" y="1725"/>
                </a:cubicBezTo>
                <a:cubicBezTo>
                  <a:pt x="7613" y="1720"/>
                  <a:pt x="7619" y="1714"/>
                  <a:pt x="7625" y="1714"/>
                </a:cubicBezTo>
                <a:cubicBezTo>
                  <a:pt x="7631" y="1708"/>
                  <a:pt x="7643" y="1714"/>
                  <a:pt x="7648" y="1714"/>
                </a:cubicBezTo>
                <a:cubicBezTo>
                  <a:pt x="7654" y="1714"/>
                  <a:pt x="7654" y="1708"/>
                  <a:pt x="7660" y="1708"/>
                </a:cubicBezTo>
                <a:cubicBezTo>
                  <a:pt x="7666" y="1708"/>
                  <a:pt x="7672" y="1702"/>
                  <a:pt x="7672" y="1702"/>
                </a:cubicBezTo>
                <a:cubicBezTo>
                  <a:pt x="7678" y="1702"/>
                  <a:pt x="7684" y="1702"/>
                  <a:pt x="7690" y="1702"/>
                </a:cubicBezTo>
                <a:cubicBezTo>
                  <a:pt x="7690" y="1702"/>
                  <a:pt x="7696" y="1696"/>
                  <a:pt x="7702" y="1696"/>
                </a:cubicBezTo>
                <a:cubicBezTo>
                  <a:pt x="7702" y="1696"/>
                  <a:pt x="7708" y="1690"/>
                  <a:pt x="7714" y="1690"/>
                </a:cubicBezTo>
                <a:cubicBezTo>
                  <a:pt x="7714" y="1690"/>
                  <a:pt x="7720" y="1690"/>
                  <a:pt x="7726" y="1690"/>
                </a:cubicBezTo>
                <a:lnTo>
                  <a:pt x="7732" y="1684"/>
                </a:lnTo>
                <a:cubicBezTo>
                  <a:pt x="7737" y="1678"/>
                  <a:pt x="7743" y="1678"/>
                  <a:pt x="7743" y="1678"/>
                </a:cubicBezTo>
                <a:cubicBezTo>
                  <a:pt x="7749" y="1672"/>
                  <a:pt x="7749" y="1666"/>
                  <a:pt x="7755" y="1666"/>
                </a:cubicBezTo>
                <a:cubicBezTo>
                  <a:pt x="7761" y="1660"/>
                  <a:pt x="7761" y="1654"/>
                  <a:pt x="7767" y="1648"/>
                </a:cubicBezTo>
                <a:cubicBezTo>
                  <a:pt x="7767" y="1648"/>
                  <a:pt x="7773" y="1642"/>
                  <a:pt x="7779" y="1636"/>
                </a:cubicBezTo>
                <a:cubicBezTo>
                  <a:pt x="7785" y="1625"/>
                  <a:pt x="7791" y="1619"/>
                  <a:pt x="7803" y="1619"/>
                </a:cubicBezTo>
                <a:cubicBezTo>
                  <a:pt x="7862" y="1619"/>
                  <a:pt x="7862" y="1619"/>
                  <a:pt x="7862" y="1619"/>
                </a:cubicBezTo>
                <a:cubicBezTo>
                  <a:pt x="7868" y="1619"/>
                  <a:pt x="7874" y="1613"/>
                  <a:pt x="7880" y="1607"/>
                </a:cubicBezTo>
                <a:cubicBezTo>
                  <a:pt x="7886" y="1607"/>
                  <a:pt x="7892" y="1601"/>
                  <a:pt x="7892" y="1595"/>
                </a:cubicBezTo>
                <a:cubicBezTo>
                  <a:pt x="7897" y="1595"/>
                  <a:pt x="7903" y="1589"/>
                  <a:pt x="7909" y="1583"/>
                </a:cubicBezTo>
                <a:cubicBezTo>
                  <a:pt x="7909" y="1583"/>
                  <a:pt x="7909" y="1577"/>
                  <a:pt x="7909" y="1571"/>
                </a:cubicBezTo>
                <a:cubicBezTo>
                  <a:pt x="7897" y="1571"/>
                  <a:pt x="7897" y="1571"/>
                  <a:pt x="7897" y="1571"/>
                </a:cubicBezTo>
                <a:cubicBezTo>
                  <a:pt x="7886" y="1577"/>
                  <a:pt x="7880" y="1577"/>
                  <a:pt x="7874" y="1583"/>
                </a:cubicBezTo>
                <a:cubicBezTo>
                  <a:pt x="7874" y="1589"/>
                  <a:pt x="7874" y="1595"/>
                  <a:pt x="7874" y="1595"/>
                </a:cubicBezTo>
                <a:cubicBezTo>
                  <a:pt x="7868" y="1601"/>
                  <a:pt x="7862" y="1601"/>
                  <a:pt x="7850" y="1601"/>
                </a:cubicBezTo>
                <a:cubicBezTo>
                  <a:pt x="7844" y="1601"/>
                  <a:pt x="7844" y="1601"/>
                  <a:pt x="7844" y="1601"/>
                </a:cubicBezTo>
                <a:cubicBezTo>
                  <a:pt x="7838" y="1601"/>
                  <a:pt x="7826" y="1595"/>
                  <a:pt x="7820" y="1589"/>
                </a:cubicBezTo>
                <a:cubicBezTo>
                  <a:pt x="7814" y="1583"/>
                  <a:pt x="7814" y="1571"/>
                  <a:pt x="7803" y="1571"/>
                </a:cubicBezTo>
                <a:cubicBezTo>
                  <a:pt x="7803" y="1565"/>
                  <a:pt x="7797" y="1571"/>
                  <a:pt x="7797" y="1571"/>
                </a:cubicBezTo>
                <a:cubicBezTo>
                  <a:pt x="7785" y="1571"/>
                  <a:pt x="7785" y="1571"/>
                  <a:pt x="7785" y="1571"/>
                </a:cubicBezTo>
                <a:cubicBezTo>
                  <a:pt x="7761" y="1571"/>
                  <a:pt x="7749" y="1571"/>
                  <a:pt x="7732" y="1565"/>
                </a:cubicBezTo>
                <a:cubicBezTo>
                  <a:pt x="7732" y="1559"/>
                  <a:pt x="7726" y="1559"/>
                  <a:pt x="7726" y="1559"/>
                </a:cubicBezTo>
                <a:cubicBezTo>
                  <a:pt x="7720" y="1559"/>
                  <a:pt x="7714" y="1554"/>
                  <a:pt x="7714" y="1554"/>
                </a:cubicBezTo>
                <a:cubicBezTo>
                  <a:pt x="7708" y="1548"/>
                  <a:pt x="7702" y="1548"/>
                  <a:pt x="7702" y="1542"/>
                </a:cubicBezTo>
                <a:cubicBezTo>
                  <a:pt x="7696" y="1536"/>
                  <a:pt x="7696" y="1536"/>
                  <a:pt x="7696" y="1530"/>
                </a:cubicBezTo>
                <a:cubicBezTo>
                  <a:pt x="7696" y="1506"/>
                  <a:pt x="7696" y="1506"/>
                  <a:pt x="7696" y="1506"/>
                </a:cubicBezTo>
                <a:cubicBezTo>
                  <a:pt x="7708" y="1506"/>
                  <a:pt x="7708" y="1500"/>
                  <a:pt x="7720" y="1500"/>
                </a:cubicBezTo>
                <a:cubicBezTo>
                  <a:pt x="7732" y="1500"/>
                  <a:pt x="7737" y="1506"/>
                  <a:pt x="7749" y="1500"/>
                </a:cubicBezTo>
                <a:cubicBezTo>
                  <a:pt x="7755" y="1500"/>
                  <a:pt x="7761" y="1500"/>
                  <a:pt x="7761" y="1500"/>
                </a:cubicBezTo>
                <a:cubicBezTo>
                  <a:pt x="7773" y="1500"/>
                  <a:pt x="7779" y="1500"/>
                  <a:pt x="7791" y="1494"/>
                </a:cubicBezTo>
                <a:cubicBezTo>
                  <a:pt x="7797" y="1488"/>
                  <a:pt x="7803" y="1482"/>
                  <a:pt x="7809" y="1470"/>
                </a:cubicBezTo>
                <a:cubicBezTo>
                  <a:pt x="7814" y="1470"/>
                  <a:pt x="7814" y="1470"/>
                  <a:pt x="7820" y="1476"/>
                </a:cubicBezTo>
                <a:cubicBezTo>
                  <a:pt x="7826" y="1476"/>
                  <a:pt x="7826" y="1482"/>
                  <a:pt x="7826" y="1488"/>
                </a:cubicBezTo>
                <a:cubicBezTo>
                  <a:pt x="7832" y="1494"/>
                  <a:pt x="7826" y="1506"/>
                  <a:pt x="7826" y="1512"/>
                </a:cubicBezTo>
                <a:cubicBezTo>
                  <a:pt x="7826" y="1518"/>
                  <a:pt x="7832" y="1524"/>
                  <a:pt x="7832" y="1524"/>
                </a:cubicBezTo>
                <a:cubicBezTo>
                  <a:pt x="7838" y="1530"/>
                  <a:pt x="7838" y="1536"/>
                  <a:pt x="7838" y="1536"/>
                </a:cubicBezTo>
                <a:cubicBezTo>
                  <a:pt x="7844" y="1548"/>
                  <a:pt x="7856" y="1548"/>
                  <a:pt x="7868" y="1548"/>
                </a:cubicBezTo>
                <a:cubicBezTo>
                  <a:pt x="7874" y="1548"/>
                  <a:pt x="7874" y="1548"/>
                  <a:pt x="7880" y="1542"/>
                </a:cubicBezTo>
                <a:cubicBezTo>
                  <a:pt x="7880" y="1536"/>
                  <a:pt x="7880" y="1530"/>
                  <a:pt x="7880" y="1530"/>
                </a:cubicBezTo>
                <a:cubicBezTo>
                  <a:pt x="7886" y="1518"/>
                  <a:pt x="7897" y="1518"/>
                  <a:pt x="7903" y="1512"/>
                </a:cubicBezTo>
                <a:cubicBezTo>
                  <a:pt x="7915" y="1512"/>
                  <a:pt x="7921" y="1512"/>
                  <a:pt x="7927" y="1512"/>
                </a:cubicBezTo>
                <a:cubicBezTo>
                  <a:pt x="7939" y="1512"/>
                  <a:pt x="7945" y="1512"/>
                  <a:pt x="7957" y="1512"/>
                </a:cubicBezTo>
                <a:cubicBezTo>
                  <a:pt x="7957" y="1512"/>
                  <a:pt x="7963" y="1512"/>
                  <a:pt x="7963" y="1506"/>
                </a:cubicBezTo>
                <a:cubicBezTo>
                  <a:pt x="7963" y="1500"/>
                  <a:pt x="7963" y="1494"/>
                  <a:pt x="7963" y="1488"/>
                </a:cubicBezTo>
                <a:cubicBezTo>
                  <a:pt x="7963" y="1476"/>
                  <a:pt x="7957" y="1470"/>
                  <a:pt x="7951" y="1459"/>
                </a:cubicBezTo>
                <a:cubicBezTo>
                  <a:pt x="7951" y="1453"/>
                  <a:pt x="7945" y="1447"/>
                  <a:pt x="7945" y="1447"/>
                </a:cubicBezTo>
                <a:cubicBezTo>
                  <a:pt x="7933" y="1441"/>
                  <a:pt x="7927" y="1441"/>
                  <a:pt x="7921" y="1435"/>
                </a:cubicBezTo>
                <a:cubicBezTo>
                  <a:pt x="7909" y="1429"/>
                  <a:pt x="7903" y="1423"/>
                  <a:pt x="7897" y="1417"/>
                </a:cubicBezTo>
                <a:cubicBezTo>
                  <a:pt x="7897" y="1405"/>
                  <a:pt x="7903" y="1399"/>
                  <a:pt x="7897" y="1393"/>
                </a:cubicBezTo>
                <a:cubicBezTo>
                  <a:pt x="7897" y="1387"/>
                  <a:pt x="7892" y="1387"/>
                  <a:pt x="7886" y="1387"/>
                </a:cubicBezTo>
                <a:cubicBezTo>
                  <a:pt x="7886" y="1382"/>
                  <a:pt x="7886" y="1376"/>
                  <a:pt x="7886" y="1376"/>
                </a:cubicBezTo>
                <a:cubicBezTo>
                  <a:pt x="7886" y="1370"/>
                  <a:pt x="7886" y="1364"/>
                  <a:pt x="7886" y="1364"/>
                </a:cubicBezTo>
                <a:cubicBezTo>
                  <a:pt x="7886" y="1358"/>
                  <a:pt x="7880" y="1358"/>
                  <a:pt x="7874" y="1358"/>
                </a:cubicBezTo>
                <a:cubicBezTo>
                  <a:pt x="7868" y="1352"/>
                  <a:pt x="7862" y="1352"/>
                  <a:pt x="7850" y="1346"/>
                </a:cubicBezTo>
                <a:cubicBezTo>
                  <a:pt x="7844" y="1346"/>
                  <a:pt x="7844" y="1340"/>
                  <a:pt x="7838" y="1340"/>
                </a:cubicBezTo>
                <a:cubicBezTo>
                  <a:pt x="7844" y="1334"/>
                  <a:pt x="7844" y="1334"/>
                  <a:pt x="7850" y="1328"/>
                </a:cubicBezTo>
                <a:cubicBezTo>
                  <a:pt x="7850" y="1328"/>
                  <a:pt x="7856" y="1328"/>
                  <a:pt x="7862" y="1328"/>
                </a:cubicBezTo>
                <a:cubicBezTo>
                  <a:pt x="7868" y="1328"/>
                  <a:pt x="7874" y="1340"/>
                  <a:pt x="7880" y="1346"/>
                </a:cubicBezTo>
                <a:cubicBezTo>
                  <a:pt x="7886" y="1346"/>
                  <a:pt x="7880" y="1358"/>
                  <a:pt x="7886" y="1358"/>
                </a:cubicBezTo>
                <a:cubicBezTo>
                  <a:pt x="7892" y="1358"/>
                  <a:pt x="7892" y="1358"/>
                  <a:pt x="7897" y="1358"/>
                </a:cubicBezTo>
                <a:cubicBezTo>
                  <a:pt x="7909" y="1358"/>
                  <a:pt x="7909" y="1358"/>
                  <a:pt x="7909" y="1358"/>
                </a:cubicBezTo>
                <a:cubicBezTo>
                  <a:pt x="7915" y="1358"/>
                  <a:pt x="7921" y="1352"/>
                  <a:pt x="7921" y="1352"/>
                </a:cubicBezTo>
                <a:cubicBezTo>
                  <a:pt x="7927" y="1352"/>
                  <a:pt x="7927" y="1358"/>
                  <a:pt x="7933" y="1358"/>
                </a:cubicBezTo>
                <a:cubicBezTo>
                  <a:pt x="7939" y="1340"/>
                  <a:pt x="7939" y="1328"/>
                  <a:pt x="7939" y="1310"/>
                </a:cubicBezTo>
                <a:cubicBezTo>
                  <a:pt x="7939" y="1299"/>
                  <a:pt x="7939" y="1299"/>
                  <a:pt x="7939" y="1299"/>
                </a:cubicBezTo>
                <a:cubicBezTo>
                  <a:pt x="7939" y="1299"/>
                  <a:pt x="7939" y="1293"/>
                  <a:pt x="7939" y="1287"/>
                </a:cubicBezTo>
                <a:cubicBezTo>
                  <a:pt x="7939" y="1287"/>
                  <a:pt x="7945" y="1281"/>
                  <a:pt x="7945" y="1275"/>
                </a:cubicBezTo>
                <a:cubicBezTo>
                  <a:pt x="7945" y="1275"/>
                  <a:pt x="7945" y="1269"/>
                  <a:pt x="7945" y="1263"/>
                </a:cubicBezTo>
                <a:cubicBezTo>
                  <a:pt x="7939" y="1263"/>
                  <a:pt x="7933" y="1263"/>
                  <a:pt x="7933" y="1263"/>
                </a:cubicBezTo>
                <a:cubicBezTo>
                  <a:pt x="7921" y="1257"/>
                  <a:pt x="7915" y="1257"/>
                  <a:pt x="7909" y="1257"/>
                </a:cubicBezTo>
                <a:cubicBezTo>
                  <a:pt x="7897" y="1257"/>
                  <a:pt x="7892" y="1251"/>
                  <a:pt x="7880" y="1257"/>
                </a:cubicBezTo>
                <a:cubicBezTo>
                  <a:pt x="7880" y="1257"/>
                  <a:pt x="7880" y="1263"/>
                  <a:pt x="7880" y="1269"/>
                </a:cubicBezTo>
                <a:cubicBezTo>
                  <a:pt x="7874" y="1269"/>
                  <a:pt x="7868" y="1269"/>
                  <a:pt x="7862" y="1269"/>
                </a:cubicBezTo>
                <a:cubicBezTo>
                  <a:pt x="7826" y="1269"/>
                  <a:pt x="7826" y="1269"/>
                  <a:pt x="7826" y="1269"/>
                </a:cubicBezTo>
                <a:cubicBezTo>
                  <a:pt x="7832" y="1263"/>
                  <a:pt x="7832" y="1257"/>
                  <a:pt x="7838" y="1257"/>
                </a:cubicBezTo>
                <a:cubicBezTo>
                  <a:pt x="7838" y="1251"/>
                  <a:pt x="7844" y="1251"/>
                  <a:pt x="7850" y="1251"/>
                </a:cubicBezTo>
                <a:cubicBezTo>
                  <a:pt x="7850" y="1251"/>
                  <a:pt x="7856" y="1245"/>
                  <a:pt x="7862" y="1245"/>
                </a:cubicBezTo>
                <a:cubicBezTo>
                  <a:pt x="7862" y="1245"/>
                  <a:pt x="7856" y="1239"/>
                  <a:pt x="7862" y="1233"/>
                </a:cubicBezTo>
                <a:cubicBezTo>
                  <a:pt x="7850" y="1233"/>
                  <a:pt x="7844" y="1227"/>
                  <a:pt x="7838" y="1227"/>
                </a:cubicBezTo>
                <a:cubicBezTo>
                  <a:pt x="7832" y="1227"/>
                  <a:pt x="7832" y="1221"/>
                  <a:pt x="7826" y="1221"/>
                </a:cubicBezTo>
                <a:cubicBezTo>
                  <a:pt x="7832" y="1210"/>
                  <a:pt x="7832" y="1210"/>
                  <a:pt x="7832" y="1210"/>
                </a:cubicBezTo>
                <a:cubicBezTo>
                  <a:pt x="7880" y="1210"/>
                  <a:pt x="7880" y="1210"/>
                  <a:pt x="7880" y="1210"/>
                </a:cubicBezTo>
                <a:cubicBezTo>
                  <a:pt x="7880" y="1245"/>
                  <a:pt x="7880" y="1245"/>
                  <a:pt x="7880" y="1245"/>
                </a:cubicBezTo>
                <a:cubicBezTo>
                  <a:pt x="7927" y="1245"/>
                  <a:pt x="7927" y="1245"/>
                  <a:pt x="7927" y="1245"/>
                </a:cubicBezTo>
                <a:cubicBezTo>
                  <a:pt x="7933" y="1245"/>
                  <a:pt x="7939" y="1245"/>
                  <a:pt x="7939" y="1239"/>
                </a:cubicBezTo>
                <a:cubicBezTo>
                  <a:pt x="7945" y="1239"/>
                  <a:pt x="7939" y="1233"/>
                  <a:pt x="7945" y="1227"/>
                </a:cubicBezTo>
                <a:cubicBezTo>
                  <a:pt x="7951" y="1227"/>
                  <a:pt x="7963" y="1227"/>
                  <a:pt x="7969" y="1227"/>
                </a:cubicBezTo>
                <a:cubicBezTo>
                  <a:pt x="7980" y="1227"/>
                  <a:pt x="7980" y="1227"/>
                  <a:pt x="7980" y="1227"/>
                </a:cubicBezTo>
                <a:cubicBezTo>
                  <a:pt x="7998" y="1227"/>
                  <a:pt x="7998" y="1239"/>
                  <a:pt x="8016" y="1239"/>
                </a:cubicBezTo>
                <a:cubicBezTo>
                  <a:pt x="8022" y="1239"/>
                  <a:pt x="8028" y="1233"/>
                  <a:pt x="8034" y="1233"/>
                </a:cubicBezTo>
                <a:cubicBezTo>
                  <a:pt x="8034" y="1227"/>
                  <a:pt x="8034" y="1221"/>
                  <a:pt x="8040" y="1221"/>
                </a:cubicBezTo>
                <a:cubicBezTo>
                  <a:pt x="8046" y="1215"/>
                  <a:pt x="8052" y="1215"/>
                  <a:pt x="8052" y="1210"/>
                </a:cubicBezTo>
                <a:cubicBezTo>
                  <a:pt x="8052" y="1204"/>
                  <a:pt x="8046" y="1198"/>
                  <a:pt x="8040" y="1192"/>
                </a:cubicBezTo>
                <a:cubicBezTo>
                  <a:pt x="8040" y="1186"/>
                  <a:pt x="8034" y="1180"/>
                  <a:pt x="8034" y="1180"/>
                </a:cubicBezTo>
                <a:cubicBezTo>
                  <a:pt x="8028" y="1174"/>
                  <a:pt x="8022" y="1168"/>
                  <a:pt x="8016" y="1168"/>
                </a:cubicBezTo>
                <a:cubicBezTo>
                  <a:pt x="8010" y="1168"/>
                  <a:pt x="8004" y="1168"/>
                  <a:pt x="7998" y="1168"/>
                </a:cubicBezTo>
                <a:cubicBezTo>
                  <a:pt x="7992" y="1168"/>
                  <a:pt x="7992" y="1174"/>
                  <a:pt x="7986" y="1174"/>
                </a:cubicBezTo>
                <a:cubicBezTo>
                  <a:pt x="7980" y="1174"/>
                  <a:pt x="7980" y="1180"/>
                  <a:pt x="7975" y="1180"/>
                </a:cubicBezTo>
                <a:cubicBezTo>
                  <a:pt x="7969" y="1180"/>
                  <a:pt x="7969" y="1174"/>
                  <a:pt x="7963" y="1174"/>
                </a:cubicBezTo>
                <a:cubicBezTo>
                  <a:pt x="7957" y="1174"/>
                  <a:pt x="7951" y="1168"/>
                  <a:pt x="7951" y="1168"/>
                </a:cubicBezTo>
                <a:cubicBezTo>
                  <a:pt x="7951" y="1162"/>
                  <a:pt x="7945" y="1162"/>
                  <a:pt x="7945" y="1156"/>
                </a:cubicBezTo>
                <a:cubicBezTo>
                  <a:pt x="7945" y="1144"/>
                  <a:pt x="7951" y="1144"/>
                  <a:pt x="7957" y="1144"/>
                </a:cubicBezTo>
                <a:cubicBezTo>
                  <a:pt x="7963" y="1144"/>
                  <a:pt x="7969" y="1144"/>
                  <a:pt x="7969" y="1144"/>
                </a:cubicBezTo>
                <a:cubicBezTo>
                  <a:pt x="7975" y="1144"/>
                  <a:pt x="7980" y="1150"/>
                  <a:pt x="7980" y="1150"/>
                </a:cubicBezTo>
                <a:cubicBezTo>
                  <a:pt x="7992" y="1150"/>
                  <a:pt x="7998" y="1150"/>
                  <a:pt x="8004" y="1150"/>
                </a:cubicBezTo>
                <a:cubicBezTo>
                  <a:pt x="8016" y="1150"/>
                  <a:pt x="8022" y="1150"/>
                  <a:pt x="8034" y="1150"/>
                </a:cubicBezTo>
                <a:lnTo>
                  <a:pt x="8040" y="1144"/>
                </a:lnTo>
                <a:cubicBezTo>
                  <a:pt x="8052" y="1138"/>
                  <a:pt x="8052" y="1138"/>
                  <a:pt x="8052" y="1138"/>
                </a:cubicBezTo>
                <a:cubicBezTo>
                  <a:pt x="8058" y="1132"/>
                  <a:pt x="8058" y="1127"/>
                  <a:pt x="8064" y="1127"/>
                </a:cubicBezTo>
                <a:cubicBezTo>
                  <a:pt x="8069" y="1127"/>
                  <a:pt x="8069" y="1132"/>
                  <a:pt x="8075" y="1132"/>
                </a:cubicBezTo>
                <a:cubicBezTo>
                  <a:pt x="8093" y="1132"/>
                  <a:pt x="8093" y="1132"/>
                  <a:pt x="8093" y="1132"/>
                </a:cubicBezTo>
                <a:cubicBezTo>
                  <a:pt x="8099" y="1132"/>
                  <a:pt x="8105" y="1132"/>
                  <a:pt x="8111" y="1132"/>
                </a:cubicBezTo>
                <a:cubicBezTo>
                  <a:pt x="8117" y="1132"/>
                  <a:pt x="8117" y="1132"/>
                  <a:pt x="8123" y="1127"/>
                </a:cubicBezTo>
                <a:cubicBezTo>
                  <a:pt x="8129" y="1127"/>
                  <a:pt x="8123" y="1121"/>
                  <a:pt x="8123" y="1115"/>
                </a:cubicBezTo>
                <a:cubicBezTo>
                  <a:pt x="8117" y="1109"/>
                  <a:pt x="8111" y="1103"/>
                  <a:pt x="8105" y="1103"/>
                </a:cubicBezTo>
                <a:cubicBezTo>
                  <a:pt x="8099" y="1097"/>
                  <a:pt x="8093" y="1103"/>
                  <a:pt x="8093" y="1103"/>
                </a:cubicBezTo>
                <a:cubicBezTo>
                  <a:pt x="8087" y="1097"/>
                  <a:pt x="8081" y="1097"/>
                  <a:pt x="8075" y="1091"/>
                </a:cubicBezTo>
                <a:cubicBezTo>
                  <a:pt x="8069" y="1085"/>
                  <a:pt x="8064" y="1085"/>
                  <a:pt x="8064" y="1079"/>
                </a:cubicBezTo>
                <a:cubicBezTo>
                  <a:pt x="8064" y="1073"/>
                  <a:pt x="8058" y="1073"/>
                  <a:pt x="8058" y="1067"/>
                </a:cubicBezTo>
                <a:cubicBezTo>
                  <a:pt x="8058" y="1061"/>
                  <a:pt x="8064" y="1055"/>
                  <a:pt x="8064" y="1050"/>
                </a:cubicBezTo>
                <a:cubicBezTo>
                  <a:pt x="8064" y="1044"/>
                  <a:pt x="8058" y="1038"/>
                  <a:pt x="8058" y="1032"/>
                </a:cubicBezTo>
                <a:cubicBezTo>
                  <a:pt x="8058" y="1026"/>
                  <a:pt x="8064" y="1026"/>
                  <a:pt x="8064" y="1020"/>
                </a:cubicBezTo>
                <a:lnTo>
                  <a:pt x="8064" y="1014"/>
                </a:lnTo>
                <a:cubicBezTo>
                  <a:pt x="8081" y="1014"/>
                  <a:pt x="8087" y="1014"/>
                  <a:pt x="8111" y="1014"/>
                </a:cubicBezTo>
                <a:cubicBezTo>
                  <a:pt x="8111" y="978"/>
                  <a:pt x="8111" y="978"/>
                  <a:pt x="8111" y="978"/>
                </a:cubicBezTo>
                <a:cubicBezTo>
                  <a:pt x="8111" y="966"/>
                  <a:pt x="8093" y="961"/>
                  <a:pt x="8087" y="949"/>
                </a:cubicBezTo>
                <a:cubicBezTo>
                  <a:pt x="8081" y="943"/>
                  <a:pt x="8087" y="943"/>
                  <a:pt x="8087" y="937"/>
                </a:cubicBezTo>
                <a:cubicBezTo>
                  <a:pt x="8087" y="931"/>
                  <a:pt x="8081" y="925"/>
                  <a:pt x="8081" y="919"/>
                </a:cubicBezTo>
                <a:cubicBezTo>
                  <a:pt x="8069" y="919"/>
                  <a:pt x="8064" y="925"/>
                  <a:pt x="8046" y="919"/>
                </a:cubicBezTo>
                <a:cubicBezTo>
                  <a:pt x="8040" y="919"/>
                  <a:pt x="8040" y="919"/>
                  <a:pt x="8034" y="919"/>
                </a:cubicBezTo>
                <a:cubicBezTo>
                  <a:pt x="8028" y="919"/>
                  <a:pt x="8028" y="913"/>
                  <a:pt x="8022" y="913"/>
                </a:cubicBezTo>
                <a:cubicBezTo>
                  <a:pt x="8016" y="913"/>
                  <a:pt x="8016" y="913"/>
                  <a:pt x="8010" y="907"/>
                </a:cubicBezTo>
                <a:cubicBezTo>
                  <a:pt x="8004" y="907"/>
                  <a:pt x="8004" y="907"/>
                  <a:pt x="7998" y="901"/>
                </a:cubicBezTo>
                <a:cubicBezTo>
                  <a:pt x="7998" y="901"/>
                  <a:pt x="7992" y="895"/>
                  <a:pt x="7992" y="889"/>
                </a:cubicBezTo>
                <a:cubicBezTo>
                  <a:pt x="7986" y="889"/>
                  <a:pt x="7986" y="884"/>
                  <a:pt x="7986" y="877"/>
                </a:cubicBezTo>
                <a:cubicBezTo>
                  <a:pt x="7986" y="872"/>
                  <a:pt x="7986" y="872"/>
                  <a:pt x="7986" y="872"/>
                </a:cubicBezTo>
                <a:cubicBezTo>
                  <a:pt x="7992" y="866"/>
                  <a:pt x="7998" y="866"/>
                  <a:pt x="7998" y="866"/>
                </a:cubicBezTo>
                <a:cubicBezTo>
                  <a:pt x="8004" y="860"/>
                  <a:pt x="8004" y="854"/>
                  <a:pt x="8010" y="854"/>
                </a:cubicBezTo>
                <a:cubicBezTo>
                  <a:pt x="8010" y="848"/>
                  <a:pt x="8016" y="854"/>
                  <a:pt x="8022" y="854"/>
                </a:cubicBezTo>
                <a:cubicBezTo>
                  <a:pt x="8028" y="848"/>
                  <a:pt x="8034" y="848"/>
                  <a:pt x="8046" y="848"/>
                </a:cubicBezTo>
                <a:cubicBezTo>
                  <a:pt x="8052" y="848"/>
                  <a:pt x="8052" y="848"/>
                  <a:pt x="8058" y="848"/>
                </a:cubicBezTo>
                <a:cubicBezTo>
                  <a:pt x="8081" y="848"/>
                  <a:pt x="8081" y="848"/>
                  <a:pt x="8081" y="848"/>
                </a:cubicBezTo>
                <a:cubicBezTo>
                  <a:pt x="8087" y="848"/>
                  <a:pt x="8093" y="842"/>
                  <a:pt x="8105" y="848"/>
                </a:cubicBezTo>
                <a:lnTo>
                  <a:pt x="8111" y="854"/>
                </a:lnTo>
                <a:cubicBezTo>
                  <a:pt x="8117" y="860"/>
                  <a:pt x="8123" y="860"/>
                  <a:pt x="8123" y="872"/>
                </a:cubicBezTo>
                <a:cubicBezTo>
                  <a:pt x="8123" y="877"/>
                  <a:pt x="8123" y="877"/>
                  <a:pt x="8123" y="877"/>
                </a:cubicBezTo>
                <a:cubicBezTo>
                  <a:pt x="8129" y="877"/>
                  <a:pt x="8123" y="884"/>
                  <a:pt x="8117" y="884"/>
                </a:cubicBezTo>
                <a:cubicBezTo>
                  <a:pt x="8117" y="895"/>
                  <a:pt x="8111" y="895"/>
                  <a:pt x="8111" y="901"/>
                </a:cubicBezTo>
                <a:cubicBezTo>
                  <a:pt x="8111" y="919"/>
                  <a:pt x="8117" y="931"/>
                  <a:pt x="8123" y="949"/>
                </a:cubicBezTo>
                <a:cubicBezTo>
                  <a:pt x="8141" y="943"/>
                  <a:pt x="8141" y="943"/>
                  <a:pt x="8141" y="943"/>
                </a:cubicBezTo>
                <a:cubicBezTo>
                  <a:pt x="8141" y="848"/>
                  <a:pt x="8141" y="848"/>
                  <a:pt x="8141" y="848"/>
                </a:cubicBezTo>
                <a:cubicBezTo>
                  <a:pt x="8141" y="842"/>
                  <a:pt x="8147" y="842"/>
                  <a:pt x="8147" y="836"/>
                </a:cubicBezTo>
                <a:cubicBezTo>
                  <a:pt x="8152" y="836"/>
                  <a:pt x="8158" y="830"/>
                  <a:pt x="8158" y="824"/>
                </a:cubicBezTo>
                <a:cubicBezTo>
                  <a:pt x="8158" y="818"/>
                  <a:pt x="8158" y="818"/>
                  <a:pt x="8158" y="818"/>
                </a:cubicBezTo>
                <a:cubicBezTo>
                  <a:pt x="8158" y="812"/>
                  <a:pt x="8152" y="812"/>
                  <a:pt x="8152" y="806"/>
                </a:cubicBezTo>
                <a:cubicBezTo>
                  <a:pt x="8147" y="800"/>
                  <a:pt x="8147" y="795"/>
                  <a:pt x="8135" y="795"/>
                </a:cubicBezTo>
                <a:cubicBezTo>
                  <a:pt x="8129" y="795"/>
                  <a:pt x="8123" y="795"/>
                  <a:pt x="8117" y="795"/>
                </a:cubicBezTo>
                <a:lnTo>
                  <a:pt x="8111" y="800"/>
                </a:lnTo>
                <a:cubicBezTo>
                  <a:pt x="8099" y="800"/>
                  <a:pt x="8099" y="800"/>
                  <a:pt x="8087" y="800"/>
                </a:cubicBezTo>
                <a:cubicBezTo>
                  <a:pt x="8069" y="800"/>
                  <a:pt x="8069" y="800"/>
                  <a:pt x="8069" y="800"/>
                </a:cubicBezTo>
                <a:cubicBezTo>
                  <a:pt x="8064" y="800"/>
                  <a:pt x="8064" y="800"/>
                  <a:pt x="8058" y="800"/>
                </a:cubicBezTo>
                <a:cubicBezTo>
                  <a:pt x="8052" y="800"/>
                  <a:pt x="8052" y="800"/>
                  <a:pt x="8046" y="800"/>
                </a:cubicBezTo>
                <a:cubicBezTo>
                  <a:pt x="8046" y="765"/>
                  <a:pt x="8046" y="765"/>
                  <a:pt x="8046" y="765"/>
                </a:cubicBezTo>
                <a:cubicBezTo>
                  <a:pt x="8052" y="765"/>
                  <a:pt x="8058" y="759"/>
                  <a:pt x="8058" y="759"/>
                </a:cubicBezTo>
                <a:cubicBezTo>
                  <a:pt x="8064" y="759"/>
                  <a:pt x="8064" y="765"/>
                  <a:pt x="8069" y="765"/>
                </a:cubicBezTo>
                <a:cubicBezTo>
                  <a:pt x="8081" y="765"/>
                  <a:pt x="8081" y="765"/>
                  <a:pt x="8081" y="765"/>
                </a:cubicBezTo>
                <a:cubicBezTo>
                  <a:pt x="8093" y="765"/>
                  <a:pt x="8099" y="765"/>
                  <a:pt x="8105" y="765"/>
                </a:cubicBezTo>
                <a:cubicBezTo>
                  <a:pt x="8111" y="765"/>
                  <a:pt x="8111" y="759"/>
                  <a:pt x="8117" y="753"/>
                </a:cubicBezTo>
                <a:cubicBezTo>
                  <a:pt x="8111" y="753"/>
                  <a:pt x="8111" y="747"/>
                  <a:pt x="8111" y="741"/>
                </a:cubicBezTo>
                <a:cubicBezTo>
                  <a:pt x="8105" y="741"/>
                  <a:pt x="8105" y="735"/>
                  <a:pt x="8099" y="729"/>
                </a:cubicBezTo>
                <a:cubicBezTo>
                  <a:pt x="8087" y="729"/>
                  <a:pt x="8081" y="735"/>
                  <a:pt x="8075" y="735"/>
                </a:cubicBezTo>
                <a:cubicBezTo>
                  <a:pt x="8069" y="735"/>
                  <a:pt x="8069" y="729"/>
                  <a:pt x="8064" y="723"/>
                </a:cubicBezTo>
                <a:cubicBezTo>
                  <a:pt x="8058" y="723"/>
                  <a:pt x="8058" y="723"/>
                  <a:pt x="8052" y="723"/>
                </a:cubicBezTo>
                <a:cubicBezTo>
                  <a:pt x="8046" y="723"/>
                  <a:pt x="8046" y="723"/>
                  <a:pt x="8040" y="723"/>
                </a:cubicBezTo>
                <a:cubicBezTo>
                  <a:pt x="8034" y="723"/>
                  <a:pt x="8028" y="718"/>
                  <a:pt x="8022" y="718"/>
                </a:cubicBezTo>
                <a:cubicBezTo>
                  <a:pt x="8010" y="718"/>
                  <a:pt x="8004" y="718"/>
                  <a:pt x="7992" y="723"/>
                </a:cubicBezTo>
                <a:cubicBezTo>
                  <a:pt x="7992" y="729"/>
                  <a:pt x="7998" y="735"/>
                  <a:pt x="7992" y="741"/>
                </a:cubicBezTo>
                <a:cubicBezTo>
                  <a:pt x="7992" y="747"/>
                  <a:pt x="7992" y="747"/>
                  <a:pt x="7986" y="753"/>
                </a:cubicBezTo>
                <a:cubicBezTo>
                  <a:pt x="7986" y="753"/>
                  <a:pt x="7980" y="753"/>
                  <a:pt x="7975" y="753"/>
                </a:cubicBezTo>
                <a:cubicBezTo>
                  <a:pt x="7975" y="747"/>
                  <a:pt x="7969" y="747"/>
                  <a:pt x="7963" y="741"/>
                </a:cubicBezTo>
                <a:cubicBezTo>
                  <a:pt x="7963" y="741"/>
                  <a:pt x="7963" y="735"/>
                  <a:pt x="7963" y="729"/>
                </a:cubicBezTo>
                <a:cubicBezTo>
                  <a:pt x="7963" y="723"/>
                  <a:pt x="7963" y="718"/>
                  <a:pt x="7969" y="711"/>
                </a:cubicBezTo>
                <a:cubicBezTo>
                  <a:pt x="7969" y="706"/>
                  <a:pt x="7969" y="700"/>
                  <a:pt x="7975" y="700"/>
                </a:cubicBezTo>
                <a:cubicBezTo>
                  <a:pt x="7975" y="694"/>
                  <a:pt x="7980" y="700"/>
                  <a:pt x="7986" y="694"/>
                </a:cubicBezTo>
                <a:cubicBezTo>
                  <a:pt x="7986" y="688"/>
                  <a:pt x="7992" y="688"/>
                  <a:pt x="7992" y="682"/>
                </a:cubicBezTo>
                <a:cubicBezTo>
                  <a:pt x="7998" y="682"/>
                  <a:pt x="7992" y="676"/>
                  <a:pt x="7992" y="670"/>
                </a:cubicBezTo>
                <a:cubicBezTo>
                  <a:pt x="7992" y="664"/>
                  <a:pt x="7992" y="658"/>
                  <a:pt x="7992" y="646"/>
                </a:cubicBezTo>
                <a:cubicBezTo>
                  <a:pt x="7992" y="640"/>
                  <a:pt x="7998" y="629"/>
                  <a:pt x="7998" y="617"/>
                </a:cubicBezTo>
                <a:cubicBezTo>
                  <a:pt x="8034" y="617"/>
                  <a:pt x="8034" y="617"/>
                  <a:pt x="8034" y="617"/>
                </a:cubicBezTo>
                <a:cubicBezTo>
                  <a:pt x="8034" y="605"/>
                  <a:pt x="8034" y="599"/>
                  <a:pt x="8040" y="587"/>
                </a:cubicBezTo>
                <a:cubicBezTo>
                  <a:pt x="8040" y="587"/>
                  <a:pt x="8046" y="581"/>
                  <a:pt x="8046" y="575"/>
                </a:cubicBezTo>
                <a:cubicBezTo>
                  <a:pt x="8058" y="575"/>
                  <a:pt x="8064" y="575"/>
                  <a:pt x="8069" y="575"/>
                </a:cubicBezTo>
                <a:cubicBezTo>
                  <a:pt x="8081" y="575"/>
                  <a:pt x="8081" y="575"/>
                  <a:pt x="8081" y="575"/>
                </a:cubicBezTo>
                <a:cubicBezTo>
                  <a:pt x="8087" y="575"/>
                  <a:pt x="8087" y="569"/>
                  <a:pt x="8093" y="569"/>
                </a:cubicBezTo>
                <a:cubicBezTo>
                  <a:pt x="8093" y="563"/>
                  <a:pt x="8093" y="557"/>
                  <a:pt x="8093" y="557"/>
                </a:cubicBezTo>
                <a:cubicBezTo>
                  <a:pt x="8093" y="552"/>
                  <a:pt x="8087" y="545"/>
                  <a:pt x="8087" y="540"/>
                </a:cubicBezTo>
                <a:cubicBezTo>
                  <a:pt x="8087" y="534"/>
                  <a:pt x="8093" y="528"/>
                  <a:pt x="8099" y="522"/>
                </a:cubicBezTo>
                <a:cubicBezTo>
                  <a:pt x="8099" y="516"/>
                  <a:pt x="8105" y="516"/>
                  <a:pt x="8105" y="510"/>
                </a:cubicBezTo>
                <a:cubicBezTo>
                  <a:pt x="8105" y="504"/>
                  <a:pt x="8111" y="504"/>
                  <a:pt x="8111" y="498"/>
                </a:cubicBezTo>
                <a:cubicBezTo>
                  <a:pt x="8111" y="492"/>
                  <a:pt x="8117" y="492"/>
                  <a:pt x="8123" y="492"/>
                </a:cubicBezTo>
                <a:cubicBezTo>
                  <a:pt x="8129" y="486"/>
                  <a:pt x="8135" y="480"/>
                  <a:pt x="8147" y="480"/>
                </a:cubicBezTo>
                <a:cubicBezTo>
                  <a:pt x="8158" y="474"/>
                  <a:pt x="8164" y="486"/>
                  <a:pt x="8182" y="480"/>
                </a:cubicBezTo>
                <a:lnTo>
                  <a:pt x="8188" y="480"/>
                </a:lnTo>
                <a:cubicBezTo>
                  <a:pt x="8194" y="474"/>
                  <a:pt x="8194" y="468"/>
                  <a:pt x="8194" y="468"/>
                </a:cubicBezTo>
                <a:cubicBezTo>
                  <a:pt x="8200" y="463"/>
                  <a:pt x="8200" y="457"/>
                  <a:pt x="8200" y="457"/>
                </a:cubicBezTo>
                <a:cubicBezTo>
                  <a:pt x="8200" y="451"/>
                  <a:pt x="8200" y="445"/>
                  <a:pt x="8206" y="445"/>
                </a:cubicBezTo>
                <a:cubicBezTo>
                  <a:pt x="8206" y="439"/>
                  <a:pt x="8212" y="439"/>
                  <a:pt x="8218" y="439"/>
                </a:cubicBezTo>
                <a:cubicBezTo>
                  <a:pt x="8224" y="433"/>
                  <a:pt x="8224" y="433"/>
                  <a:pt x="8230" y="433"/>
                </a:cubicBezTo>
                <a:cubicBezTo>
                  <a:pt x="8230" y="433"/>
                  <a:pt x="8235" y="433"/>
                  <a:pt x="8241" y="433"/>
                </a:cubicBezTo>
                <a:cubicBezTo>
                  <a:pt x="8241" y="433"/>
                  <a:pt x="8247" y="433"/>
                  <a:pt x="8253" y="427"/>
                </a:cubicBezTo>
                <a:cubicBezTo>
                  <a:pt x="8253" y="427"/>
                  <a:pt x="8259" y="433"/>
                  <a:pt x="8265" y="427"/>
                </a:cubicBezTo>
                <a:cubicBezTo>
                  <a:pt x="8265" y="427"/>
                  <a:pt x="8265" y="421"/>
                  <a:pt x="8271" y="415"/>
                </a:cubicBezTo>
                <a:cubicBezTo>
                  <a:pt x="8265" y="403"/>
                  <a:pt x="8265" y="403"/>
                  <a:pt x="8265" y="403"/>
                </a:cubicBezTo>
                <a:cubicBezTo>
                  <a:pt x="8164" y="403"/>
                  <a:pt x="8164" y="403"/>
                  <a:pt x="8164" y="403"/>
                </a:cubicBezTo>
                <a:cubicBezTo>
                  <a:pt x="8135" y="397"/>
                  <a:pt x="8135" y="397"/>
                  <a:pt x="8135" y="397"/>
                </a:cubicBezTo>
                <a:cubicBezTo>
                  <a:pt x="8147" y="397"/>
                  <a:pt x="8152" y="397"/>
                  <a:pt x="8158" y="391"/>
                </a:cubicBezTo>
                <a:cubicBezTo>
                  <a:pt x="8170" y="386"/>
                  <a:pt x="8176" y="374"/>
                  <a:pt x="8188" y="374"/>
                </a:cubicBezTo>
                <a:cubicBezTo>
                  <a:pt x="8200" y="374"/>
                  <a:pt x="8200" y="374"/>
                  <a:pt x="8206" y="379"/>
                </a:cubicBezTo>
                <a:cubicBezTo>
                  <a:pt x="8212" y="379"/>
                  <a:pt x="8218" y="386"/>
                  <a:pt x="8224" y="386"/>
                </a:cubicBezTo>
                <a:cubicBezTo>
                  <a:pt x="8230" y="386"/>
                  <a:pt x="8230" y="386"/>
                  <a:pt x="8235" y="386"/>
                </a:cubicBezTo>
                <a:cubicBezTo>
                  <a:pt x="8247" y="386"/>
                  <a:pt x="8247" y="386"/>
                  <a:pt x="8247" y="386"/>
                </a:cubicBezTo>
                <a:cubicBezTo>
                  <a:pt x="8253" y="386"/>
                  <a:pt x="8253" y="386"/>
                  <a:pt x="8259" y="386"/>
                </a:cubicBezTo>
                <a:cubicBezTo>
                  <a:pt x="8265" y="386"/>
                  <a:pt x="8265" y="386"/>
                  <a:pt x="8271" y="386"/>
                </a:cubicBezTo>
                <a:cubicBezTo>
                  <a:pt x="8277" y="386"/>
                  <a:pt x="8283" y="379"/>
                  <a:pt x="8283" y="379"/>
                </a:cubicBezTo>
                <a:cubicBezTo>
                  <a:pt x="8289" y="379"/>
                  <a:pt x="8289" y="374"/>
                  <a:pt x="8295" y="368"/>
                </a:cubicBezTo>
                <a:cubicBezTo>
                  <a:pt x="8295" y="368"/>
                  <a:pt x="8301" y="362"/>
                  <a:pt x="8301" y="356"/>
                </a:cubicBezTo>
                <a:cubicBezTo>
                  <a:pt x="8307" y="350"/>
                  <a:pt x="8313" y="350"/>
                  <a:pt x="8318" y="344"/>
                </a:cubicBezTo>
                <a:cubicBezTo>
                  <a:pt x="8318" y="338"/>
                  <a:pt x="8318" y="332"/>
                  <a:pt x="8324" y="332"/>
                </a:cubicBezTo>
                <a:cubicBezTo>
                  <a:pt x="8330" y="332"/>
                  <a:pt x="8342" y="332"/>
                  <a:pt x="8348" y="332"/>
                </a:cubicBezTo>
                <a:cubicBezTo>
                  <a:pt x="8360" y="332"/>
                  <a:pt x="8360" y="332"/>
                  <a:pt x="8360" y="332"/>
                </a:cubicBezTo>
                <a:cubicBezTo>
                  <a:pt x="8378" y="332"/>
                  <a:pt x="8390" y="326"/>
                  <a:pt x="8407" y="326"/>
                </a:cubicBezTo>
                <a:cubicBezTo>
                  <a:pt x="8407" y="326"/>
                  <a:pt x="8413" y="326"/>
                  <a:pt x="8419" y="326"/>
                </a:cubicBezTo>
                <a:cubicBezTo>
                  <a:pt x="8419" y="320"/>
                  <a:pt x="8425" y="320"/>
                  <a:pt x="8425" y="320"/>
                </a:cubicBezTo>
                <a:cubicBezTo>
                  <a:pt x="8431" y="320"/>
                  <a:pt x="8437" y="314"/>
                  <a:pt x="8437" y="308"/>
                </a:cubicBezTo>
                <a:cubicBezTo>
                  <a:pt x="8443" y="302"/>
                  <a:pt x="8449" y="302"/>
                  <a:pt x="8449" y="297"/>
                </a:cubicBezTo>
                <a:cubicBezTo>
                  <a:pt x="8449" y="291"/>
                  <a:pt x="8449" y="285"/>
                  <a:pt x="8449" y="273"/>
                </a:cubicBezTo>
                <a:cubicBezTo>
                  <a:pt x="8449" y="267"/>
                  <a:pt x="8449" y="261"/>
                  <a:pt x="8443" y="255"/>
                </a:cubicBezTo>
                <a:cubicBezTo>
                  <a:pt x="8443" y="249"/>
                  <a:pt x="8437" y="249"/>
                  <a:pt x="8431" y="249"/>
                </a:cubicBezTo>
                <a:cubicBezTo>
                  <a:pt x="8425" y="243"/>
                  <a:pt x="8419" y="243"/>
                  <a:pt x="8407" y="243"/>
                </a:cubicBezTo>
                <a:cubicBezTo>
                  <a:pt x="8396" y="243"/>
                  <a:pt x="8390" y="243"/>
                  <a:pt x="8384" y="249"/>
                </a:cubicBezTo>
                <a:cubicBezTo>
                  <a:pt x="8378" y="249"/>
                  <a:pt x="8372" y="255"/>
                  <a:pt x="8366" y="255"/>
                </a:cubicBezTo>
                <a:cubicBezTo>
                  <a:pt x="8360" y="255"/>
                  <a:pt x="8354" y="261"/>
                  <a:pt x="8342" y="261"/>
                </a:cubicBezTo>
                <a:cubicBezTo>
                  <a:pt x="8336" y="261"/>
                  <a:pt x="8330" y="255"/>
                  <a:pt x="8318" y="255"/>
                </a:cubicBezTo>
                <a:cubicBezTo>
                  <a:pt x="8313" y="249"/>
                  <a:pt x="8313" y="249"/>
                  <a:pt x="8307" y="249"/>
                </a:cubicBezTo>
                <a:cubicBezTo>
                  <a:pt x="8289" y="243"/>
                  <a:pt x="8289" y="243"/>
                  <a:pt x="8289" y="243"/>
                </a:cubicBezTo>
                <a:cubicBezTo>
                  <a:pt x="8283" y="237"/>
                  <a:pt x="8277" y="237"/>
                  <a:pt x="8271" y="237"/>
                </a:cubicBezTo>
                <a:cubicBezTo>
                  <a:pt x="8265" y="237"/>
                  <a:pt x="8259" y="243"/>
                  <a:pt x="8247" y="243"/>
                </a:cubicBezTo>
                <a:cubicBezTo>
                  <a:pt x="8241" y="243"/>
                  <a:pt x="8241" y="243"/>
                  <a:pt x="8235" y="243"/>
                </a:cubicBezTo>
                <a:cubicBezTo>
                  <a:pt x="8224" y="243"/>
                  <a:pt x="8218" y="243"/>
                  <a:pt x="8206" y="249"/>
                </a:cubicBezTo>
                <a:cubicBezTo>
                  <a:pt x="8206" y="249"/>
                  <a:pt x="8200" y="255"/>
                  <a:pt x="8194" y="255"/>
                </a:cubicBezTo>
                <a:cubicBezTo>
                  <a:pt x="8194" y="261"/>
                  <a:pt x="8188" y="261"/>
                  <a:pt x="8188" y="261"/>
                </a:cubicBezTo>
                <a:cubicBezTo>
                  <a:pt x="8182" y="273"/>
                  <a:pt x="8182" y="279"/>
                  <a:pt x="8176" y="285"/>
                </a:cubicBezTo>
                <a:cubicBezTo>
                  <a:pt x="8176" y="291"/>
                  <a:pt x="8176" y="297"/>
                  <a:pt x="8170" y="297"/>
                </a:cubicBezTo>
                <a:cubicBezTo>
                  <a:pt x="8170" y="302"/>
                  <a:pt x="8164" y="302"/>
                  <a:pt x="8158" y="302"/>
                </a:cubicBezTo>
                <a:cubicBezTo>
                  <a:pt x="8152" y="302"/>
                  <a:pt x="8147" y="302"/>
                  <a:pt x="8135" y="302"/>
                </a:cubicBezTo>
                <a:cubicBezTo>
                  <a:pt x="8123" y="302"/>
                  <a:pt x="8117" y="302"/>
                  <a:pt x="8111" y="302"/>
                </a:cubicBezTo>
                <a:cubicBezTo>
                  <a:pt x="8099" y="302"/>
                  <a:pt x="8093" y="302"/>
                  <a:pt x="8087" y="302"/>
                </a:cubicBezTo>
                <a:cubicBezTo>
                  <a:pt x="8081" y="297"/>
                  <a:pt x="8081" y="291"/>
                  <a:pt x="8075" y="291"/>
                </a:cubicBezTo>
                <a:cubicBezTo>
                  <a:pt x="8069" y="285"/>
                  <a:pt x="8058" y="285"/>
                  <a:pt x="8046" y="285"/>
                </a:cubicBezTo>
                <a:cubicBezTo>
                  <a:pt x="8040" y="285"/>
                  <a:pt x="8034" y="285"/>
                  <a:pt x="8028" y="285"/>
                </a:cubicBezTo>
                <a:cubicBezTo>
                  <a:pt x="8016" y="291"/>
                  <a:pt x="8016" y="297"/>
                  <a:pt x="8010" y="308"/>
                </a:cubicBezTo>
                <a:cubicBezTo>
                  <a:pt x="8004" y="308"/>
                  <a:pt x="8004" y="314"/>
                  <a:pt x="8004" y="320"/>
                </a:cubicBezTo>
                <a:cubicBezTo>
                  <a:pt x="7998" y="320"/>
                  <a:pt x="7998" y="320"/>
                  <a:pt x="7992" y="326"/>
                </a:cubicBezTo>
                <a:cubicBezTo>
                  <a:pt x="7986" y="326"/>
                  <a:pt x="7986" y="326"/>
                  <a:pt x="7980" y="326"/>
                </a:cubicBezTo>
                <a:cubicBezTo>
                  <a:pt x="7969" y="326"/>
                  <a:pt x="7963" y="320"/>
                  <a:pt x="7957" y="326"/>
                </a:cubicBezTo>
                <a:cubicBezTo>
                  <a:pt x="7945" y="326"/>
                  <a:pt x="7939" y="326"/>
                  <a:pt x="7933" y="332"/>
                </a:cubicBezTo>
                <a:cubicBezTo>
                  <a:pt x="7927" y="332"/>
                  <a:pt x="7927" y="338"/>
                  <a:pt x="7921" y="338"/>
                </a:cubicBezTo>
                <a:cubicBezTo>
                  <a:pt x="7909" y="344"/>
                  <a:pt x="7903" y="338"/>
                  <a:pt x="7892" y="344"/>
                </a:cubicBezTo>
                <a:cubicBezTo>
                  <a:pt x="7892" y="344"/>
                  <a:pt x="7886" y="350"/>
                  <a:pt x="7880" y="350"/>
                </a:cubicBezTo>
                <a:cubicBezTo>
                  <a:pt x="7880" y="356"/>
                  <a:pt x="7874" y="362"/>
                  <a:pt x="7868" y="362"/>
                </a:cubicBezTo>
                <a:cubicBezTo>
                  <a:pt x="7862" y="374"/>
                  <a:pt x="7862" y="386"/>
                  <a:pt x="7850" y="391"/>
                </a:cubicBezTo>
                <a:cubicBezTo>
                  <a:pt x="7844" y="397"/>
                  <a:pt x="7844" y="397"/>
                  <a:pt x="7838" y="397"/>
                </a:cubicBezTo>
                <a:cubicBezTo>
                  <a:pt x="7832" y="397"/>
                  <a:pt x="7832" y="391"/>
                  <a:pt x="7826" y="391"/>
                </a:cubicBezTo>
                <a:cubicBezTo>
                  <a:pt x="7832" y="391"/>
                  <a:pt x="7832" y="386"/>
                  <a:pt x="7832" y="379"/>
                </a:cubicBezTo>
                <a:cubicBezTo>
                  <a:pt x="7838" y="379"/>
                  <a:pt x="7844" y="379"/>
                  <a:pt x="7844" y="374"/>
                </a:cubicBezTo>
                <a:cubicBezTo>
                  <a:pt x="7850" y="374"/>
                  <a:pt x="7850" y="368"/>
                  <a:pt x="7850" y="362"/>
                </a:cubicBezTo>
                <a:cubicBezTo>
                  <a:pt x="7856" y="362"/>
                  <a:pt x="7856" y="356"/>
                  <a:pt x="7862" y="350"/>
                </a:cubicBezTo>
                <a:cubicBezTo>
                  <a:pt x="7862" y="344"/>
                  <a:pt x="7868" y="332"/>
                  <a:pt x="7874" y="332"/>
                </a:cubicBezTo>
                <a:cubicBezTo>
                  <a:pt x="7880" y="326"/>
                  <a:pt x="7880" y="332"/>
                  <a:pt x="7886" y="332"/>
                </a:cubicBezTo>
                <a:cubicBezTo>
                  <a:pt x="7892" y="326"/>
                  <a:pt x="7897" y="326"/>
                  <a:pt x="7903" y="320"/>
                </a:cubicBezTo>
                <a:cubicBezTo>
                  <a:pt x="7903" y="314"/>
                  <a:pt x="7903" y="314"/>
                  <a:pt x="7903" y="308"/>
                </a:cubicBezTo>
                <a:cubicBezTo>
                  <a:pt x="7903" y="285"/>
                  <a:pt x="7903" y="285"/>
                  <a:pt x="7903" y="285"/>
                </a:cubicBezTo>
                <a:cubicBezTo>
                  <a:pt x="7909" y="279"/>
                  <a:pt x="7909" y="273"/>
                  <a:pt x="7915" y="273"/>
                </a:cubicBezTo>
                <a:cubicBezTo>
                  <a:pt x="7921" y="273"/>
                  <a:pt x="7927" y="273"/>
                  <a:pt x="7927" y="267"/>
                </a:cubicBezTo>
                <a:cubicBezTo>
                  <a:pt x="7933" y="267"/>
                  <a:pt x="7939" y="267"/>
                  <a:pt x="7939" y="261"/>
                </a:cubicBezTo>
                <a:cubicBezTo>
                  <a:pt x="7945" y="255"/>
                  <a:pt x="7939" y="255"/>
                  <a:pt x="7939" y="249"/>
                </a:cubicBezTo>
                <a:cubicBezTo>
                  <a:pt x="7939" y="243"/>
                  <a:pt x="7939" y="243"/>
                  <a:pt x="7939" y="237"/>
                </a:cubicBezTo>
                <a:cubicBezTo>
                  <a:pt x="7939" y="231"/>
                  <a:pt x="7939" y="231"/>
                  <a:pt x="7933" y="225"/>
                </a:cubicBezTo>
                <a:cubicBezTo>
                  <a:pt x="7933" y="225"/>
                  <a:pt x="7927" y="220"/>
                  <a:pt x="7927" y="213"/>
                </a:cubicBezTo>
                <a:cubicBezTo>
                  <a:pt x="7921" y="213"/>
                  <a:pt x="7921" y="213"/>
                  <a:pt x="7915" y="213"/>
                </a:cubicBezTo>
                <a:cubicBezTo>
                  <a:pt x="7903" y="213"/>
                  <a:pt x="7903" y="213"/>
                  <a:pt x="7903" y="213"/>
                </a:cubicBezTo>
                <a:cubicBezTo>
                  <a:pt x="7897" y="213"/>
                  <a:pt x="7897" y="220"/>
                  <a:pt x="7892" y="220"/>
                </a:cubicBezTo>
                <a:cubicBezTo>
                  <a:pt x="7880" y="220"/>
                  <a:pt x="7874" y="220"/>
                  <a:pt x="7862" y="220"/>
                </a:cubicBezTo>
                <a:cubicBezTo>
                  <a:pt x="7856" y="220"/>
                  <a:pt x="7856" y="220"/>
                  <a:pt x="7850" y="220"/>
                </a:cubicBezTo>
                <a:cubicBezTo>
                  <a:pt x="7838" y="220"/>
                  <a:pt x="7826" y="220"/>
                  <a:pt x="7814" y="220"/>
                </a:cubicBezTo>
                <a:cubicBezTo>
                  <a:pt x="7809" y="220"/>
                  <a:pt x="7803" y="220"/>
                  <a:pt x="7803" y="213"/>
                </a:cubicBezTo>
                <a:cubicBezTo>
                  <a:pt x="7803" y="231"/>
                  <a:pt x="7803" y="237"/>
                  <a:pt x="7803" y="255"/>
                </a:cubicBezTo>
                <a:lnTo>
                  <a:pt x="7797" y="261"/>
                </a:lnTo>
                <a:cubicBezTo>
                  <a:pt x="7797" y="267"/>
                  <a:pt x="7803" y="267"/>
                  <a:pt x="7803" y="273"/>
                </a:cubicBezTo>
                <a:cubicBezTo>
                  <a:pt x="7797" y="273"/>
                  <a:pt x="7791" y="279"/>
                  <a:pt x="7785" y="279"/>
                </a:cubicBezTo>
                <a:cubicBezTo>
                  <a:pt x="7779" y="279"/>
                  <a:pt x="7779" y="273"/>
                  <a:pt x="7773" y="273"/>
                </a:cubicBezTo>
                <a:cubicBezTo>
                  <a:pt x="7761" y="273"/>
                  <a:pt x="7761" y="273"/>
                  <a:pt x="7749" y="273"/>
                </a:cubicBezTo>
                <a:cubicBezTo>
                  <a:pt x="7743" y="273"/>
                  <a:pt x="7737" y="273"/>
                  <a:pt x="7732" y="273"/>
                </a:cubicBezTo>
                <a:cubicBezTo>
                  <a:pt x="7720" y="273"/>
                  <a:pt x="7720" y="279"/>
                  <a:pt x="7708" y="285"/>
                </a:cubicBezTo>
                <a:cubicBezTo>
                  <a:pt x="7708" y="285"/>
                  <a:pt x="7702" y="285"/>
                  <a:pt x="7696" y="285"/>
                </a:cubicBezTo>
                <a:cubicBezTo>
                  <a:pt x="7690" y="291"/>
                  <a:pt x="7690" y="291"/>
                  <a:pt x="7684" y="297"/>
                </a:cubicBezTo>
                <a:cubicBezTo>
                  <a:pt x="7684" y="297"/>
                  <a:pt x="7678" y="297"/>
                  <a:pt x="7672" y="297"/>
                </a:cubicBezTo>
                <a:cubicBezTo>
                  <a:pt x="7672" y="291"/>
                  <a:pt x="7678" y="285"/>
                  <a:pt x="7678" y="285"/>
                </a:cubicBezTo>
                <a:cubicBezTo>
                  <a:pt x="7678" y="279"/>
                  <a:pt x="7684" y="279"/>
                  <a:pt x="7684" y="273"/>
                </a:cubicBezTo>
                <a:cubicBezTo>
                  <a:pt x="7684" y="267"/>
                  <a:pt x="7684" y="261"/>
                  <a:pt x="7690" y="261"/>
                </a:cubicBezTo>
                <a:cubicBezTo>
                  <a:pt x="7690" y="255"/>
                  <a:pt x="7696" y="249"/>
                  <a:pt x="7702" y="249"/>
                </a:cubicBezTo>
                <a:cubicBezTo>
                  <a:pt x="7714" y="249"/>
                  <a:pt x="7714" y="249"/>
                  <a:pt x="7714" y="249"/>
                </a:cubicBezTo>
                <a:cubicBezTo>
                  <a:pt x="7720" y="249"/>
                  <a:pt x="7726" y="249"/>
                  <a:pt x="7737" y="249"/>
                </a:cubicBezTo>
                <a:cubicBezTo>
                  <a:pt x="7743" y="249"/>
                  <a:pt x="7749" y="249"/>
                  <a:pt x="7761" y="249"/>
                </a:cubicBezTo>
                <a:cubicBezTo>
                  <a:pt x="7767" y="243"/>
                  <a:pt x="7767" y="243"/>
                  <a:pt x="7773" y="237"/>
                </a:cubicBezTo>
                <a:cubicBezTo>
                  <a:pt x="7767" y="225"/>
                  <a:pt x="7767" y="225"/>
                  <a:pt x="7767" y="225"/>
                </a:cubicBezTo>
                <a:cubicBezTo>
                  <a:pt x="7767" y="225"/>
                  <a:pt x="7761" y="220"/>
                  <a:pt x="7755" y="220"/>
                </a:cubicBezTo>
                <a:cubicBezTo>
                  <a:pt x="7749" y="220"/>
                  <a:pt x="7749" y="220"/>
                  <a:pt x="7743" y="220"/>
                </a:cubicBezTo>
                <a:cubicBezTo>
                  <a:pt x="7737" y="220"/>
                  <a:pt x="7732" y="220"/>
                  <a:pt x="7726" y="220"/>
                </a:cubicBezTo>
                <a:cubicBezTo>
                  <a:pt x="7708" y="220"/>
                  <a:pt x="7696" y="225"/>
                  <a:pt x="7678" y="225"/>
                </a:cubicBezTo>
                <a:cubicBezTo>
                  <a:pt x="7672" y="225"/>
                  <a:pt x="7666" y="225"/>
                  <a:pt x="7654" y="225"/>
                </a:cubicBezTo>
                <a:cubicBezTo>
                  <a:pt x="7654" y="225"/>
                  <a:pt x="7648" y="231"/>
                  <a:pt x="7643" y="231"/>
                </a:cubicBezTo>
                <a:cubicBezTo>
                  <a:pt x="7566" y="231"/>
                  <a:pt x="7566" y="231"/>
                  <a:pt x="7566" y="231"/>
                </a:cubicBezTo>
                <a:cubicBezTo>
                  <a:pt x="7554" y="231"/>
                  <a:pt x="7548" y="225"/>
                  <a:pt x="7536" y="225"/>
                </a:cubicBezTo>
                <a:cubicBezTo>
                  <a:pt x="7524" y="225"/>
                  <a:pt x="7518" y="225"/>
                  <a:pt x="7506" y="231"/>
                </a:cubicBezTo>
                <a:cubicBezTo>
                  <a:pt x="7500" y="231"/>
                  <a:pt x="7494" y="231"/>
                  <a:pt x="7494" y="231"/>
                </a:cubicBezTo>
                <a:cubicBezTo>
                  <a:pt x="7488" y="231"/>
                  <a:pt x="7482" y="237"/>
                  <a:pt x="7482" y="237"/>
                </a:cubicBezTo>
                <a:cubicBezTo>
                  <a:pt x="7477" y="237"/>
                  <a:pt x="7471" y="243"/>
                  <a:pt x="7471" y="243"/>
                </a:cubicBezTo>
                <a:cubicBezTo>
                  <a:pt x="7465" y="243"/>
                  <a:pt x="7459" y="249"/>
                  <a:pt x="7453" y="249"/>
                </a:cubicBezTo>
                <a:cubicBezTo>
                  <a:pt x="7447" y="249"/>
                  <a:pt x="7441" y="249"/>
                  <a:pt x="7435" y="249"/>
                </a:cubicBezTo>
                <a:cubicBezTo>
                  <a:pt x="7429" y="249"/>
                  <a:pt x="7429" y="255"/>
                  <a:pt x="7423" y="255"/>
                </a:cubicBezTo>
                <a:cubicBezTo>
                  <a:pt x="7417" y="255"/>
                  <a:pt x="7411" y="255"/>
                  <a:pt x="7405" y="255"/>
                </a:cubicBezTo>
                <a:cubicBezTo>
                  <a:pt x="7400" y="255"/>
                  <a:pt x="7400" y="261"/>
                  <a:pt x="7393" y="261"/>
                </a:cubicBezTo>
                <a:cubicBezTo>
                  <a:pt x="7388" y="261"/>
                  <a:pt x="7382" y="261"/>
                  <a:pt x="7382" y="261"/>
                </a:cubicBezTo>
                <a:cubicBezTo>
                  <a:pt x="7376" y="267"/>
                  <a:pt x="7370" y="267"/>
                  <a:pt x="7364" y="267"/>
                </a:cubicBezTo>
                <a:cubicBezTo>
                  <a:pt x="7358" y="267"/>
                  <a:pt x="7358" y="267"/>
                  <a:pt x="7352" y="261"/>
                </a:cubicBezTo>
                <a:cubicBezTo>
                  <a:pt x="7358" y="261"/>
                  <a:pt x="7358" y="255"/>
                  <a:pt x="7358" y="255"/>
                </a:cubicBezTo>
                <a:cubicBezTo>
                  <a:pt x="7364" y="243"/>
                  <a:pt x="7370" y="237"/>
                  <a:pt x="7376" y="231"/>
                </a:cubicBezTo>
                <a:cubicBezTo>
                  <a:pt x="7376" y="225"/>
                  <a:pt x="7382" y="220"/>
                  <a:pt x="7382" y="220"/>
                </a:cubicBezTo>
                <a:cubicBezTo>
                  <a:pt x="7393" y="213"/>
                  <a:pt x="7400" y="208"/>
                  <a:pt x="7411" y="208"/>
                </a:cubicBezTo>
                <a:cubicBezTo>
                  <a:pt x="7417" y="208"/>
                  <a:pt x="7417" y="202"/>
                  <a:pt x="7423" y="202"/>
                </a:cubicBezTo>
                <a:cubicBezTo>
                  <a:pt x="7619" y="202"/>
                  <a:pt x="7619" y="202"/>
                  <a:pt x="7619" y="202"/>
                </a:cubicBezTo>
                <a:cubicBezTo>
                  <a:pt x="7619" y="202"/>
                  <a:pt x="7625" y="202"/>
                  <a:pt x="7631" y="202"/>
                </a:cubicBezTo>
                <a:cubicBezTo>
                  <a:pt x="7631" y="196"/>
                  <a:pt x="7631" y="190"/>
                  <a:pt x="7637" y="190"/>
                </a:cubicBezTo>
                <a:cubicBezTo>
                  <a:pt x="7643" y="190"/>
                  <a:pt x="7643" y="184"/>
                  <a:pt x="7648" y="184"/>
                </a:cubicBezTo>
                <a:cubicBezTo>
                  <a:pt x="7809" y="184"/>
                  <a:pt x="7809" y="184"/>
                  <a:pt x="7809" y="184"/>
                </a:cubicBezTo>
                <a:cubicBezTo>
                  <a:pt x="7814" y="184"/>
                  <a:pt x="7820" y="184"/>
                  <a:pt x="7820" y="184"/>
                </a:cubicBezTo>
                <a:cubicBezTo>
                  <a:pt x="7832" y="184"/>
                  <a:pt x="7838" y="184"/>
                  <a:pt x="7844" y="184"/>
                </a:cubicBezTo>
                <a:cubicBezTo>
                  <a:pt x="7850" y="184"/>
                  <a:pt x="7850" y="178"/>
                  <a:pt x="7856" y="178"/>
                </a:cubicBezTo>
                <a:cubicBezTo>
                  <a:pt x="7862" y="178"/>
                  <a:pt x="7856" y="166"/>
                  <a:pt x="7862" y="166"/>
                </a:cubicBezTo>
                <a:cubicBezTo>
                  <a:pt x="7868" y="166"/>
                  <a:pt x="7868" y="166"/>
                  <a:pt x="7874" y="166"/>
                </a:cubicBezTo>
                <a:cubicBezTo>
                  <a:pt x="7880" y="166"/>
                  <a:pt x="7880" y="160"/>
                  <a:pt x="7886" y="160"/>
                </a:cubicBezTo>
                <a:cubicBezTo>
                  <a:pt x="7892" y="160"/>
                  <a:pt x="7892" y="160"/>
                  <a:pt x="7897" y="160"/>
                </a:cubicBezTo>
                <a:cubicBezTo>
                  <a:pt x="7903" y="160"/>
                  <a:pt x="7903" y="160"/>
                  <a:pt x="7909" y="160"/>
                </a:cubicBezTo>
                <a:cubicBezTo>
                  <a:pt x="7915" y="160"/>
                  <a:pt x="7915" y="154"/>
                  <a:pt x="7921" y="154"/>
                </a:cubicBezTo>
                <a:cubicBezTo>
                  <a:pt x="7933" y="148"/>
                  <a:pt x="7945" y="154"/>
                  <a:pt x="7957" y="154"/>
                </a:cubicBezTo>
                <a:cubicBezTo>
                  <a:pt x="7963" y="154"/>
                  <a:pt x="7963" y="148"/>
                  <a:pt x="7969" y="148"/>
                </a:cubicBezTo>
                <a:cubicBezTo>
                  <a:pt x="7969" y="125"/>
                  <a:pt x="7969" y="125"/>
                  <a:pt x="7969" y="125"/>
                </a:cubicBezTo>
                <a:cubicBezTo>
                  <a:pt x="7939" y="119"/>
                  <a:pt x="7939" y="119"/>
                  <a:pt x="7939" y="119"/>
                </a:cubicBezTo>
                <a:cubicBezTo>
                  <a:pt x="7933" y="125"/>
                  <a:pt x="7927" y="125"/>
                  <a:pt x="7921" y="125"/>
                </a:cubicBezTo>
                <a:cubicBezTo>
                  <a:pt x="7915" y="125"/>
                  <a:pt x="7915" y="125"/>
                  <a:pt x="7915" y="125"/>
                </a:cubicBezTo>
                <a:cubicBezTo>
                  <a:pt x="7909" y="125"/>
                  <a:pt x="7909" y="125"/>
                  <a:pt x="7903" y="119"/>
                </a:cubicBezTo>
                <a:cubicBezTo>
                  <a:pt x="7892" y="119"/>
                  <a:pt x="7880" y="113"/>
                  <a:pt x="7868" y="113"/>
                </a:cubicBezTo>
                <a:cubicBezTo>
                  <a:pt x="7856" y="113"/>
                  <a:pt x="7850" y="119"/>
                  <a:pt x="7844" y="119"/>
                </a:cubicBezTo>
                <a:cubicBezTo>
                  <a:pt x="7832" y="119"/>
                  <a:pt x="7826" y="119"/>
                  <a:pt x="7814" y="113"/>
                </a:cubicBezTo>
                <a:cubicBezTo>
                  <a:pt x="7809" y="113"/>
                  <a:pt x="7809" y="113"/>
                  <a:pt x="7803" y="107"/>
                </a:cubicBezTo>
                <a:cubicBezTo>
                  <a:pt x="7803" y="107"/>
                  <a:pt x="7814" y="107"/>
                  <a:pt x="7814" y="101"/>
                </a:cubicBezTo>
                <a:cubicBezTo>
                  <a:pt x="7814" y="95"/>
                  <a:pt x="7809" y="95"/>
                  <a:pt x="7809" y="89"/>
                </a:cubicBezTo>
                <a:cubicBezTo>
                  <a:pt x="7803" y="89"/>
                  <a:pt x="7803" y="89"/>
                  <a:pt x="7797" y="89"/>
                </a:cubicBezTo>
                <a:cubicBezTo>
                  <a:pt x="7791" y="89"/>
                  <a:pt x="7785" y="83"/>
                  <a:pt x="7773" y="83"/>
                </a:cubicBezTo>
                <a:cubicBezTo>
                  <a:pt x="7773" y="83"/>
                  <a:pt x="7773" y="83"/>
                  <a:pt x="7767" y="83"/>
                </a:cubicBezTo>
                <a:cubicBezTo>
                  <a:pt x="7761" y="89"/>
                  <a:pt x="7761" y="95"/>
                  <a:pt x="7755" y="95"/>
                </a:cubicBezTo>
                <a:cubicBezTo>
                  <a:pt x="7702" y="95"/>
                  <a:pt x="7702" y="95"/>
                  <a:pt x="7702" y="95"/>
                </a:cubicBezTo>
                <a:cubicBezTo>
                  <a:pt x="7690" y="95"/>
                  <a:pt x="7684" y="83"/>
                  <a:pt x="7678" y="77"/>
                </a:cubicBezTo>
                <a:cubicBezTo>
                  <a:pt x="7672" y="77"/>
                  <a:pt x="7672" y="77"/>
                  <a:pt x="7666" y="77"/>
                </a:cubicBezTo>
                <a:cubicBezTo>
                  <a:pt x="7654" y="71"/>
                  <a:pt x="7648" y="77"/>
                  <a:pt x="7643" y="77"/>
                </a:cubicBezTo>
                <a:cubicBezTo>
                  <a:pt x="7571" y="77"/>
                  <a:pt x="7571" y="77"/>
                  <a:pt x="7571" y="77"/>
                </a:cubicBezTo>
                <a:cubicBezTo>
                  <a:pt x="7554" y="77"/>
                  <a:pt x="7554" y="77"/>
                  <a:pt x="7554" y="77"/>
                </a:cubicBezTo>
                <a:cubicBezTo>
                  <a:pt x="7512" y="77"/>
                  <a:pt x="7512" y="77"/>
                  <a:pt x="7512" y="77"/>
                </a:cubicBezTo>
                <a:cubicBezTo>
                  <a:pt x="7488" y="77"/>
                  <a:pt x="7488" y="77"/>
                  <a:pt x="7488" y="77"/>
                </a:cubicBezTo>
                <a:cubicBezTo>
                  <a:pt x="7482" y="77"/>
                  <a:pt x="7477" y="77"/>
                  <a:pt x="7465" y="77"/>
                </a:cubicBezTo>
                <a:cubicBezTo>
                  <a:pt x="7459" y="77"/>
                  <a:pt x="7459" y="83"/>
                  <a:pt x="7453" y="89"/>
                </a:cubicBezTo>
                <a:cubicBezTo>
                  <a:pt x="7352" y="89"/>
                  <a:pt x="7352" y="89"/>
                  <a:pt x="7352" y="89"/>
                </a:cubicBezTo>
                <a:cubicBezTo>
                  <a:pt x="7358" y="77"/>
                  <a:pt x="7358" y="77"/>
                  <a:pt x="7358" y="77"/>
                </a:cubicBezTo>
                <a:cubicBezTo>
                  <a:pt x="7382" y="77"/>
                  <a:pt x="7382" y="77"/>
                  <a:pt x="7382" y="77"/>
                </a:cubicBezTo>
                <a:cubicBezTo>
                  <a:pt x="7388" y="77"/>
                  <a:pt x="7393" y="77"/>
                  <a:pt x="7405" y="77"/>
                </a:cubicBezTo>
                <a:cubicBezTo>
                  <a:pt x="7405" y="77"/>
                  <a:pt x="7411" y="71"/>
                  <a:pt x="7411" y="65"/>
                </a:cubicBezTo>
                <a:cubicBezTo>
                  <a:pt x="7417" y="65"/>
                  <a:pt x="7417" y="59"/>
                  <a:pt x="7417" y="54"/>
                </a:cubicBezTo>
                <a:cubicBezTo>
                  <a:pt x="7761" y="54"/>
                  <a:pt x="7761" y="54"/>
                  <a:pt x="7761" y="54"/>
                </a:cubicBezTo>
                <a:cubicBezTo>
                  <a:pt x="7761" y="47"/>
                  <a:pt x="7761" y="47"/>
                  <a:pt x="7761" y="42"/>
                </a:cubicBezTo>
                <a:cubicBezTo>
                  <a:pt x="7755" y="36"/>
                  <a:pt x="7755" y="36"/>
                  <a:pt x="7749" y="30"/>
                </a:cubicBezTo>
                <a:cubicBezTo>
                  <a:pt x="7743" y="30"/>
                  <a:pt x="7743" y="24"/>
                  <a:pt x="7737" y="24"/>
                </a:cubicBezTo>
                <a:cubicBezTo>
                  <a:pt x="7726" y="18"/>
                  <a:pt x="7720" y="18"/>
                  <a:pt x="7714" y="18"/>
                </a:cubicBezTo>
                <a:cubicBezTo>
                  <a:pt x="7696" y="18"/>
                  <a:pt x="7696" y="18"/>
                  <a:pt x="7696" y="18"/>
                </a:cubicBezTo>
                <a:cubicBezTo>
                  <a:pt x="7690" y="18"/>
                  <a:pt x="7684" y="18"/>
                  <a:pt x="7672" y="18"/>
                </a:cubicBezTo>
                <a:cubicBezTo>
                  <a:pt x="7660" y="18"/>
                  <a:pt x="7654" y="12"/>
                  <a:pt x="7648" y="12"/>
                </a:cubicBezTo>
                <a:cubicBezTo>
                  <a:pt x="7643" y="12"/>
                  <a:pt x="7643" y="6"/>
                  <a:pt x="7637" y="6"/>
                </a:cubicBezTo>
                <a:cubicBezTo>
                  <a:pt x="7631" y="6"/>
                  <a:pt x="7631" y="6"/>
                  <a:pt x="7625" y="6"/>
                </a:cubicBezTo>
                <a:cubicBezTo>
                  <a:pt x="7619" y="0"/>
                  <a:pt x="7613" y="6"/>
                  <a:pt x="7601" y="6"/>
                </a:cubicBezTo>
                <a:cubicBezTo>
                  <a:pt x="7589" y="6"/>
                  <a:pt x="7583" y="6"/>
                  <a:pt x="7577" y="6"/>
                </a:cubicBezTo>
                <a:cubicBezTo>
                  <a:pt x="7571" y="6"/>
                  <a:pt x="7566" y="6"/>
                  <a:pt x="7566" y="6"/>
                </a:cubicBezTo>
                <a:cubicBezTo>
                  <a:pt x="7554" y="6"/>
                  <a:pt x="7548" y="6"/>
                  <a:pt x="7536" y="6"/>
                </a:cubicBezTo>
                <a:cubicBezTo>
                  <a:pt x="7524" y="6"/>
                  <a:pt x="7524" y="6"/>
                  <a:pt x="7524" y="6"/>
                </a:cubicBezTo>
                <a:cubicBezTo>
                  <a:pt x="7512" y="6"/>
                  <a:pt x="7506" y="0"/>
                  <a:pt x="7500" y="0"/>
                </a:cubicBezTo>
                <a:cubicBezTo>
                  <a:pt x="7405" y="0"/>
                  <a:pt x="7352" y="0"/>
                  <a:pt x="7257" y="0"/>
                </a:cubicBezTo>
                <a:cubicBezTo>
                  <a:pt x="7245" y="0"/>
                  <a:pt x="7239" y="0"/>
                  <a:pt x="7234" y="6"/>
                </a:cubicBezTo>
                <a:cubicBezTo>
                  <a:pt x="7227" y="6"/>
                  <a:pt x="7222" y="6"/>
                  <a:pt x="7222" y="6"/>
                </a:cubicBezTo>
                <a:cubicBezTo>
                  <a:pt x="7216" y="6"/>
                  <a:pt x="7210" y="12"/>
                  <a:pt x="7204" y="12"/>
                </a:cubicBezTo>
                <a:cubicBezTo>
                  <a:pt x="7204" y="18"/>
                  <a:pt x="7198" y="24"/>
                  <a:pt x="7192" y="24"/>
                </a:cubicBezTo>
                <a:cubicBezTo>
                  <a:pt x="7192" y="24"/>
                  <a:pt x="7186" y="24"/>
                  <a:pt x="7180" y="24"/>
                </a:cubicBezTo>
                <a:cubicBezTo>
                  <a:pt x="7168" y="24"/>
                  <a:pt x="7168" y="24"/>
                  <a:pt x="7168" y="24"/>
                </a:cubicBezTo>
                <a:cubicBezTo>
                  <a:pt x="7162" y="24"/>
                  <a:pt x="7162" y="24"/>
                  <a:pt x="7156" y="24"/>
                </a:cubicBezTo>
                <a:cubicBezTo>
                  <a:pt x="7139" y="24"/>
                  <a:pt x="7139" y="24"/>
                  <a:pt x="7139" y="24"/>
                </a:cubicBezTo>
                <a:cubicBezTo>
                  <a:pt x="7139" y="24"/>
                  <a:pt x="7133" y="18"/>
                  <a:pt x="7127" y="18"/>
                </a:cubicBezTo>
                <a:cubicBezTo>
                  <a:pt x="7121" y="18"/>
                  <a:pt x="7115" y="18"/>
                  <a:pt x="7109" y="18"/>
                </a:cubicBezTo>
                <a:cubicBezTo>
                  <a:pt x="7103" y="18"/>
                  <a:pt x="7097" y="18"/>
                  <a:pt x="7091" y="18"/>
                </a:cubicBezTo>
                <a:cubicBezTo>
                  <a:pt x="7073" y="18"/>
                  <a:pt x="7068" y="30"/>
                  <a:pt x="7056" y="36"/>
                </a:cubicBezTo>
                <a:cubicBezTo>
                  <a:pt x="7061" y="42"/>
                  <a:pt x="7061" y="54"/>
                  <a:pt x="7061" y="59"/>
                </a:cubicBezTo>
                <a:cubicBezTo>
                  <a:pt x="7068" y="65"/>
                  <a:pt x="7068" y="65"/>
                  <a:pt x="7068" y="71"/>
                </a:cubicBezTo>
                <a:cubicBezTo>
                  <a:pt x="7068" y="83"/>
                  <a:pt x="7056" y="83"/>
                  <a:pt x="7050" y="89"/>
                </a:cubicBezTo>
                <a:cubicBezTo>
                  <a:pt x="7044" y="89"/>
                  <a:pt x="7038" y="89"/>
                  <a:pt x="7026" y="89"/>
                </a:cubicBezTo>
                <a:cubicBezTo>
                  <a:pt x="7014" y="89"/>
                  <a:pt x="7008" y="89"/>
                  <a:pt x="7002" y="83"/>
                </a:cubicBezTo>
                <a:cubicBezTo>
                  <a:pt x="6996" y="83"/>
                  <a:pt x="6996" y="77"/>
                  <a:pt x="6990" y="77"/>
                </a:cubicBezTo>
                <a:cubicBezTo>
                  <a:pt x="6931" y="77"/>
                  <a:pt x="6931" y="77"/>
                  <a:pt x="6931" y="77"/>
                </a:cubicBezTo>
                <a:cubicBezTo>
                  <a:pt x="6913" y="77"/>
                  <a:pt x="6907" y="65"/>
                  <a:pt x="6890" y="54"/>
                </a:cubicBezTo>
                <a:lnTo>
                  <a:pt x="6884" y="54"/>
                </a:lnTo>
                <a:cubicBezTo>
                  <a:pt x="6866" y="54"/>
                  <a:pt x="6860" y="47"/>
                  <a:pt x="6848" y="47"/>
                </a:cubicBezTo>
                <a:cubicBezTo>
                  <a:pt x="6842" y="47"/>
                  <a:pt x="6842" y="47"/>
                  <a:pt x="6836" y="47"/>
                </a:cubicBezTo>
                <a:cubicBezTo>
                  <a:pt x="6830" y="54"/>
                  <a:pt x="6824" y="54"/>
                  <a:pt x="6824" y="54"/>
                </a:cubicBezTo>
                <a:cubicBezTo>
                  <a:pt x="6818" y="54"/>
                  <a:pt x="6818" y="59"/>
                  <a:pt x="6813" y="65"/>
                </a:cubicBezTo>
                <a:cubicBezTo>
                  <a:pt x="6813" y="65"/>
                  <a:pt x="6807" y="71"/>
                  <a:pt x="6801" y="71"/>
                </a:cubicBezTo>
                <a:cubicBezTo>
                  <a:pt x="6789" y="71"/>
                  <a:pt x="6783" y="71"/>
                  <a:pt x="6777" y="71"/>
                </a:cubicBezTo>
                <a:cubicBezTo>
                  <a:pt x="6765" y="71"/>
                  <a:pt x="6765" y="71"/>
                  <a:pt x="6765" y="71"/>
                </a:cubicBezTo>
                <a:cubicBezTo>
                  <a:pt x="6759" y="71"/>
                  <a:pt x="6759" y="71"/>
                  <a:pt x="6753" y="71"/>
                </a:cubicBezTo>
                <a:cubicBezTo>
                  <a:pt x="6747" y="71"/>
                  <a:pt x="6741" y="59"/>
                  <a:pt x="6735" y="59"/>
                </a:cubicBezTo>
                <a:cubicBezTo>
                  <a:pt x="6724" y="59"/>
                  <a:pt x="6718" y="65"/>
                  <a:pt x="6706" y="71"/>
                </a:cubicBezTo>
                <a:cubicBezTo>
                  <a:pt x="6688" y="71"/>
                  <a:pt x="6676" y="65"/>
                  <a:pt x="6658" y="65"/>
                </a:cubicBezTo>
                <a:lnTo>
                  <a:pt x="6652" y="65"/>
                </a:lnTo>
                <a:lnTo>
                  <a:pt x="6646" y="71"/>
                </a:lnTo>
                <a:lnTo>
                  <a:pt x="6641" y="71"/>
                </a:lnTo>
                <a:lnTo>
                  <a:pt x="6635" y="71"/>
                </a:lnTo>
                <a:cubicBezTo>
                  <a:pt x="6629" y="71"/>
                  <a:pt x="6623" y="77"/>
                  <a:pt x="6623" y="77"/>
                </a:cubicBezTo>
                <a:cubicBezTo>
                  <a:pt x="6617" y="77"/>
                  <a:pt x="6611" y="83"/>
                  <a:pt x="6605" y="83"/>
                </a:cubicBezTo>
                <a:cubicBezTo>
                  <a:pt x="6605" y="89"/>
                  <a:pt x="6611" y="89"/>
                  <a:pt x="6611" y="95"/>
                </a:cubicBezTo>
                <a:cubicBezTo>
                  <a:pt x="6617" y="101"/>
                  <a:pt x="6617" y="101"/>
                  <a:pt x="6617" y="101"/>
                </a:cubicBezTo>
                <a:cubicBezTo>
                  <a:pt x="6623" y="101"/>
                  <a:pt x="6623" y="101"/>
                  <a:pt x="6623" y="107"/>
                </a:cubicBezTo>
                <a:cubicBezTo>
                  <a:pt x="6629" y="107"/>
                  <a:pt x="6629" y="101"/>
                  <a:pt x="6635" y="107"/>
                </a:cubicBezTo>
                <a:cubicBezTo>
                  <a:pt x="6641" y="107"/>
                  <a:pt x="6641" y="107"/>
                  <a:pt x="6646" y="113"/>
                </a:cubicBezTo>
                <a:cubicBezTo>
                  <a:pt x="6652" y="113"/>
                  <a:pt x="6652" y="113"/>
                  <a:pt x="6652" y="119"/>
                </a:cubicBezTo>
                <a:cubicBezTo>
                  <a:pt x="6658" y="119"/>
                  <a:pt x="6658" y="119"/>
                  <a:pt x="6658" y="125"/>
                </a:cubicBezTo>
                <a:cubicBezTo>
                  <a:pt x="6658" y="125"/>
                  <a:pt x="6664" y="125"/>
                  <a:pt x="6664" y="131"/>
                </a:cubicBezTo>
                <a:cubicBezTo>
                  <a:pt x="6664" y="131"/>
                  <a:pt x="6664" y="136"/>
                  <a:pt x="6664" y="142"/>
                </a:cubicBezTo>
                <a:cubicBezTo>
                  <a:pt x="6670" y="148"/>
                  <a:pt x="6664" y="148"/>
                  <a:pt x="6664" y="154"/>
                </a:cubicBezTo>
                <a:cubicBezTo>
                  <a:pt x="6658" y="148"/>
                  <a:pt x="6658" y="148"/>
                  <a:pt x="6658" y="148"/>
                </a:cubicBezTo>
                <a:lnTo>
                  <a:pt x="6658" y="148"/>
                </a:lnTo>
                <a:cubicBezTo>
                  <a:pt x="6652" y="142"/>
                  <a:pt x="6652" y="142"/>
                  <a:pt x="6652" y="142"/>
                </a:cubicBezTo>
                <a:cubicBezTo>
                  <a:pt x="6652" y="136"/>
                  <a:pt x="6646" y="142"/>
                  <a:pt x="6646" y="142"/>
                </a:cubicBezTo>
                <a:cubicBezTo>
                  <a:pt x="6646" y="136"/>
                  <a:pt x="6641" y="136"/>
                  <a:pt x="6641" y="136"/>
                </a:cubicBezTo>
                <a:cubicBezTo>
                  <a:pt x="6635" y="136"/>
                  <a:pt x="6635" y="136"/>
                  <a:pt x="6635" y="136"/>
                </a:cubicBezTo>
                <a:cubicBezTo>
                  <a:pt x="6629" y="136"/>
                  <a:pt x="6629" y="131"/>
                  <a:pt x="6623" y="131"/>
                </a:cubicBezTo>
                <a:cubicBezTo>
                  <a:pt x="6623" y="131"/>
                  <a:pt x="6623" y="131"/>
                  <a:pt x="6617" y="131"/>
                </a:cubicBezTo>
                <a:cubicBezTo>
                  <a:pt x="6617" y="131"/>
                  <a:pt x="6617" y="131"/>
                  <a:pt x="6611" y="131"/>
                </a:cubicBezTo>
                <a:cubicBezTo>
                  <a:pt x="6611" y="125"/>
                  <a:pt x="6611" y="125"/>
                  <a:pt x="6605" y="125"/>
                </a:cubicBezTo>
                <a:cubicBezTo>
                  <a:pt x="6605" y="125"/>
                  <a:pt x="6605" y="125"/>
                  <a:pt x="6599" y="125"/>
                </a:cubicBezTo>
                <a:lnTo>
                  <a:pt x="6593" y="125"/>
                </a:lnTo>
                <a:cubicBezTo>
                  <a:pt x="6587" y="125"/>
                  <a:pt x="6587" y="125"/>
                  <a:pt x="6581" y="125"/>
                </a:cubicBezTo>
                <a:cubicBezTo>
                  <a:pt x="6575" y="125"/>
                  <a:pt x="6575" y="125"/>
                  <a:pt x="6569" y="125"/>
                </a:cubicBezTo>
                <a:cubicBezTo>
                  <a:pt x="6569" y="125"/>
                  <a:pt x="6563" y="125"/>
                  <a:pt x="6563" y="131"/>
                </a:cubicBezTo>
                <a:cubicBezTo>
                  <a:pt x="6563" y="131"/>
                  <a:pt x="6563" y="131"/>
                  <a:pt x="6563" y="136"/>
                </a:cubicBezTo>
                <a:cubicBezTo>
                  <a:pt x="6563" y="136"/>
                  <a:pt x="6563" y="136"/>
                  <a:pt x="6563" y="142"/>
                </a:cubicBezTo>
                <a:cubicBezTo>
                  <a:pt x="6563" y="148"/>
                  <a:pt x="6563" y="148"/>
                  <a:pt x="6569" y="154"/>
                </a:cubicBezTo>
                <a:cubicBezTo>
                  <a:pt x="6569" y="154"/>
                  <a:pt x="6569" y="154"/>
                  <a:pt x="6575" y="160"/>
                </a:cubicBezTo>
                <a:cubicBezTo>
                  <a:pt x="6575" y="160"/>
                  <a:pt x="6575" y="160"/>
                  <a:pt x="6581" y="166"/>
                </a:cubicBezTo>
                <a:cubicBezTo>
                  <a:pt x="6587" y="166"/>
                  <a:pt x="6587" y="166"/>
                  <a:pt x="6593" y="172"/>
                </a:cubicBezTo>
                <a:cubicBezTo>
                  <a:pt x="6599" y="172"/>
                  <a:pt x="6605" y="172"/>
                  <a:pt x="6605" y="178"/>
                </a:cubicBezTo>
                <a:cubicBezTo>
                  <a:pt x="6611" y="178"/>
                  <a:pt x="6611" y="178"/>
                  <a:pt x="6611" y="178"/>
                </a:cubicBezTo>
                <a:cubicBezTo>
                  <a:pt x="6617" y="178"/>
                  <a:pt x="6617" y="178"/>
                  <a:pt x="6617" y="178"/>
                </a:cubicBezTo>
                <a:cubicBezTo>
                  <a:pt x="6623" y="178"/>
                  <a:pt x="6623" y="178"/>
                  <a:pt x="6623" y="184"/>
                </a:cubicBezTo>
                <a:cubicBezTo>
                  <a:pt x="6629" y="184"/>
                  <a:pt x="6635" y="184"/>
                  <a:pt x="6641" y="184"/>
                </a:cubicBezTo>
                <a:cubicBezTo>
                  <a:pt x="6652" y="184"/>
                  <a:pt x="6652" y="184"/>
                  <a:pt x="6652" y="184"/>
                </a:cubicBezTo>
                <a:lnTo>
                  <a:pt x="6658" y="184"/>
                </a:lnTo>
                <a:lnTo>
                  <a:pt x="6664" y="184"/>
                </a:lnTo>
                <a:cubicBezTo>
                  <a:pt x="6664" y="190"/>
                  <a:pt x="6670" y="190"/>
                  <a:pt x="6670" y="190"/>
                </a:cubicBezTo>
                <a:cubicBezTo>
                  <a:pt x="6676" y="196"/>
                  <a:pt x="6676" y="196"/>
                  <a:pt x="6682" y="202"/>
                </a:cubicBezTo>
                <a:cubicBezTo>
                  <a:pt x="6682" y="202"/>
                  <a:pt x="6682" y="202"/>
                  <a:pt x="6688" y="208"/>
                </a:cubicBezTo>
                <a:cubicBezTo>
                  <a:pt x="6688" y="208"/>
                  <a:pt x="6694" y="213"/>
                  <a:pt x="6694" y="220"/>
                </a:cubicBezTo>
                <a:cubicBezTo>
                  <a:pt x="6700" y="220"/>
                  <a:pt x="6700" y="220"/>
                  <a:pt x="6700" y="225"/>
                </a:cubicBezTo>
                <a:cubicBezTo>
                  <a:pt x="6700" y="225"/>
                  <a:pt x="6706" y="225"/>
                  <a:pt x="6706" y="231"/>
                </a:cubicBezTo>
                <a:cubicBezTo>
                  <a:pt x="6706" y="231"/>
                  <a:pt x="6706" y="231"/>
                  <a:pt x="6706" y="237"/>
                </a:cubicBezTo>
                <a:lnTo>
                  <a:pt x="6706" y="243"/>
                </a:lnTo>
                <a:cubicBezTo>
                  <a:pt x="6706" y="249"/>
                  <a:pt x="6706" y="255"/>
                  <a:pt x="6700" y="255"/>
                </a:cubicBezTo>
                <a:cubicBezTo>
                  <a:pt x="6700" y="255"/>
                  <a:pt x="6700" y="255"/>
                  <a:pt x="6694" y="255"/>
                </a:cubicBezTo>
                <a:cubicBezTo>
                  <a:pt x="6688" y="255"/>
                  <a:pt x="6688" y="249"/>
                  <a:pt x="6682" y="249"/>
                </a:cubicBezTo>
                <a:lnTo>
                  <a:pt x="6676" y="249"/>
                </a:lnTo>
                <a:cubicBezTo>
                  <a:pt x="6670" y="249"/>
                  <a:pt x="6670" y="249"/>
                  <a:pt x="6670" y="249"/>
                </a:cubicBezTo>
                <a:cubicBezTo>
                  <a:pt x="6664" y="249"/>
                  <a:pt x="6664" y="243"/>
                  <a:pt x="6658" y="243"/>
                </a:cubicBezTo>
                <a:cubicBezTo>
                  <a:pt x="6652" y="243"/>
                  <a:pt x="6652" y="237"/>
                  <a:pt x="6646" y="237"/>
                </a:cubicBezTo>
                <a:cubicBezTo>
                  <a:pt x="6646" y="237"/>
                  <a:pt x="6646" y="237"/>
                  <a:pt x="6641" y="237"/>
                </a:cubicBezTo>
                <a:cubicBezTo>
                  <a:pt x="6641" y="237"/>
                  <a:pt x="6641" y="237"/>
                  <a:pt x="6635" y="231"/>
                </a:cubicBezTo>
                <a:lnTo>
                  <a:pt x="6629" y="231"/>
                </a:lnTo>
                <a:cubicBezTo>
                  <a:pt x="6623" y="231"/>
                  <a:pt x="6623" y="225"/>
                  <a:pt x="6617" y="225"/>
                </a:cubicBezTo>
                <a:cubicBezTo>
                  <a:pt x="6617" y="225"/>
                  <a:pt x="6617" y="225"/>
                  <a:pt x="6611" y="225"/>
                </a:cubicBezTo>
                <a:cubicBezTo>
                  <a:pt x="6605" y="225"/>
                  <a:pt x="6599" y="220"/>
                  <a:pt x="6593" y="220"/>
                </a:cubicBezTo>
                <a:cubicBezTo>
                  <a:pt x="6587" y="220"/>
                  <a:pt x="6587" y="220"/>
                  <a:pt x="6581" y="220"/>
                </a:cubicBezTo>
                <a:cubicBezTo>
                  <a:pt x="6575" y="213"/>
                  <a:pt x="6575" y="213"/>
                  <a:pt x="6569" y="208"/>
                </a:cubicBezTo>
                <a:cubicBezTo>
                  <a:pt x="6563" y="208"/>
                  <a:pt x="6563" y="208"/>
                  <a:pt x="6563" y="208"/>
                </a:cubicBezTo>
                <a:cubicBezTo>
                  <a:pt x="6558" y="208"/>
                  <a:pt x="6558" y="202"/>
                  <a:pt x="6558" y="202"/>
                </a:cubicBezTo>
                <a:cubicBezTo>
                  <a:pt x="6552" y="202"/>
                  <a:pt x="6552" y="202"/>
                  <a:pt x="6552" y="202"/>
                </a:cubicBezTo>
                <a:cubicBezTo>
                  <a:pt x="6546" y="196"/>
                  <a:pt x="6546" y="196"/>
                  <a:pt x="6540" y="196"/>
                </a:cubicBezTo>
                <a:cubicBezTo>
                  <a:pt x="6540" y="190"/>
                  <a:pt x="6534" y="190"/>
                  <a:pt x="6534" y="190"/>
                </a:cubicBezTo>
                <a:lnTo>
                  <a:pt x="6528" y="184"/>
                </a:lnTo>
                <a:lnTo>
                  <a:pt x="6522" y="178"/>
                </a:lnTo>
                <a:cubicBezTo>
                  <a:pt x="6516" y="178"/>
                  <a:pt x="6516" y="178"/>
                  <a:pt x="6516" y="178"/>
                </a:cubicBezTo>
                <a:cubicBezTo>
                  <a:pt x="6510" y="178"/>
                  <a:pt x="6510" y="172"/>
                  <a:pt x="6510" y="172"/>
                </a:cubicBezTo>
                <a:cubicBezTo>
                  <a:pt x="6504" y="172"/>
                  <a:pt x="6504" y="172"/>
                  <a:pt x="6504" y="172"/>
                </a:cubicBezTo>
                <a:cubicBezTo>
                  <a:pt x="6498" y="172"/>
                  <a:pt x="6498" y="172"/>
                  <a:pt x="6492" y="172"/>
                </a:cubicBezTo>
                <a:cubicBezTo>
                  <a:pt x="6469" y="172"/>
                  <a:pt x="6469" y="172"/>
                  <a:pt x="6469" y="172"/>
                </a:cubicBezTo>
                <a:lnTo>
                  <a:pt x="6463" y="172"/>
                </a:lnTo>
                <a:cubicBezTo>
                  <a:pt x="6457" y="172"/>
                  <a:pt x="6451" y="166"/>
                  <a:pt x="6451" y="166"/>
                </a:cubicBezTo>
                <a:cubicBezTo>
                  <a:pt x="6445" y="166"/>
                  <a:pt x="6439" y="166"/>
                  <a:pt x="6439" y="166"/>
                </a:cubicBezTo>
                <a:cubicBezTo>
                  <a:pt x="6433" y="160"/>
                  <a:pt x="6427" y="154"/>
                  <a:pt x="6421" y="154"/>
                </a:cubicBezTo>
                <a:cubicBezTo>
                  <a:pt x="6397" y="154"/>
                  <a:pt x="6386" y="160"/>
                  <a:pt x="6362" y="160"/>
                </a:cubicBezTo>
                <a:cubicBezTo>
                  <a:pt x="6362" y="160"/>
                  <a:pt x="6362" y="160"/>
                  <a:pt x="6362" y="166"/>
                </a:cubicBezTo>
                <a:cubicBezTo>
                  <a:pt x="6362" y="166"/>
                  <a:pt x="6368" y="166"/>
                  <a:pt x="6368" y="172"/>
                </a:cubicBezTo>
                <a:cubicBezTo>
                  <a:pt x="6374" y="178"/>
                  <a:pt x="6374" y="178"/>
                  <a:pt x="6380" y="184"/>
                </a:cubicBezTo>
                <a:cubicBezTo>
                  <a:pt x="6386" y="190"/>
                  <a:pt x="6386" y="190"/>
                  <a:pt x="6391" y="190"/>
                </a:cubicBezTo>
                <a:cubicBezTo>
                  <a:pt x="6391" y="196"/>
                  <a:pt x="6397" y="190"/>
                  <a:pt x="6397" y="190"/>
                </a:cubicBezTo>
                <a:cubicBezTo>
                  <a:pt x="6403" y="196"/>
                  <a:pt x="6403" y="196"/>
                  <a:pt x="6403" y="196"/>
                </a:cubicBezTo>
                <a:cubicBezTo>
                  <a:pt x="6409" y="196"/>
                  <a:pt x="6409" y="202"/>
                  <a:pt x="6409" y="202"/>
                </a:cubicBezTo>
                <a:cubicBezTo>
                  <a:pt x="6409" y="208"/>
                  <a:pt x="6415" y="208"/>
                  <a:pt x="6421" y="213"/>
                </a:cubicBezTo>
                <a:cubicBezTo>
                  <a:pt x="6421" y="213"/>
                  <a:pt x="6421" y="213"/>
                  <a:pt x="6427" y="213"/>
                </a:cubicBezTo>
                <a:cubicBezTo>
                  <a:pt x="6427" y="220"/>
                  <a:pt x="6427" y="220"/>
                  <a:pt x="6427" y="225"/>
                </a:cubicBezTo>
                <a:cubicBezTo>
                  <a:pt x="6433" y="225"/>
                  <a:pt x="6433" y="225"/>
                  <a:pt x="6439" y="225"/>
                </a:cubicBezTo>
                <a:cubicBezTo>
                  <a:pt x="6439" y="231"/>
                  <a:pt x="6439" y="237"/>
                  <a:pt x="6445" y="237"/>
                </a:cubicBezTo>
                <a:cubicBezTo>
                  <a:pt x="6445" y="243"/>
                  <a:pt x="6445" y="243"/>
                  <a:pt x="6445" y="243"/>
                </a:cubicBezTo>
                <a:cubicBezTo>
                  <a:pt x="6445" y="249"/>
                  <a:pt x="6445" y="249"/>
                  <a:pt x="6451" y="255"/>
                </a:cubicBezTo>
                <a:cubicBezTo>
                  <a:pt x="6451" y="255"/>
                  <a:pt x="6451" y="261"/>
                  <a:pt x="6451" y="267"/>
                </a:cubicBezTo>
                <a:cubicBezTo>
                  <a:pt x="6451" y="273"/>
                  <a:pt x="6451" y="273"/>
                  <a:pt x="6451" y="273"/>
                </a:cubicBezTo>
                <a:cubicBezTo>
                  <a:pt x="6439" y="273"/>
                  <a:pt x="6439" y="273"/>
                  <a:pt x="6439" y="273"/>
                </a:cubicBezTo>
                <a:cubicBezTo>
                  <a:pt x="6433" y="273"/>
                  <a:pt x="6433" y="273"/>
                  <a:pt x="6433" y="273"/>
                </a:cubicBezTo>
                <a:cubicBezTo>
                  <a:pt x="6427" y="273"/>
                  <a:pt x="6427" y="273"/>
                  <a:pt x="6421" y="267"/>
                </a:cubicBezTo>
                <a:cubicBezTo>
                  <a:pt x="6421" y="267"/>
                  <a:pt x="6421" y="267"/>
                  <a:pt x="6421" y="261"/>
                </a:cubicBezTo>
                <a:cubicBezTo>
                  <a:pt x="6415" y="261"/>
                  <a:pt x="6409" y="261"/>
                  <a:pt x="6409" y="261"/>
                </a:cubicBezTo>
                <a:lnTo>
                  <a:pt x="6409" y="255"/>
                </a:lnTo>
                <a:cubicBezTo>
                  <a:pt x="6403" y="255"/>
                  <a:pt x="6403" y="255"/>
                  <a:pt x="6403" y="249"/>
                </a:cubicBezTo>
                <a:cubicBezTo>
                  <a:pt x="6397" y="249"/>
                  <a:pt x="6397" y="249"/>
                  <a:pt x="6391" y="243"/>
                </a:cubicBezTo>
                <a:cubicBezTo>
                  <a:pt x="6391" y="243"/>
                  <a:pt x="6386" y="243"/>
                  <a:pt x="6386" y="237"/>
                </a:cubicBezTo>
                <a:cubicBezTo>
                  <a:pt x="6386" y="237"/>
                  <a:pt x="6380" y="237"/>
                  <a:pt x="6380" y="231"/>
                </a:cubicBezTo>
                <a:cubicBezTo>
                  <a:pt x="6374" y="231"/>
                  <a:pt x="6368" y="225"/>
                  <a:pt x="6362" y="225"/>
                </a:cubicBezTo>
                <a:cubicBezTo>
                  <a:pt x="6362" y="225"/>
                  <a:pt x="6362" y="220"/>
                  <a:pt x="6356" y="220"/>
                </a:cubicBezTo>
                <a:cubicBezTo>
                  <a:pt x="6356" y="220"/>
                  <a:pt x="6356" y="220"/>
                  <a:pt x="6350" y="220"/>
                </a:cubicBezTo>
                <a:cubicBezTo>
                  <a:pt x="6350" y="213"/>
                  <a:pt x="6350" y="213"/>
                  <a:pt x="6344" y="213"/>
                </a:cubicBezTo>
                <a:cubicBezTo>
                  <a:pt x="6344" y="208"/>
                  <a:pt x="6338" y="208"/>
                  <a:pt x="6338" y="202"/>
                </a:cubicBezTo>
                <a:cubicBezTo>
                  <a:pt x="6332" y="202"/>
                  <a:pt x="6332" y="202"/>
                  <a:pt x="6332" y="202"/>
                </a:cubicBezTo>
                <a:cubicBezTo>
                  <a:pt x="6326" y="202"/>
                  <a:pt x="6326" y="202"/>
                  <a:pt x="6326" y="202"/>
                </a:cubicBezTo>
                <a:cubicBezTo>
                  <a:pt x="6320" y="202"/>
                  <a:pt x="6314" y="202"/>
                  <a:pt x="6309" y="196"/>
                </a:cubicBezTo>
                <a:lnTo>
                  <a:pt x="6303" y="196"/>
                </a:lnTo>
                <a:cubicBezTo>
                  <a:pt x="6303" y="190"/>
                  <a:pt x="6303" y="190"/>
                  <a:pt x="6303" y="184"/>
                </a:cubicBezTo>
                <a:lnTo>
                  <a:pt x="6297" y="184"/>
                </a:lnTo>
                <a:cubicBezTo>
                  <a:pt x="6297" y="178"/>
                  <a:pt x="6291" y="178"/>
                  <a:pt x="6291" y="178"/>
                </a:cubicBezTo>
                <a:cubicBezTo>
                  <a:pt x="6285" y="178"/>
                  <a:pt x="6285" y="178"/>
                  <a:pt x="6279" y="178"/>
                </a:cubicBezTo>
                <a:cubicBezTo>
                  <a:pt x="6279" y="178"/>
                  <a:pt x="6279" y="178"/>
                  <a:pt x="6273" y="178"/>
                </a:cubicBezTo>
                <a:cubicBezTo>
                  <a:pt x="6273" y="178"/>
                  <a:pt x="6267" y="172"/>
                  <a:pt x="6261" y="172"/>
                </a:cubicBezTo>
                <a:cubicBezTo>
                  <a:pt x="6243" y="172"/>
                  <a:pt x="6243" y="172"/>
                  <a:pt x="6243" y="172"/>
                </a:cubicBezTo>
                <a:cubicBezTo>
                  <a:pt x="6243" y="184"/>
                  <a:pt x="6243" y="184"/>
                  <a:pt x="6243" y="184"/>
                </a:cubicBezTo>
                <a:cubicBezTo>
                  <a:pt x="6243" y="190"/>
                  <a:pt x="6243" y="190"/>
                  <a:pt x="6249" y="196"/>
                </a:cubicBezTo>
                <a:cubicBezTo>
                  <a:pt x="6249" y="202"/>
                  <a:pt x="6255" y="208"/>
                  <a:pt x="6255" y="213"/>
                </a:cubicBezTo>
                <a:cubicBezTo>
                  <a:pt x="6261" y="213"/>
                  <a:pt x="6261" y="220"/>
                  <a:pt x="6261" y="220"/>
                </a:cubicBezTo>
                <a:cubicBezTo>
                  <a:pt x="6261" y="225"/>
                  <a:pt x="6261" y="225"/>
                  <a:pt x="6261" y="231"/>
                </a:cubicBezTo>
                <a:cubicBezTo>
                  <a:pt x="6255" y="231"/>
                  <a:pt x="6261" y="231"/>
                  <a:pt x="6261" y="237"/>
                </a:cubicBezTo>
                <a:lnTo>
                  <a:pt x="6255" y="243"/>
                </a:lnTo>
                <a:cubicBezTo>
                  <a:pt x="6255" y="249"/>
                  <a:pt x="6255" y="249"/>
                  <a:pt x="6255" y="249"/>
                </a:cubicBezTo>
                <a:cubicBezTo>
                  <a:pt x="6255" y="249"/>
                  <a:pt x="6255" y="249"/>
                  <a:pt x="6255" y="255"/>
                </a:cubicBezTo>
                <a:cubicBezTo>
                  <a:pt x="6249" y="261"/>
                  <a:pt x="6249" y="267"/>
                  <a:pt x="6243" y="279"/>
                </a:cubicBezTo>
                <a:lnTo>
                  <a:pt x="6243" y="285"/>
                </a:lnTo>
                <a:cubicBezTo>
                  <a:pt x="6243" y="285"/>
                  <a:pt x="6243" y="291"/>
                  <a:pt x="6237" y="291"/>
                </a:cubicBezTo>
                <a:cubicBezTo>
                  <a:pt x="6237" y="291"/>
                  <a:pt x="6237" y="291"/>
                  <a:pt x="6231" y="291"/>
                </a:cubicBezTo>
                <a:cubicBezTo>
                  <a:pt x="6225" y="291"/>
                  <a:pt x="6225" y="291"/>
                  <a:pt x="6220" y="291"/>
                </a:cubicBezTo>
                <a:lnTo>
                  <a:pt x="6214" y="285"/>
                </a:lnTo>
                <a:cubicBezTo>
                  <a:pt x="6208" y="285"/>
                  <a:pt x="6202" y="279"/>
                  <a:pt x="6202" y="273"/>
                </a:cubicBezTo>
                <a:cubicBezTo>
                  <a:pt x="6202" y="273"/>
                  <a:pt x="6202" y="273"/>
                  <a:pt x="6202" y="267"/>
                </a:cubicBezTo>
                <a:cubicBezTo>
                  <a:pt x="6202" y="267"/>
                  <a:pt x="6202" y="261"/>
                  <a:pt x="6202" y="255"/>
                </a:cubicBezTo>
                <a:cubicBezTo>
                  <a:pt x="6202" y="255"/>
                  <a:pt x="6208" y="255"/>
                  <a:pt x="6208" y="249"/>
                </a:cubicBezTo>
                <a:cubicBezTo>
                  <a:pt x="6214" y="243"/>
                  <a:pt x="6214" y="243"/>
                  <a:pt x="6220" y="237"/>
                </a:cubicBezTo>
                <a:cubicBezTo>
                  <a:pt x="6220" y="237"/>
                  <a:pt x="6225" y="237"/>
                  <a:pt x="6225" y="231"/>
                </a:cubicBezTo>
                <a:cubicBezTo>
                  <a:pt x="6225" y="231"/>
                  <a:pt x="6225" y="231"/>
                  <a:pt x="6225" y="225"/>
                </a:cubicBezTo>
                <a:cubicBezTo>
                  <a:pt x="6225" y="225"/>
                  <a:pt x="6225" y="225"/>
                  <a:pt x="6225" y="220"/>
                </a:cubicBezTo>
                <a:cubicBezTo>
                  <a:pt x="6225" y="220"/>
                  <a:pt x="6220" y="220"/>
                  <a:pt x="6220" y="213"/>
                </a:cubicBezTo>
                <a:cubicBezTo>
                  <a:pt x="6220" y="213"/>
                  <a:pt x="6220" y="208"/>
                  <a:pt x="6214" y="208"/>
                </a:cubicBezTo>
                <a:cubicBezTo>
                  <a:pt x="6214" y="202"/>
                  <a:pt x="6208" y="202"/>
                  <a:pt x="6208" y="202"/>
                </a:cubicBezTo>
                <a:cubicBezTo>
                  <a:pt x="6208" y="196"/>
                  <a:pt x="6208" y="196"/>
                  <a:pt x="6208" y="196"/>
                </a:cubicBezTo>
                <a:lnTo>
                  <a:pt x="6214" y="190"/>
                </a:lnTo>
                <a:cubicBezTo>
                  <a:pt x="6208" y="184"/>
                  <a:pt x="6208" y="184"/>
                  <a:pt x="6202" y="178"/>
                </a:cubicBezTo>
                <a:cubicBezTo>
                  <a:pt x="6202" y="178"/>
                  <a:pt x="6202" y="178"/>
                  <a:pt x="6196" y="172"/>
                </a:cubicBezTo>
                <a:cubicBezTo>
                  <a:pt x="6196" y="172"/>
                  <a:pt x="6190" y="172"/>
                  <a:pt x="6190" y="166"/>
                </a:cubicBezTo>
                <a:lnTo>
                  <a:pt x="6184" y="166"/>
                </a:lnTo>
                <a:cubicBezTo>
                  <a:pt x="6178" y="160"/>
                  <a:pt x="6178" y="160"/>
                  <a:pt x="6178" y="160"/>
                </a:cubicBezTo>
                <a:cubicBezTo>
                  <a:pt x="6172" y="154"/>
                  <a:pt x="6172" y="160"/>
                  <a:pt x="6166" y="160"/>
                </a:cubicBezTo>
                <a:lnTo>
                  <a:pt x="6160" y="160"/>
                </a:lnTo>
                <a:cubicBezTo>
                  <a:pt x="6154" y="160"/>
                  <a:pt x="6154" y="160"/>
                  <a:pt x="6154" y="160"/>
                </a:cubicBezTo>
                <a:cubicBezTo>
                  <a:pt x="6148" y="160"/>
                  <a:pt x="6143" y="160"/>
                  <a:pt x="6143" y="166"/>
                </a:cubicBezTo>
                <a:cubicBezTo>
                  <a:pt x="6136" y="166"/>
                  <a:pt x="6136" y="166"/>
                  <a:pt x="6136" y="166"/>
                </a:cubicBezTo>
                <a:cubicBezTo>
                  <a:pt x="6131" y="166"/>
                  <a:pt x="6125" y="172"/>
                  <a:pt x="6119" y="172"/>
                </a:cubicBezTo>
                <a:cubicBezTo>
                  <a:pt x="6119" y="178"/>
                  <a:pt x="6119" y="178"/>
                  <a:pt x="6113" y="178"/>
                </a:cubicBezTo>
                <a:cubicBezTo>
                  <a:pt x="6113" y="178"/>
                  <a:pt x="6113" y="184"/>
                  <a:pt x="6107" y="184"/>
                </a:cubicBezTo>
                <a:cubicBezTo>
                  <a:pt x="6107" y="184"/>
                  <a:pt x="6107" y="184"/>
                  <a:pt x="6101" y="184"/>
                </a:cubicBezTo>
                <a:cubicBezTo>
                  <a:pt x="6101" y="184"/>
                  <a:pt x="6101" y="184"/>
                  <a:pt x="6095" y="184"/>
                </a:cubicBezTo>
                <a:cubicBezTo>
                  <a:pt x="6095" y="184"/>
                  <a:pt x="6095" y="190"/>
                  <a:pt x="6089" y="190"/>
                </a:cubicBezTo>
                <a:lnTo>
                  <a:pt x="6083" y="190"/>
                </a:lnTo>
                <a:cubicBezTo>
                  <a:pt x="6077" y="190"/>
                  <a:pt x="6077" y="196"/>
                  <a:pt x="6077" y="196"/>
                </a:cubicBezTo>
                <a:cubicBezTo>
                  <a:pt x="6071" y="196"/>
                  <a:pt x="6065" y="196"/>
                  <a:pt x="6065" y="196"/>
                </a:cubicBezTo>
                <a:cubicBezTo>
                  <a:pt x="6059" y="196"/>
                  <a:pt x="6059" y="196"/>
                  <a:pt x="6059" y="196"/>
                </a:cubicBezTo>
                <a:cubicBezTo>
                  <a:pt x="6024" y="196"/>
                  <a:pt x="6024" y="196"/>
                  <a:pt x="6024" y="196"/>
                </a:cubicBezTo>
                <a:cubicBezTo>
                  <a:pt x="6018" y="196"/>
                  <a:pt x="6018" y="196"/>
                  <a:pt x="6018" y="196"/>
                </a:cubicBezTo>
                <a:cubicBezTo>
                  <a:pt x="6012" y="196"/>
                  <a:pt x="6012" y="196"/>
                  <a:pt x="6006" y="202"/>
                </a:cubicBezTo>
                <a:cubicBezTo>
                  <a:pt x="6006" y="202"/>
                  <a:pt x="6006" y="202"/>
                  <a:pt x="6000" y="202"/>
                </a:cubicBezTo>
                <a:cubicBezTo>
                  <a:pt x="6000" y="202"/>
                  <a:pt x="5994" y="208"/>
                  <a:pt x="5988" y="208"/>
                </a:cubicBezTo>
                <a:lnTo>
                  <a:pt x="5988" y="208"/>
                </a:lnTo>
                <a:cubicBezTo>
                  <a:pt x="5982" y="208"/>
                  <a:pt x="5982" y="202"/>
                  <a:pt x="5977" y="202"/>
                </a:cubicBezTo>
                <a:cubicBezTo>
                  <a:pt x="5965" y="202"/>
                  <a:pt x="5959" y="208"/>
                  <a:pt x="5947" y="208"/>
                </a:cubicBezTo>
                <a:cubicBezTo>
                  <a:pt x="5941" y="208"/>
                  <a:pt x="5941" y="208"/>
                  <a:pt x="5935" y="208"/>
                </a:cubicBezTo>
                <a:cubicBezTo>
                  <a:pt x="5935" y="208"/>
                  <a:pt x="5935" y="208"/>
                  <a:pt x="5929" y="208"/>
                </a:cubicBezTo>
                <a:cubicBezTo>
                  <a:pt x="5929" y="208"/>
                  <a:pt x="5929" y="213"/>
                  <a:pt x="5923" y="213"/>
                </a:cubicBezTo>
                <a:cubicBezTo>
                  <a:pt x="5923" y="213"/>
                  <a:pt x="5929" y="220"/>
                  <a:pt x="5923" y="220"/>
                </a:cubicBezTo>
                <a:cubicBezTo>
                  <a:pt x="5929" y="220"/>
                  <a:pt x="5929" y="225"/>
                  <a:pt x="5929" y="225"/>
                </a:cubicBezTo>
                <a:lnTo>
                  <a:pt x="5935" y="225"/>
                </a:lnTo>
                <a:cubicBezTo>
                  <a:pt x="5935" y="225"/>
                  <a:pt x="5935" y="225"/>
                  <a:pt x="5941" y="225"/>
                </a:cubicBezTo>
                <a:cubicBezTo>
                  <a:pt x="5947" y="231"/>
                  <a:pt x="5947" y="225"/>
                  <a:pt x="5953" y="225"/>
                </a:cubicBezTo>
                <a:cubicBezTo>
                  <a:pt x="5959" y="231"/>
                  <a:pt x="5959" y="231"/>
                  <a:pt x="5959" y="231"/>
                </a:cubicBezTo>
                <a:cubicBezTo>
                  <a:pt x="5965" y="231"/>
                  <a:pt x="5965" y="231"/>
                  <a:pt x="5970" y="237"/>
                </a:cubicBezTo>
                <a:cubicBezTo>
                  <a:pt x="5970" y="237"/>
                  <a:pt x="5970" y="237"/>
                  <a:pt x="5977" y="243"/>
                </a:cubicBezTo>
                <a:cubicBezTo>
                  <a:pt x="5977" y="243"/>
                  <a:pt x="5977" y="243"/>
                  <a:pt x="5977" y="249"/>
                </a:cubicBezTo>
                <a:cubicBezTo>
                  <a:pt x="5977" y="249"/>
                  <a:pt x="5982" y="249"/>
                  <a:pt x="5982" y="255"/>
                </a:cubicBezTo>
                <a:cubicBezTo>
                  <a:pt x="5982" y="255"/>
                  <a:pt x="5982" y="261"/>
                  <a:pt x="5988" y="261"/>
                </a:cubicBezTo>
                <a:cubicBezTo>
                  <a:pt x="5988" y="261"/>
                  <a:pt x="5988" y="261"/>
                  <a:pt x="5994" y="261"/>
                </a:cubicBezTo>
                <a:cubicBezTo>
                  <a:pt x="6000" y="261"/>
                  <a:pt x="6000" y="267"/>
                  <a:pt x="6006" y="267"/>
                </a:cubicBezTo>
                <a:cubicBezTo>
                  <a:pt x="6006" y="267"/>
                  <a:pt x="6006" y="267"/>
                  <a:pt x="6012" y="267"/>
                </a:cubicBezTo>
                <a:cubicBezTo>
                  <a:pt x="6012" y="267"/>
                  <a:pt x="6018" y="267"/>
                  <a:pt x="6024" y="267"/>
                </a:cubicBezTo>
                <a:cubicBezTo>
                  <a:pt x="6024" y="267"/>
                  <a:pt x="6024" y="267"/>
                  <a:pt x="6030" y="267"/>
                </a:cubicBezTo>
                <a:cubicBezTo>
                  <a:pt x="6030" y="273"/>
                  <a:pt x="6030" y="273"/>
                  <a:pt x="6036" y="273"/>
                </a:cubicBezTo>
                <a:cubicBezTo>
                  <a:pt x="6036" y="279"/>
                  <a:pt x="6042" y="279"/>
                  <a:pt x="6042" y="279"/>
                </a:cubicBezTo>
                <a:cubicBezTo>
                  <a:pt x="6048" y="279"/>
                  <a:pt x="6048" y="285"/>
                  <a:pt x="6048" y="285"/>
                </a:cubicBezTo>
                <a:cubicBezTo>
                  <a:pt x="6054" y="285"/>
                  <a:pt x="6054" y="285"/>
                  <a:pt x="6054" y="285"/>
                </a:cubicBezTo>
                <a:cubicBezTo>
                  <a:pt x="6059" y="291"/>
                  <a:pt x="6059" y="291"/>
                  <a:pt x="6065" y="297"/>
                </a:cubicBezTo>
                <a:cubicBezTo>
                  <a:pt x="6059" y="302"/>
                  <a:pt x="6059" y="302"/>
                  <a:pt x="6059" y="302"/>
                </a:cubicBezTo>
                <a:cubicBezTo>
                  <a:pt x="6036" y="302"/>
                  <a:pt x="6036" y="302"/>
                  <a:pt x="6036" y="302"/>
                </a:cubicBezTo>
                <a:cubicBezTo>
                  <a:pt x="6036" y="302"/>
                  <a:pt x="6036" y="297"/>
                  <a:pt x="6030" y="297"/>
                </a:cubicBezTo>
                <a:cubicBezTo>
                  <a:pt x="6030" y="297"/>
                  <a:pt x="6030" y="297"/>
                  <a:pt x="6024" y="297"/>
                </a:cubicBezTo>
                <a:cubicBezTo>
                  <a:pt x="6024" y="297"/>
                  <a:pt x="6024" y="297"/>
                  <a:pt x="6018" y="297"/>
                </a:cubicBezTo>
                <a:cubicBezTo>
                  <a:pt x="6012" y="291"/>
                  <a:pt x="6012" y="291"/>
                  <a:pt x="6006" y="291"/>
                </a:cubicBezTo>
                <a:cubicBezTo>
                  <a:pt x="6000" y="291"/>
                  <a:pt x="6000" y="285"/>
                  <a:pt x="6000" y="285"/>
                </a:cubicBezTo>
                <a:cubicBezTo>
                  <a:pt x="5994" y="285"/>
                  <a:pt x="5994" y="279"/>
                  <a:pt x="5994" y="279"/>
                </a:cubicBezTo>
                <a:cubicBezTo>
                  <a:pt x="5988" y="279"/>
                  <a:pt x="5988" y="279"/>
                  <a:pt x="5988" y="273"/>
                </a:cubicBezTo>
                <a:cubicBezTo>
                  <a:pt x="5982" y="273"/>
                  <a:pt x="5982" y="273"/>
                  <a:pt x="5982" y="267"/>
                </a:cubicBezTo>
                <a:cubicBezTo>
                  <a:pt x="5970" y="267"/>
                  <a:pt x="5970" y="273"/>
                  <a:pt x="5959" y="267"/>
                </a:cubicBezTo>
                <a:cubicBezTo>
                  <a:pt x="5959" y="267"/>
                  <a:pt x="5959" y="267"/>
                  <a:pt x="5953" y="267"/>
                </a:cubicBezTo>
                <a:cubicBezTo>
                  <a:pt x="5947" y="267"/>
                  <a:pt x="5947" y="267"/>
                  <a:pt x="5947" y="267"/>
                </a:cubicBezTo>
                <a:cubicBezTo>
                  <a:pt x="5947" y="267"/>
                  <a:pt x="5947" y="267"/>
                  <a:pt x="5941" y="267"/>
                </a:cubicBezTo>
                <a:cubicBezTo>
                  <a:pt x="5935" y="267"/>
                  <a:pt x="5935" y="261"/>
                  <a:pt x="5935" y="261"/>
                </a:cubicBezTo>
                <a:cubicBezTo>
                  <a:pt x="5929" y="255"/>
                  <a:pt x="5929" y="255"/>
                  <a:pt x="5923" y="255"/>
                </a:cubicBezTo>
                <a:cubicBezTo>
                  <a:pt x="5917" y="255"/>
                  <a:pt x="5917" y="255"/>
                  <a:pt x="5917" y="255"/>
                </a:cubicBezTo>
                <a:cubicBezTo>
                  <a:pt x="5911" y="249"/>
                  <a:pt x="5905" y="249"/>
                  <a:pt x="5899" y="249"/>
                </a:cubicBezTo>
                <a:cubicBezTo>
                  <a:pt x="5899" y="243"/>
                  <a:pt x="5899" y="243"/>
                  <a:pt x="5893" y="243"/>
                </a:cubicBezTo>
                <a:cubicBezTo>
                  <a:pt x="5893" y="237"/>
                  <a:pt x="5888" y="237"/>
                  <a:pt x="5888" y="237"/>
                </a:cubicBezTo>
                <a:cubicBezTo>
                  <a:pt x="5888" y="231"/>
                  <a:pt x="5888" y="231"/>
                  <a:pt x="5888" y="231"/>
                </a:cubicBezTo>
                <a:cubicBezTo>
                  <a:pt x="5882" y="225"/>
                  <a:pt x="5882" y="225"/>
                  <a:pt x="5882" y="225"/>
                </a:cubicBezTo>
                <a:cubicBezTo>
                  <a:pt x="5876" y="225"/>
                  <a:pt x="5876" y="225"/>
                  <a:pt x="5876" y="225"/>
                </a:cubicBezTo>
                <a:cubicBezTo>
                  <a:pt x="5864" y="225"/>
                  <a:pt x="5858" y="225"/>
                  <a:pt x="5852" y="231"/>
                </a:cubicBezTo>
                <a:cubicBezTo>
                  <a:pt x="5846" y="231"/>
                  <a:pt x="5846" y="231"/>
                  <a:pt x="5846" y="231"/>
                </a:cubicBezTo>
                <a:cubicBezTo>
                  <a:pt x="5840" y="231"/>
                  <a:pt x="5840" y="231"/>
                  <a:pt x="5840" y="237"/>
                </a:cubicBezTo>
                <a:cubicBezTo>
                  <a:pt x="5834" y="237"/>
                  <a:pt x="5834" y="237"/>
                  <a:pt x="5834" y="237"/>
                </a:cubicBezTo>
                <a:cubicBezTo>
                  <a:pt x="5828" y="243"/>
                  <a:pt x="5828" y="237"/>
                  <a:pt x="5822" y="243"/>
                </a:cubicBezTo>
                <a:cubicBezTo>
                  <a:pt x="5822" y="243"/>
                  <a:pt x="5822" y="243"/>
                  <a:pt x="5816" y="243"/>
                </a:cubicBezTo>
                <a:cubicBezTo>
                  <a:pt x="5816" y="249"/>
                  <a:pt x="5811" y="249"/>
                  <a:pt x="5804" y="249"/>
                </a:cubicBezTo>
                <a:cubicBezTo>
                  <a:pt x="5804" y="249"/>
                  <a:pt x="5799" y="249"/>
                  <a:pt x="5799" y="255"/>
                </a:cubicBezTo>
                <a:cubicBezTo>
                  <a:pt x="5793" y="255"/>
                  <a:pt x="5793" y="255"/>
                  <a:pt x="5793" y="261"/>
                </a:cubicBezTo>
                <a:cubicBezTo>
                  <a:pt x="5793" y="267"/>
                  <a:pt x="5793" y="273"/>
                  <a:pt x="5799" y="273"/>
                </a:cubicBezTo>
                <a:cubicBezTo>
                  <a:pt x="5799" y="279"/>
                  <a:pt x="5804" y="279"/>
                  <a:pt x="5804" y="279"/>
                </a:cubicBezTo>
                <a:cubicBezTo>
                  <a:pt x="5804" y="285"/>
                  <a:pt x="5804" y="285"/>
                  <a:pt x="5804" y="285"/>
                </a:cubicBezTo>
                <a:cubicBezTo>
                  <a:pt x="5811" y="291"/>
                  <a:pt x="5811" y="291"/>
                  <a:pt x="5811" y="291"/>
                </a:cubicBezTo>
                <a:cubicBezTo>
                  <a:pt x="5811" y="338"/>
                  <a:pt x="5811" y="338"/>
                  <a:pt x="5811" y="338"/>
                </a:cubicBezTo>
                <a:cubicBezTo>
                  <a:pt x="5775" y="338"/>
                  <a:pt x="5775" y="338"/>
                  <a:pt x="5775" y="338"/>
                </a:cubicBezTo>
                <a:cubicBezTo>
                  <a:pt x="5769" y="338"/>
                  <a:pt x="5769" y="338"/>
                  <a:pt x="5763" y="338"/>
                </a:cubicBezTo>
                <a:cubicBezTo>
                  <a:pt x="5757" y="332"/>
                  <a:pt x="5757" y="332"/>
                  <a:pt x="5757" y="332"/>
                </a:cubicBezTo>
                <a:cubicBezTo>
                  <a:pt x="5751" y="332"/>
                  <a:pt x="5751" y="326"/>
                  <a:pt x="5751" y="326"/>
                </a:cubicBezTo>
                <a:cubicBezTo>
                  <a:pt x="5745" y="326"/>
                  <a:pt x="5745" y="326"/>
                  <a:pt x="5745" y="326"/>
                </a:cubicBezTo>
                <a:cubicBezTo>
                  <a:pt x="5716" y="326"/>
                  <a:pt x="5704" y="320"/>
                  <a:pt x="5680" y="320"/>
                </a:cubicBezTo>
                <a:cubicBezTo>
                  <a:pt x="5680" y="326"/>
                  <a:pt x="5674" y="326"/>
                  <a:pt x="5674" y="326"/>
                </a:cubicBezTo>
                <a:cubicBezTo>
                  <a:pt x="5668" y="332"/>
                  <a:pt x="5668" y="332"/>
                  <a:pt x="5668" y="338"/>
                </a:cubicBezTo>
                <a:lnTo>
                  <a:pt x="5662" y="344"/>
                </a:lnTo>
                <a:cubicBezTo>
                  <a:pt x="5656" y="344"/>
                  <a:pt x="5656" y="344"/>
                  <a:pt x="5650" y="344"/>
                </a:cubicBezTo>
                <a:cubicBezTo>
                  <a:pt x="5645" y="350"/>
                  <a:pt x="5638" y="350"/>
                  <a:pt x="5633" y="356"/>
                </a:cubicBezTo>
                <a:cubicBezTo>
                  <a:pt x="5627" y="356"/>
                  <a:pt x="5627" y="356"/>
                  <a:pt x="5621" y="356"/>
                </a:cubicBezTo>
                <a:cubicBezTo>
                  <a:pt x="5615" y="356"/>
                  <a:pt x="5615" y="362"/>
                  <a:pt x="5609" y="368"/>
                </a:cubicBezTo>
                <a:cubicBezTo>
                  <a:pt x="5603" y="374"/>
                  <a:pt x="5603" y="374"/>
                  <a:pt x="5603" y="374"/>
                </a:cubicBezTo>
                <a:cubicBezTo>
                  <a:pt x="5603" y="374"/>
                  <a:pt x="5597" y="379"/>
                  <a:pt x="5591" y="379"/>
                </a:cubicBezTo>
                <a:cubicBezTo>
                  <a:pt x="5591" y="386"/>
                  <a:pt x="5591" y="386"/>
                  <a:pt x="5585" y="386"/>
                </a:cubicBezTo>
                <a:lnTo>
                  <a:pt x="5579" y="386"/>
                </a:lnTo>
                <a:cubicBezTo>
                  <a:pt x="5579" y="391"/>
                  <a:pt x="5573" y="386"/>
                  <a:pt x="5567" y="386"/>
                </a:cubicBezTo>
                <a:lnTo>
                  <a:pt x="5561" y="386"/>
                </a:lnTo>
                <a:cubicBezTo>
                  <a:pt x="5556" y="386"/>
                  <a:pt x="5556" y="391"/>
                  <a:pt x="5550" y="391"/>
                </a:cubicBezTo>
                <a:cubicBezTo>
                  <a:pt x="5550" y="391"/>
                  <a:pt x="5550" y="391"/>
                  <a:pt x="5544" y="391"/>
                </a:cubicBezTo>
                <a:lnTo>
                  <a:pt x="5538" y="391"/>
                </a:lnTo>
                <a:cubicBezTo>
                  <a:pt x="5538" y="397"/>
                  <a:pt x="5532" y="397"/>
                  <a:pt x="5532" y="397"/>
                </a:cubicBezTo>
                <a:cubicBezTo>
                  <a:pt x="5526" y="397"/>
                  <a:pt x="5526" y="403"/>
                  <a:pt x="5526" y="403"/>
                </a:cubicBezTo>
                <a:cubicBezTo>
                  <a:pt x="5520" y="403"/>
                  <a:pt x="5520" y="403"/>
                  <a:pt x="5520" y="403"/>
                </a:cubicBezTo>
                <a:lnTo>
                  <a:pt x="5520" y="409"/>
                </a:lnTo>
                <a:cubicBezTo>
                  <a:pt x="5514" y="415"/>
                  <a:pt x="5514" y="415"/>
                  <a:pt x="5514" y="415"/>
                </a:cubicBezTo>
                <a:cubicBezTo>
                  <a:pt x="5508" y="415"/>
                  <a:pt x="5508" y="415"/>
                  <a:pt x="5508" y="415"/>
                </a:cubicBezTo>
                <a:cubicBezTo>
                  <a:pt x="5502" y="415"/>
                  <a:pt x="5502" y="415"/>
                  <a:pt x="5502" y="415"/>
                </a:cubicBezTo>
                <a:cubicBezTo>
                  <a:pt x="5496" y="415"/>
                  <a:pt x="5496" y="421"/>
                  <a:pt x="5496" y="421"/>
                </a:cubicBezTo>
                <a:cubicBezTo>
                  <a:pt x="5496" y="427"/>
                  <a:pt x="5490" y="433"/>
                  <a:pt x="5484" y="439"/>
                </a:cubicBezTo>
                <a:cubicBezTo>
                  <a:pt x="5484" y="439"/>
                  <a:pt x="5484" y="439"/>
                  <a:pt x="5484" y="445"/>
                </a:cubicBezTo>
                <a:lnTo>
                  <a:pt x="5479" y="445"/>
                </a:lnTo>
                <a:cubicBezTo>
                  <a:pt x="5479" y="445"/>
                  <a:pt x="5472" y="445"/>
                  <a:pt x="5472" y="451"/>
                </a:cubicBezTo>
                <a:cubicBezTo>
                  <a:pt x="5472" y="457"/>
                  <a:pt x="5472" y="457"/>
                  <a:pt x="5472" y="463"/>
                </a:cubicBezTo>
                <a:cubicBezTo>
                  <a:pt x="5484" y="463"/>
                  <a:pt x="5484" y="463"/>
                  <a:pt x="5484" y="463"/>
                </a:cubicBezTo>
                <a:cubicBezTo>
                  <a:pt x="5490" y="463"/>
                  <a:pt x="5490" y="463"/>
                  <a:pt x="5496" y="463"/>
                </a:cubicBezTo>
                <a:cubicBezTo>
                  <a:pt x="5502" y="463"/>
                  <a:pt x="5508" y="463"/>
                  <a:pt x="5514" y="468"/>
                </a:cubicBezTo>
                <a:cubicBezTo>
                  <a:pt x="5514" y="468"/>
                  <a:pt x="5514" y="468"/>
                  <a:pt x="5520" y="468"/>
                </a:cubicBezTo>
                <a:cubicBezTo>
                  <a:pt x="5520" y="474"/>
                  <a:pt x="5520" y="474"/>
                  <a:pt x="5520" y="474"/>
                </a:cubicBezTo>
                <a:cubicBezTo>
                  <a:pt x="5526" y="474"/>
                  <a:pt x="5526" y="474"/>
                  <a:pt x="5526" y="474"/>
                </a:cubicBezTo>
                <a:cubicBezTo>
                  <a:pt x="5532" y="474"/>
                  <a:pt x="5538" y="474"/>
                  <a:pt x="5544" y="474"/>
                </a:cubicBezTo>
                <a:cubicBezTo>
                  <a:pt x="5550" y="474"/>
                  <a:pt x="5556" y="480"/>
                  <a:pt x="5561" y="474"/>
                </a:cubicBezTo>
                <a:cubicBezTo>
                  <a:pt x="5567" y="474"/>
                  <a:pt x="5573" y="474"/>
                  <a:pt x="5573" y="474"/>
                </a:cubicBezTo>
                <a:cubicBezTo>
                  <a:pt x="5579" y="474"/>
                  <a:pt x="5579" y="474"/>
                  <a:pt x="5579" y="468"/>
                </a:cubicBezTo>
                <a:cubicBezTo>
                  <a:pt x="5585" y="468"/>
                  <a:pt x="5585" y="468"/>
                  <a:pt x="5585" y="463"/>
                </a:cubicBezTo>
                <a:cubicBezTo>
                  <a:pt x="5591" y="463"/>
                  <a:pt x="5591" y="463"/>
                  <a:pt x="5597" y="463"/>
                </a:cubicBezTo>
                <a:cubicBezTo>
                  <a:pt x="5603" y="463"/>
                  <a:pt x="5603" y="468"/>
                  <a:pt x="5603" y="474"/>
                </a:cubicBezTo>
                <a:cubicBezTo>
                  <a:pt x="5603" y="474"/>
                  <a:pt x="5603" y="480"/>
                  <a:pt x="5603" y="486"/>
                </a:cubicBezTo>
                <a:lnTo>
                  <a:pt x="5603" y="492"/>
                </a:lnTo>
                <a:cubicBezTo>
                  <a:pt x="5603" y="498"/>
                  <a:pt x="5603" y="498"/>
                  <a:pt x="5609" y="498"/>
                </a:cubicBezTo>
                <a:cubicBezTo>
                  <a:pt x="5609" y="504"/>
                  <a:pt x="5609" y="504"/>
                  <a:pt x="5609" y="504"/>
                </a:cubicBezTo>
                <a:cubicBezTo>
                  <a:pt x="5609" y="510"/>
                  <a:pt x="5609" y="510"/>
                  <a:pt x="5609" y="510"/>
                </a:cubicBezTo>
                <a:cubicBezTo>
                  <a:pt x="5609" y="540"/>
                  <a:pt x="5609" y="540"/>
                  <a:pt x="5609" y="540"/>
                </a:cubicBezTo>
                <a:cubicBezTo>
                  <a:pt x="5609" y="552"/>
                  <a:pt x="5603" y="557"/>
                  <a:pt x="5597" y="569"/>
                </a:cubicBezTo>
                <a:cubicBezTo>
                  <a:pt x="5591" y="569"/>
                  <a:pt x="5591" y="569"/>
                  <a:pt x="5591" y="569"/>
                </a:cubicBezTo>
                <a:cubicBezTo>
                  <a:pt x="5585" y="575"/>
                  <a:pt x="5585" y="575"/>
                  <a:pt x="5585" y="575"/>
                </a:cubicBezTo>
                <a:cubicBezTo>
                  <a:pt x="5579" y="575"/>
                  <a:pt x="5573" y="575"/>
                  <a:pt x="5567" y="575"/>
                </a:cubicBezTo>
                <a:cubicBezTo>
                  <a:pt x="5561" y="575"/>
                  <a:pt x="5561" y="575"/>
                  <a:pt x="5561" y="575"/>
                </a:cubicBezTo>
                <a:cubicBezTo>
                  <a:pt x="5556" y="575"/>
                  <a:pt x="5556" y="575"/>
                  <a:pt x="5550" y="575"/>
                </a:cubicBezTo>
                <a:cubicBezTo>
                  <a:pt x="5550" y="575"/>
                  <a:pt x="5544" y="575"/>
                  <a:pt x="5538" y="575"/>
                </a:cubicBezTo>
                <a:cubicBezTo>
                  <a:pt x="5532" y="575"/>
                  <a:pt x="5532" y="575"/>
                  <a:pt x="5526" y="575"/>
                </a:cubicBezTo>
                <a:cubicBezTo>
                  <a:pt x="5526" y="581"/>
                  <a:pt x="5526" y="581"/>
                  <a:pt x="5520" y="581"/>
                </a:cubicBezTo>
                <a:cubicBezTo>
                  <a:pt x="5520" y="587"/>
                  <a:pt x="5514" y="587"/>
                  <a:pt x="5514" y="587"/>
                </a:cubicBezTo>
                <a:cubicBezTo>
                  <a:pt x="5508" y="587"/>
                  <a:pt x="5508" y="587"/>
                  <a:pt x="5502" y="587"/>
                </a:cubicBezTo>
                <a:cubicBezTo>
                  <a:pt x="5479" y="587"/>
                  <a:pt x="5479" y="587"/>
                  <a:pt x="5479" y="587"/>
                </a:cubicBezTo>
                <a:cubicBezTo>
                  <a:pt x="5472" y="587"/>
                  <a:pt x="5467" y="587"/>
                  <a:pt x="5455" y="587"/>
                </a:cubicBezTo>
                <a:cubicBezTo>
                  <a:pt x="5455" y="587"/>
                  <a:pt x="5455" y="587"/>
                  <a:pt x="5449" y="587"/>
                </a:cubicBezTo>
                <a:cubicBezTo>
                  <a:pt x="5449" y="587"/>
                  <a:pt x="5449" y="581"/>
                  <a:pt x="5443" y="581"/>
                </a:cubicBezTo>
                <a:cubicBezTo>
                  <a:pt x="5437" y="581"/>
                  <a:pt x="5437" y="581"/>
                  <a:pt x="5431" y="581"/>
                </a:cubicBezTo>
                <a:cubicBezTo>
                  <a:pt x="5425" y="581"/>
                  <a:pt x="5419" y="581"/>
                  <a:pt x="5413" y="581"/>
                </a:cubicBezTo>
                <a:cubicBezTo>
                  <a:pt x="5407" y="587"/>
                  <a:pt x="5401" y="587"/>
                  <a:pt x="5401" y="587"/>
                </a:cubicBezTo>
                <a:cubicBezTo>
                  <a:pt x="5401" y="593"/>
                  <a:pt x="5395" y="593"/>
                  <a:pt x="5395" y="599"/>
                </a:cubicBezTo>
                <a:lnTo>
                  <a:pt x="5395" y="605"/>
                </a:lnTo>
                <a:cubicBezTo>
                  <a:pt x="5395" y="611"/>
                  <a:pt x="5390" y="617"/>
                  <a:pt x="5384" y="617"/>
                </a:cubicBezTo>
                <a:cubicBezTo>
                  <a:pt x="5384" y="617"/>
                  <a:pt x="5384" y="617"/>
                  <a:pt x="5378" y="617"/>
                </a:cubicBezTo>
                <a:cubicBezTo>
                  <a:pt x="5348" y="617"/>
                  <a:pt x="5348" y="617"/>
                  <a:pt x="5348" y="617"/>
                </a:cubicBezTo>
                <a:cubicBezTo>
                  <a:pt x="5342" y="617"/>
                  <a:pt x="5342" y="623"/>
                  <a:pt x="5336" y="629"/>
                </a:cubicBezTo>
                <a:cubicBezTo>
                  <a:pt x="5330" y="629"/>
                  <a:pt x="5330" y="629"/>
                  <a:pt x="5330" y="629"/>
                </a:cubicBezTo>
                <a:cubicBezTo>
                  <a:pt x="5324" y="629"/>
                  <a:pt x="5318" y="634"/>
                  <a:pt x="5312" y="634"/>
                </a:cubicBezTo>
                <a:cubicBezTo>
                  <a:pt x="5306" y="634"/>
                  <a:pt x="5306" y="634"/>
                  <a:pt x="5301" y="634"/>
                </a:cubicBezTo>
                <a:lnTo>
                  <a:pt x="5295" y="629"/>
                </a:lnTo>
                <a:cubicBezTo>
                  <a:pt x="5289" y="629"/>
                  <a:pt x="5283" y="629"/>
                  <a:pt x="5277" y="629"/>
                </a:cubicBezTo>
                <a:cubicBezTo>
                  <a:pt x="5277" y="629"/>
                  <a:pt x="5271" y="629"/>
                  <a:pt x="5265" y="629"/>
                </a:cubicBezTo>
                <a:cubicBezTo>
                  <a:pt x="5265" y="629"/>
                  <a:pt x="5259" y="629"/>
                  <a:pt x="5259" y="634"/>
                </a:cubicBezTo>
                <a:cubicBezTo>
                  <a:pt x="5253" y="634"/>
                  <a:pt x="5253" y="634"/>
                  <a:pt x="5253" y="634"/>
                </a:cubicBezTo>
                <a:cubicBezTo>
                  <a:pt x="5247" y="634"/>
                  <a:pt x="5247" y="634"/>
                  <a:pt x="5241" y="634"/>
                </a:cubicBezTo>
                <a:cubicBezTo>
                  <a:pt x="5241" y="634"/>
                  <a:pt x="5235" y="634"/>
                  <a:pt x="5235" y="640"/>
                </a:cubicBezTo>
                <a:cubicBezTo>
                  <a:pt x="5235" y="640"/>
                  <a:pt x="5235" y="640"/>
                  <a:pt x="5235" y="646"/>
                </a:cubicBezTo>
                <a:cubicBezTo>
                  <a:pt x="5235" y="646"/>
                  <a:pt x="5235" y="646"/>
                  <a:pt x="5235" y="652"/>
                </a:cubicBezTo>
                <a:cubicBezTo>
                  <a:pt x="5235" y="652"/>
                  <a:pt x="5235" y="652"/>
                  <a:pt x="5229" y="658"/>
                </a:cubicBezTo>
                <a:cubicBezTo>
                  <a:pt x="5229" y="658"/>
                  <a:pt x="5229" y="658"/>
                  <a:pt x="5229" y="664"/>
                </a:cubicBezTo>
                <a:lnTo>
                  <a:pt x="5224" y="664"/>
                </a:lnTo>
                <a:cubicBezTo>
                  <a:pt x="5194" y="664"/>
                  <a:pt x="5194" y="664"/>
                  <a:pt x="5194" y="664"/>
                </a:cubicBezTo>
                <a:cubicBezTo>
                  <a:pt x="5188" y="664"/>
                  <a:pt x="5188" y="664"/>
                  <a:pt x="5188" y="670"/>
                </a:cubicBezTo>
                <a:cubicBezTo>
                  <a:pt x="5182" y="676"/>
                  <a:pt x="5182" y="676"/>
                  <a:pt x="5182" y="682"/>
                </a:cubicBezTo>
                <a:cubicBezTo>
                  <a:pt x="5182" y="682"/>
                  <a:pt x="5182" y="688"/>
                  <a:pt x="5182" y="694"/>
                </a:cubicBezTo>
                <a:cubicBezTo>
                  <a:pt x="5188" y="694"/>
                  <a:pt x="5188" y="700"/>
                  <a:pt x="5188" y="706"/>
                </a:cubicBezTo>
                <a:cubicBezTo>
                  <a:pt x="5194" y="706"/>
                  <a:pt x="5200" y="711"/>
                  <a:pt x="5200" y="711"/>
                </a:cubicBezTo>
                <a:cubicBezTo>
                  <a:pt x="5206" y="718"/>
                  <a:pt x="5206" y="723"/>
                  <a:pt x="5206" y="723"/>
                </a:cubicBezTo>
                <a:cubicBezTo>
                  <a:pt x="5212" y="723"/>
                  <a:pt x="5218" y="723"/>
                  <a:pt x="5218" y="723"/>
                </a:cubicBezTo>
                <a:cubicBezTo>
                  <a:pt x="5224" y="723"/>
                  <a:pt x="5229" y="723"/>
                  <a:pt x="5229" y="723"/>
                </a:cubicBezTo>
                <a:cubicBezTo>
                  <a:pt x="5235" y="723"/>
                  <a:pt x="5241" y="723"/>
                  <a:pt x="5241" y="723"/>
                </a:cubicBezTo>
                <a:cubicBezTo>
                  <a:pt x="5253" y="729"/>
                  <a:pt x="5259" y="729"/>
                  <a:pt x="5265" y="735"/>
                </a:cubicBezTo>
                <a:cubicBezTo>
                  <a:pt x="5271" y="735"/>
                  <a:pt x="5265" y="741"/>
                  <a:pt x="5271" y="747"/>
                </a:cubicBezTo>
                <a:cubicBezTo>
                  <a:pt x="5330" y="747"/>
                  <a:pt x="5330" y="747"/>
                  <a:pt x="5330" y="747"/>
                </a:cubicBezTo>
                <a:cubicBezTo>
                  <a:pt x="5348" y="759"/>
                  <a:pt x="5348" y="759"/>
                  <a:pt x="5348" y="759"/>
                </a:cubicBezTo>
                <a:cubicBezTo>
                  <a:pt x="5354" y="759"/>
                  <a:pt x="5360" y="759"/>
                  <a:pt x="5360" y="759"/>
                </a:cubicBezTo>
                <a:cubicBezTo>
                  <a:pt x="5360" y="759"/>
                  <a:pt x="5360" y="765"/>
                  <a:pt x="5366" y="765"/>
                </a:cubicBezTo>
                <a:cubicBezTo>
                  <a:pt x="5366" y="765"/>
                  <a:pt x="5372" y="771"/>
                  <a:pt x="5378" y="771"/>
                </a:cubicBezTo>
                <a:cubicBezTo>
                  <a:pt x="5384" y="771"/>
                  <a:pt x="5384" y="771"/>
                  <a:pt x="5390" y="771"/>
                </a:cubicBezTo>
                <a:lnTo>
                  <a:pt x="5395" y="771"/>
                </a:lnTo>
                <a:cubicBezTo>
                  <a:pt x="5407" y="771"/>
                  <a:pt x="5407" y="771"/>
                  <a:pt x="5407" y="771"/>
                </a:cubicBezTo>
                <a:cubicBezTo>
                  <a:pt x="5413" y="771"/>
                  <a:pt x="5413" y="771"/>
                  <a:pt x="5419" y="771"/>
                </a:cubicBezTo>
                <a:cubicBezTo>
                  <a:pt x="5419" y="771"/>
                  <a:pt x="5419" y="771"/>
                  <a:pt x="5425" y="771"/>
                </a:cubicBezTo>
                <a:cubicBezTo>
                  <a:pt x="5431" y="771"/>
                  <a:pt x="5431" y="765"/>
                  <a:pt x="5437" y="765"/>
                </a:cubicBezTo>
                <a:lnTo>
                  <a:pt x="5443" y="765"/>
                </a:lnTo>
                <a:cubicBezTo>
                  <a:pt x="5479" y="765"/>
                  <a:pt x="5479" y="765"/>
                  <a:pt x="5479" y="765"/>
                </a:cubicBezTo>
                <a:cubicBezTo>
                  <a:pt x="5479" y="765"/>
                  <a:pt x="5484" y="759"/>
                  <a:pt x="5490" y="759"/>
                </a:cubicBezTo>
                <a:cubicBezTo>
                  <a:pt x="5496" y="759"/>
                  <a:pt x="5496" y="759"/>
                  <a:pt x="5502" y="759"/>
                </a:cubicBezTo>
                <a:cubicBezTo>
                  <a:pt x="5508" y="759"/>
                  <a:pt x="5508" y="759"/>
                  <a:pt x="5508" y="759"/>
                </a:cubicBezTo>
                <a:cubicBezTo>
                  <a:pt x="5514" y="759"/>
                  <a:pt x="5514" y="759"/>
                  <a:pt x="5520" y="759"/>
                </a:cubicBezTo>
                <a:cubicBezTo>
                  <a:pt x="5520" y="759"/>
                  <a:pt x="5520" y="759"/>
                  <a:pt x="5526" y="759"/>
                </a:cubicBezTo>
                <a:cubicBezTo>
                  <a:pt x="5526" y="783"/>
                  <a:pt x="5526" y="783"/>
                  <a:pt x="5526" y="783"/>
                </a:cubicBezTo>
                <a:cubicBezTo>
                  <a:pt x="5526" y="783"/>
                  <a:pt x="5520" y="789"/>
                  <a:pt x="5520" y="795"/>
                </a:cubicBezTo>
                <a:cubicBezTo>
                  <a:pt x="5514" y="795"/>
                  <a:pt x="5514" y="795"/>
                  <a:pt x="5514" y="795"/>
                </a:cubicBezTo>
                <a:cubicBezTo>
                  <a:pt x="5508" y="795"/>
                  <a:pt x="5508" y="795"/>
                  <a:pt x="5502" y="800"/>
                </a:cubicBezTo>
                <a:lnTo>
                  <a:pt x="5496" y="800"/>
                </a:lnTo>
                <a:cubicBezTo>
                  <a:pt x="5490" y="806"/>
                  <a:pt x="5490" y="812"/>
                  <a:pt x="5490" y="812"/>
                </a:cubicBezTo>
                <a:cubicBezTo>
                  <a:pt x="5484" y="812"/>
                  <a:pt x="5484" y="812"/>
                  <a:pt x="5484" y="812"/>
                </a:cubicBezTo>
                <a:cubicBezTo>
                  <a:pt x="5479" y="812"/>
                  <a:pt x="5479" y="812"/>
                  <a:pt x="5479" y="812"/>
                </a:cubicBezTo>
                <a:cubicBezTo>
                  <a:pt x="5472" y="812"/>
                  <a:pt x="5472" y="806"/>
                  <a:pt x="5467" y="806"/>
                </a:cubicBezTo>
                <a:cubicBezTo>
                  <a:pt x="5467" y="806"/>
                  <a:pt x="5467" y="806"/>
                  <a:pt x="5461" y="806"/>
                </a:cubicBezTo>
                <a:cubicBezTo>
                  <a:pt x="5461" y="806"/>
                  <a:pt x="5461" y="806"/>
                  <a:pt x="5455" y="800"/>
                </a:cubicBezTo>
                <a:cubicBezTo>
                  <a:pt x="5455" y="800"/>
                  <a:pt x="5455" y="800"/>
                  <a:pt x="5449" y="800"/>
                </a:cubicBezTo>
                <a:cubicBezTo>
                  <a:pt x="5437" y="800"/>
                  <a:pt x="5437" y="800"/>
                  <a:pt x="5437" y="800"/>
                </a:cubicBezTo>
                <a:cubicBezTo>
                  <a:pt x="5431" y="800"/>
                  <a:pt x="5425" y="800"/>
                  <a:pt x="5419" y="800"/>
                </a:cubicBezTo>
                <a:cubicBezTo>
                  <a:pt x="5419" y="806"/>
                  <a:pt x="5413" y="806"/>
                  <a:pt x="5413" y="806"/>
                </a:cubicBezTo>
                <a:cubicBezTo>
                  <a:pt x="5407" y="812"/>
                  <a:pt x="5401" y="812"/>
                  <a:pt x="5395" y="812"/>
                </a:cubicBezTo>
                <a:cubicBezTo>
                  <a:pt x="5390" y="812"/>
                  <a:pt x="5390" y="812"/>
                  <a:pt x="5390" y="812"/>
                </a:cubicBezTo>
                <a:cubicBezTo>
                  <a:pt x="5384" y="812"/>
                  <a:pt x="5384" y="806"/>
                  <a:pt x="5378" y="806"/>
                </a:cubicBezTo>
                <a:cubicBezTo>
                  <a:pt x="5378" y="806"/>
                  <a:pt x="5378" y="812"/>
                  <a:pt x="5372" y="806"/>
                </a:cubicBezTo>
                <a:cubicBezTo>
                  <a:pt x="5366" y="806"/>
                  <a:pt x="5366" y="806"/>
                  <a:pt x="5360" y="800"/>
                </a:cubicBezTo>
                <a:cubicBezTo>
                  <a:pt x="5354" y="800"/>
                  <a:pt x="5354" y="800"/>
                  <a:pt x="5348" y="800"/>
                </a:cubicBezTo>
                <a:cubicBezTo>
                  <a:pt x="5342" y="800"/>
                  <a:pt x="5342" y="800"/>
                  <a:pt x="5342" y="800"/>
                </a:cubicBezTo>
                <a:cubicBezTo>
                  <a:pt x="5336" y="800"/>
                  <a:pt x="5336" y="806"/>
                  <a:pt x="5336" y="806"/>
                </a:cubicBezTo>
                <a:cubicBezTo>
                  <a:pt x="5336" y="812"/>
                  <a:pt x="5330" y="812"/>
                  <a:pt x="5330" y="818"/>
                </a:cubicBezTo>
                <a:cubicBezTo>
                  <a:pt x="5301" y="818"/>
                  <a:pt x="5301" y="818"/>
                  <a:pt x="5301" y="818"/>
                </a:cubicBezTo>
                <a:cubicBezTo>
                  <a:pt x="5295" y="818"/>
                  <a:pt x="5295" y="818"/>
                  <a:pt x="5295" y="824"/>
                </a:cubicBezTo>
                <a:cubicBezTo>
                  <a:pt x="5289" y="824"/>
                  <a:pt x="5289" y="824"/>
                  <a:pt x="5289" y="830"/>
                </a:cubicBezTo>
                <a:cubicBezTo>
                  <a:pt x="5289" y="836"/>
                  <a:pt x="5295" y="842"/>
                  <a:pt x="5301" y="848"/>
                </a:cubicBezTo>
                <a:cubicBezTo>
                  <a:pt x="5301" y="848"/>
                  <a:pt x="5306" y="848"/>
                  <a:pt x="5306" y="854"/>
                </a:cubicBezTo>
                <a:cubicBezTo>
                  <a:pt x="5312" y="854"/>
                  <a:pt x="5312" y="854"/>
                  <a:pt x="5312" y="854"/>
                </a:cubicBezTo>
                <a:cubicBezTo>
                  <a:pt x="5324" y="860"/>
                  <a:pt x="5324" y="854"/>
                  <a:pt x="5330" y="854"/>
                </a:cubicBezTo>
                <a:cubicBezTo>
                  <a:pt x="5342" y="860"/>
                  <a:pt x="5342" y="860"/>
                  <a:pt x="5348" y="866"/>
                </a:cubicBezTo>
                <a:cubicBezTo>
                  <a:pt x="5354" y="866"/>
                  <a:pt x="5360" y="866"/>
                  <a:pt x="5366" y="872"/>
                </a:cubicBezTo>
                <a:cubicBezTo>
                  <a:pt x="5372" y="872"/>
                  <a:pt x="5372" y="872"/>
                  <a:pt x="5378" y="872"/>
                </a:cubicBezTo>
                <a:cubicBezTo>
                  <a:pt x="5384" y="877"/>
                  <a:pt x="5390" y="877"/>
                  <a:pt x="5395" y="884"/>
                </a:cubicBezTo>
                <a:cubicBezTo>
                  <a:pt x="5401" y="884"/>
                  <a:pt x="5401" y="884"/>
                  <a:pt x="5401" y="884"/>
                </a:cubicBezTo>
                <a:cubicBezTo>
                  <a:pt x="5395" y="884"/>
                  <a:pt x="5390" y="884"/>
                  <a:pt x="5384" y="884"/>
                </a:cubicBezTo>
                <a:cubicBezTo>
                  <a:pt x="5384" y="889"/>
                  <a:pt x="5378" y="889"/>
                  <a:pt x="5378" y="889"/>
                </a:cubicBezTo>
                <a:lnTo>
                  <a:pt x="5378" y="895"/>
                </a:lnTo>
                <a:cubicBezTo>
                  <a:pt x="5378" y="895"/>
                  <a:pt x="5378" y="901"/>
                  <a:pt x="5384" y="901"/>
                </a:cubicBezTo>
                <a:cubicBezTo>
                  <a:pt x="5384" y="901"/>
                  <a:pt x="5384" y="901"/>
                  <a:pt x="5390" y="901"/>
                </a:cubicBezTo>
                <a:cubicBezTo>
                  <a:pt x="5390" y="907"/>
                  <a:pt x="5395" y="907"/>
                  <a:pt x="5401" y="907"/>
                </a:cubicBezTo>
                <a:lnTo>
                  <a:pt x="5401" y="913"/>
                </a:lnTo>
                <a:cubicBezTo>
                  <a:pt x="5407" y="913"/>
                  <a:pt x="5407" y="919"/>
                  <a:pt x="5407" y="919"/>
                </a:cubicBezTo>
                <a:cubicBezTo>
                  <a:pt x="5407" y="919"/>
                  <a:pt x="5407" y="925"/>
                  <a:pt x="5413" y="925"/>
                </a:cubicBezTo>
                <a:cubicBezTo>
                  <a:pt x="5413" y="925"/>
                  <a:pt x="5413" y="925"/>
                  <a:pt x="5419" y="925"/>
                </a:cubicBezTo>
                <a:cubicBezTo>
                  <a:pt x="5419" y="931"/>
                  <a:pt x="5419" y="931"/>
                  <a:pt x="5425" y="931"/>
                </a:cubicBezTo>
                <a:cubicBezTo>
                  <a:pt x="5425" y="931"/>
                  <a:pt x="5425" y="931"/>
                  <a:pt x="5431" y="931"/>
                </a:cubicBezTo>
                <a:cubicBezTo>
                  <a:pt x="5431" y="937"/>
                  <a:pt x="5431" y="937"/>
                  <a:pt x="5437" y="937"/>
                </a:cubicBezTo>
                <a:cubicBezTo>
                  <a:pt x="5443" y="937"/>
                  <a:pt x="5443" y="937"/>
                  <a:pt x="5449" y="943"/>
                </a:cubicBezTo>
                <a:lnTo>
                  <a:pt x="5455" y="943"/>
                </a:lnTo>
                <a:cubicBezTo>
                  <a:pt x="5461" y="949"/>
                  <a:pt x="5461" y="949"/>
                  <a:pt x="5461" y="949"/>
                </a:cubicBezTo>
                <a:cubicBezTo>
                  <a:pt x="5467" y="955"/>
                  <a:pt x="5467" y="955"/>
                  <a:pt x="5472" y="955"/>
                </a:cubicBezTo>
                <a:cubicBezTo>
                  <a:pt x="5479" y="955"/>
                  <a:pt x="5484" y="955"/>
                  <a:pt x="5490" y="955"/>
                </a:cubicBezTo>
                <a:lnTo>
                  <a:pt x="5490" y="955"/>
                </a:lnTo>
                <a:cubicBezTo>
                  <a:pt x="5496" y="955"/>
                  <a:pt x="5496" y="955"/>
                  <a:pt x="5496" y="955"/>
                </a:cubicBezTo>
                <a:cubicBezTo>
                  <a:pt x="5502" y="955"/>
                  <a:pt x="5502" y="955"/>
                  <a:pt x="5502" y="955"/>
                </a:cubicBezTo>
                <a:cubicBezTo>
                  <a:pt x="5502" y="949"/>
                  <a:pt x="5502" y="949"/>
                  <a:pt x="5502" y="949"/>
                </a:cubicBezTo>
                <a:cubicBezTo>
                  <a:pt x="5502" y="943"/>
                  <a:pt x="5496" y="943"/>
                  <a:pt x="5496" y="937"/>
                </a:cubicBezTo>
                <a:cubicBezTo>
                  <a:pt x="5496" y="937"/>
                  <a:pt x="5490" y="937"/>
                  <a:pt x="5490" y="931"/>
                </a:cubicBezTo>
                <a:cubicBezTo>
                  <a:pt x="5490" y="931"/>
                  <a:pt x="5490" y="925"/>
                  <a:pt x="5496" y="925"/>
                </a:cubicBezTo>
                <a:lnTo>
                  <a:pt x="5496" y="925"/>
                </a:lnTo>
                <a:cubicBezTo>
                  <a:pt x="5502" y="925"/>
                  <a:pt x="5508" y="925"/>
                  <a:pt x="5514" y="925"/>
                </a:cubicBezTo>
                <a:cubicBezTo>
                  <a:pt x="5520" y="925"/>
                  <a:pt x="5526" y="925"/>
                  <a:pt x="5532" y="925"/>
                </a:cubicBezTo>
                <a:cubicBezTo>
                  <a:pt x="5538" y="925"/>
                  <a:pt x="5544" y="925"/>
                  <a:pt x="5550" y="931"/>
                </a:cubicBezTo>
                <a:cubicBezTo>
                  <a:pt x="5550" y="931"/>
                  <a:pt x="5550" y="931"/>
                  <a:pt x="5556" y="931"/>
                </a:cubicBezTo>
                <a:cubicBezTo>
                  <a:pt x="5556" y="931"/>
                  <a:pt x="5556" y="931"/>
                  <a:pt x="5561" y="931"/>
                </a:cubicBezTo>
                <a:cubicBezTo>
                  <a:pt x="5561" y="931"/>
                  <a:pt x="5561" y="937"/>
                  <a:pt x="5567" y="937"/>
                </a:cubicBezTo>
                <a:cubicBezTo>
                  <a:pt x="5567" y="937"/>
                  <a:pt x="5567" y="937"/>
                  <a:pt x="5573" y="937"/>
                </a:cubicBezTo>
                <a:cubicBezTo>
                  <a:pt x="5573" y="925"/>
                  <a:pt x="5573" y="925"/>
                  <a:pt x="5573" y="925"/>
                </a:cubicBezTo>
                <a:cubicBezTo>
                  <a:pt x="5597" y="925"/>
                  <a:pt x="5597" y="925"/>
                  <a:pt x="5597" y="925"/>
                </a:cubicBezTo>
                <a:cubicBezTo>
                  <a:pt x="5597" y="925"/>
                  <a:pt x="5597" y="925"/>
                  <a:pt x="5603" y="925"/>
                </a:cubicBezTo>
                <a:cubicBezTo>
                  <a:pt x="5603" y="931"/>
                  <a:pt x="5603" y="931"/>
                  <a:pt x="5609" y="931"/>
                </a:cubicBezTo>
                <a:cubicBezTo>
                  <a:pt x="5615" y="931"/>
                  <a:pt x="5615" y="931"/>
                  <a:pt x="5621" y="931"/>
                </a:cubicBezTo>
                <a:cubicBezTo>
                  <a:pt x="5627" y="931"/>
                  <a:pt x="5633" y="937"/>
                  <a:pt x="5638" y="931"/>
                </a:cubicBezTo>
                <a:cubicBezTo>
                  <a:pt x="5638" y="931"/>
                  <a:pt x="5638" y="925"/>
                  <a:pt x="5645" y="925"/>
                </a:cubicBezTo>
                <a:cubicBezTo>
                  <a:pt x="5645" y="925"/>
                  <a:pt x="5645" y="925"/>
                  <a:pt x="5650" y="925"/>
                </a:cubicBezTo>
                <a:lnTo>
                  <a:pt x="5650" y="919"/>
                </a:lnTo>
                <a:cubicBezTo>
                  <a:pt x="5656" y="919"/>
                  <a:pt x="5656" y="919"/>
                  <a:pt x="5656" y="919"/>
                </a:cubicBezTo>
                <a:cubicBezTo>
                  <a:pt x="5662" y="919"/>
                  <a:pt x="5668" y="919"/>
                  <a:pt x="5668" y="919"/>
                </a:cubicBezTo>
                <a:cubicBezTo>
                  <a:pt x="5674" y="919"/>
                  <a:pt x="5674" y="913"/>
                  <a:pt x="5674" y="913"/>
                </a:cubicBezTo>
                <a:lnTo>
                  <a:pt x="5680" y="907"/>
                </a:lnTo>
                <a:cubicBezTo>
                  <a:pt x="5686" y="907"/>
                  <a:pt x="5686" y="901"/>
                  <a:pt x="5686" y="901"/>
                </a:cubicBezTo>
                <a:cubicBezTo>
                  <a:pt x="5692" y="901"/>
                  <a:pt x="5698" y="907"/>
                  <a:pt x="5704" y="907"/>
                </a:cubicBezTo>
                <a:cubicBezTo>
                  <a:pt x="5710" y="907"/>
                  <a:pt x="5710" y="913"/>
                  <a:pt x="5716" y="913"/>
                </a:cubicBezTo>
                <a:cubicBezTo>
                  <a:pt x="5716" y="919"/>
                  <a:pt x="5716" y="919"/>
                  <a:pt x="5722" y="919"/>
                </a:cubicBezTo>
                <a:cubicBezTo>
                  <a:pt x="5739" y="919"/>
                  <a:pt x="5739" y="919"/>
                  <a:pt x="5739" y="919"/>
                </a:cubicBezTo>
                <a:cubicBezTo>
                  <a:pt x="5745" y="919"/>
                  <a:pt x="5751" y="919"/>
                  <a:pt x="5757" y="919"/>
                </a:cubicBezTo>
                <a:cubicBezTo>
                  <a:pt x="5757" y="919"/>
                  <a:pt x="5757" y="919"/>
                  <a:pt x="5763" y="919"/>
                </a:cubicBezTo>
                <a:cubicBezTo>
                  <a:pt x="5763" y="919"/>
                  <a:pt x="5763" y="925"/>
                  <a:pt x="5769" y="925"/>
                </a:cubicBezTo>
                <a:cubicBezTo>
                  <a:pt x="5775" y="925"/>
                  <a:pt x="5781" y="925"/>
                  <a:pt x="5787" y="931"/>
                </a:cubicBezTo>
                <a:cubicBezTo>
                  <a:pt x="5787" y="931"/>
                  <a:pt x="5787" y="937"/>
                  <a:pt x="5793" y="937"/>
                </a:cubicBezTo>
                <a:cubicBezTo>
                  <a:pt x="5793" y="937"/>
                  <a:pt x="5799" y="937"/>
                  <a:pt x="5799" y="943"/>
                </a:cubicBezTo>
                <a:lnTo>
                  <a:pt x="5804" y="943"/>
                </a:lnTo>
                <a:cubicBezTo>
                  <a:pt x="5846" y="943"/>
                  <a:pt x="5846" y="943"/>
                  <a:pt x="5846" y="943"/>
                </a:cubicBezTo>
                <a:cubicBezTo>
                  <a:pt x="5846" y="943"/>
                  <a:pt x="5846" y="943"/>
                  <a:pt x="5852" y="943"/>
                </a:cubicBezTo>
                <a:cubicBezTo>
                  <a:pt x="5852" y="943"/>
                  <a:pt x="5852" y="943"/>
                  <a:pt x="5858" y="943"/>
                </a:cubicBezTo>
                <a:cubicBezTo>
                  <a:pt x="5864" y="949"/>
                  <a:pt x="5864" y="949"/>
                  <a:pt x="5876" y="955"/>
                </a:cubicBezTo>
                <a:cubicBezTo>
                  <a:pt x="5876" y="955"/>
                  <a:pt x="5876" y="961"/>
                  <a:pt x="5882" y="961"/>
                </a:cubicBezTo>
                <a:cubicBezTo>
                  <a:pt x="5888" y="961"/>
                  <a:pt x="5888" y="961"/>
                  <a:pt x="5893" y="961"/>
                </a:cubicBezTo>
                <a:cubicBezTo>
                  <a:pt x="5899" y="961"/>
                  <a:pt x="5899" y="961"/>
                  <a:pt x="5899" y="961"/>
                </a:cubicBezTo>
                <a:cubicBezTo>
                  <a:pt x="5905" y="961"/>
                  <a:pt x="5905" y="961"/>
                  <a:pt x="5905" y="961"/>
                </a:cubicBezTo>
                <a:cubicBezTo>
                  <a:pt x="5911" y="961"/>
                  <a:pt x="5911" y="966"/>
                  <a:pt x="5911" y="966"/>
                </a:cubicBezTo>
                <a:cubicBezTo>
                  <a:pt x="5917" y="972"/>
                  <a:pt x="5917" y="972"/>
                  <a:pt x="5923" y="978"/>
                </a:cubicBezTo>
                <a:cubicBezTo>
                  <a:pt x="5923" y="978"/>
                  <a:pt x="5929" y="978"/>
                  <a:pt x="5929" y="984"/>
                </a:cubicBezTo>
                <a:cubicBezTo>
                  <a:pt x="5935" y="984"/>
                  <a:pt x="5935" y="984"/>
                  <a:pt x="5941" y="984"/>
                </a:cubicBezTo>
                <a:cubicBezTo>
                  <a:pt x="5947" y="984"/>
                  <a:pt x="5947" y="984"/>
                  <a:pt x="5947" y="984"/>
                </a:cubicBezTo>
                <a:cubicBezTo>
                  <a:pt x="5953" y="984"/>
                  <a:pt x="5953" y="984"/>
                  <a:pt x="5959" y="984"/>
                </a:cubicBezTo>
                <a:cubicBezTo>
                  <a:pt x="5959" y="984"/>
                  <a:pt x="5959" y="990"/>
                  <a:pt x="5965" y="990"/>
                </a:cubicBezTo>
                <a:cubicBezTo>
                  <a:pt x="5965" y="996"/>
                  <a:pt x="5970" y="996"/>
                  <a:pt x="5970" y="1002"/>
                </a:cubicBezTo>
                <a:cubicBezTo>
                  <a:pt x="5970" y="1038"/>
                  <a:pt x="5970" y="1038"/>
                  <a:pt x="5970" y="1038"/>
                </a:cubicBezTo>
                <a:cubicBezTo>
                  <a:pt x="5970" y="1044"/>
                  <a:pt x="5977" y="1050"/>
                  <a:pt x="5977" y="1050"/>
                </a:cubicBezTo>
                <a:cubicBezTo>
                  <a:pt x="5982" y="1055"/>
                  <a:pt x="5982" y="1055"/>
                  <a:pt x="5982" y="1055"/>
                </a:cubicBezTo>
                <a:cubicBezTo>
                  <a:pt x="5982" y="1061"/>
                  <a:pt x="5988" y="1061"/>
                  <a:pt x="5988" y="1061"/>
                </a:cubicBezTo>
                <a:cubicBezTo>
                  <a:pt x="5988" y="1061"/>
                  <a:pt x="5994" y="1061"/>
                  <a:pt x="5994" y="1067"/>
                </a:cubicBezTo>
                <a:cubicBezTo>
                  <a:pt x="5994" y="1067"/>
                  <a:pt x="6000" y="1061"/>
                  <a:pt x="6000" y="1067"/>
                </a:cubicBezTo>
                <a:cubicBezTo>
                  <a:pt x="6006" y="1067"/>
                  <a:pt x="6006" y="1067"/>
                  <a:pt x="6012" y="1067"/>
                </a:cubicBezTo>
                <a:cubicBezTo>
                  <a:pt x="6012" y="1067"/>
                  <a:pt x="6012" y="1073"/>
                  <a:pt x="6018" y="1073"/>
                </a:cubicBezTo>
                <a:lnTo>
                  <a:pt x="6024" y="1073"/>
                </a:lnTo>
                <a:cubicBezTo>
                  <a:pt x="6024" y="1079"/>
                  <a:pt x="6024" y="1079"/>
                  <a:pt x="6030" y="1079"/>
                </a:cubicBezTo>
                <a:cubicBezTo>
                  <a:pt x="6030" y="1085"/>
                  <a:pt x="6030" y="1091"/>
                  <a:pt x="6036" y="1091"/>
                </a:cubicBezTo>
                <a:cubicBezTo>
                  <a:pt x="6036" y="1097"/>
                  <a:pt x="6036" y="1097"/>
                  <a:pt x="6036" y="1097"/>
                </a:cubicBezTo>
                <a:cubicBezTo>
                  <a:pt x="6036" y="1103"/>
                  <a:pt x="6036" y="1103"/>
                  <a:pt x="6042" y="1103"/>
                </a:cubicBezTo>
                <a:cubicBezTo>
                  <a:pt x="6042" y="1109"/>
                  <a:pt x="6048" y="1109"/>
                  <a:pt x="6048" y="1115"/>
                </a:cubicBezTo>
                <a:cubicBezTo>
                  <a:pt x="6054" y="1115"/>
                  <a:pt x="6054" y="1121"/>
                  <a:pt x="6054" y="1121"/>
                </a:cubicBezTo>
                <a:cubicBezTo>
                  <a:pt x="6059" y="1121"/>
                  <a:pt x="6059" y="1127"/>
                  <a:pt x="6059" y="1127"/>
                </a:cubicBezTo>
                <a:cubicBezTo>
                  <a:pt x="6059" y="1132"/>
                  <a:pt x="6065" y="1132"/>
                  <a:pt x="6065" y="1132"/>
                </a:cubicBezTo>
                <a:cubicBezTo>
                  <a:pt x="6065" y="1138"/>
                  <a:pt x="6071" y="1138"/>
                  <a:pt x="6071" y="1138"/>
                </a:cubicBezTo>
                <a:cubicBezTo>
                  <a:pt x="6071" y="1144"/>
                  <a:pt x="6071" y="1144"/>
                  <a:pt x="6077" y="1150"/>
                </a:cubicBezTo>
                <a:cubicBezTo>
                  <a:pt x="6077" y="1156"/>
                  <a:pt x="6077" y="1156"/>
                  <a:pt x="6077" y="1162"/>
                </a:cubicBezTo>
                <a:cubicBezTo>
                  <a:pt x="6083" y="1162"/>
                  <a:pt x="6083" y="1168"/>
                  <a:pt x="6083" y="1168"/>
                </a:cubicBezTo>
                <a:cubicBezTo>
                  <a:pt x="6083" y="1174"/>
                  <a:pt x="6089" y="1180"/>
                  <a:pt x="6095" y="1186"/>
                </a:cubicBezTo>
                <a:cubicBezTo>
                  <a:pt x="6095" y="1186"/>
                  <a:pt x="6095" y="1186"/>
                  <a:pt x="6101" y="1192"/>
                </a:cubicBezTo>
                <a:cubicBezTo>
                  <a:pt x="6101" y="1192"/>
                  <a:pt x="6107" y="1198"/>
                  <a:pt x="6113" y="1198"/>
                </a:cubicBezTo>
                <a:lnTo>
                  <a:pt x="6113" y="1204"/>
                </a:lnTo>
                <a:cubicBezTo>
                  <a:pt x="6113" y="1210"/>
                  <a:pt x="6113" y="1210"/>
                  <a:pt x="6113" y="1210"/>
                </a:cubicBezTo>
                <a:cubicBezTo>
                  <a:pt x="6113" y="1215"/>
                  <a:pt x="6113" y="1215"/>
                  <a:pt x="6113" y="1221"/>
                </a:cubicBezTo>
                <a:cubicBezTo>
                  <a:pt x="6113" y="1221"/>
                  <a:pt x="6107" y="1221"/>
                  <a:pt x="6107" y="1227"/>
                </a:cubicBezTo>
                <a:cubicBezTo>
                  <a:pt x="6107" y="1233"/>
                  <a:pt x="6113" y="1233"/>
                  <a:pt x="6113" y="1233"/>
                </a:cubicBezTo>
                <a:cubicBezTo>
                  <a:pt x="6119" y="1245"/>
                  <a:pt x="6125" y="1245"/>
                  <a:pt x="6125" y="1251"/>
                </a:cubicBezTo>
                <a:cubicBezTo>
                  <a:pt x="6125" y="1281"/>
                  <a:pt x="6125" y="1281"/>
                  <a:pt x="6125" y="1281"/>
                </a:cubicBezTo>
                <a:cubicBezTo>
                  <a:pt x="6125" y="1287"/>
                  <a:pt x="6119" y="1287"/>
                  <a:pt x="6119" y="1293"/>
                </a:cubicBezTo>
                <a:lnTo>
                  <a:pt x="6113" y="1299"/>
                </a:lnTo>
                <a:cubicBezTo>
                  <a:pt x="6113" y="1304"/>
                  <a:pt x="6113" y="1304"/>
                  <a:pt x="6113" y="1310"/>
                </a:cubicBezTo>
                <a:cubicBezTo>
                  <a:pt x="6143" y="1310"/>
                  <a:pt x="6143" y="1310"/>
                  <a:pt x="6143" y="1310"/>
                </a:cubicBezTo>
                <a:cubicBezTo>
                  <a:pt x="6143" y="1334"/>
                  <a:pt x="6143" y="1334"/>
                  <a:pt x="6143" y="1334"/>
                </a:cubicBezTo>
                <a:cubicBezTo>
                  <a:pt x="6136" y="1334"/>
                  <a:pt x="6131" y="1334"/>
                  <a:pt x="6125" y="1334"/>
                </a:cubicBezTo>
                <a:cubicBezTo>
                  <a:pt x="6125" y="1334"/>
                  <a:pt x="6119" y="1340"/>
                  <a:pt x="6113" y="1340"/>
                </a:cubicBezTo>
                <a:lnTo>
                  <a:pt x="6113" y="1346"/>
                </a:lnTo>
                <a:cubicBezTo>
                  <a:pt x="6113" y="1358"/>
                  <a:pt x="6119" y="1358"/>
                  <a:pt x="6119" y="1370"/>
                </a:cubicBezTo>
                <a:cubicBezTo>
                  <a:pt x="6119" y="1376"/>
                  <a:pt x="6119" y="1382"/>
                  <a:pt x="6119" y="1387"/>
                </a:cubicBezTo>
                <a:cubicBezTo>
                  <a:pt x="6095" y="1387"/>
                  <a:pt x="6095" y="1387"/>
                  <a:pt x="6095" y="1387"/>
                </a:cubicBezTo>
                <a:cubicBezTo>
                  <a:pt x="6095" y="1411"/>
                  <a:pt x="6095" y="1411"/>
                  <a:pt x="6095" y="1411"/>
                </a:cubicBezTo>
                <a:cubicBezTo>
                  <a:pt x="6101" y="1411"/>
                  <a:pt x="6101" y="1423"/>
                  <a:pt x="6107" y="1423"/>
                </a:cubicBezTo>
                <a:cubicBezTo>
                  <a:pt x="6113" y="1429"/>
                  <a:pt x="6119" y="1429"/>
                  <a:pt x="6125" y="1429"/>
                </a:cubicBezTo>
                <a:cubicBezTo>
                  <a:pt x="6136" y="1429"/>
                  <a:pt x="6136" y="1429"/>
                  <a:pt x="6136" y="1429"/>
                </a:cubicBezTo>
                <a:cubicBezTo>
                  <a:pt x="6143" y="1429"/>
                  <a:pt x="6148" y="1429"/>
                  <a:pt x="6148" y="1429"/>
                </a:cubicBezTo>
                <a:cubicBezTo>
                  <a:pt x="6154" y="1435"/>
                  <a:pt x="6154" y="1435"/>
                  <a:pt x="6160" y="1435"/>
                </a:cubicBezTo>
                <a:cubicBezTo>
                  <a:pt x="6220" y="1435"/>
                  <a:pt x="6220" y="1435"/>
                  <a:pt x="6220" y="1435"/>
                </a:cubicBezTo>
                <a:cubicBezTo>
                  <a:pt x="6220" y="1429"/>
                  <a:pt x="6220" y="1423"/>
                  <a:pt x="6220" y="1417"/>
                </a:cubicBezTo>
                <a:lnTo>
                  <a:pt x="6225" y="1411"/>
                </a:lnTo>
                <a:cubicBezTo>
                  <a:pt x="6231" y="1411"/>
                  <a:pt x="6237" y="1411"/>
                  <a:pt x="6249" y="1411"/>
                </a:cubicBezTo>
                <a:cubicBezTo>
                  <a:pt x="6249" y="1411"/>
                  <a:pt x="6255" y="1411"/>
                  <a:pt x="6261" y="1411"/>
                </a:cubicBezTo>
                <a:lnTo>
                  <a:pt x="6267" y="1411"/>
                </a:lnTo>
                <a:cubicBezTo>
                  <a:pt x="6273" y="1417"/>
                  <a:pt x="6273" y="1417"/>
                  <a:pt x="6273" y="1423"/>
                </a:cubicBezTo>
                <a:cubicBezTo>
                  <a:pt x="6273" y="1429"/>
                  <a:pt x="6273" y="1435"/>
                  <a:pt x="6273" y="1435"/>
                </a:cubicBezTo>
                <a:cubicBezTo>
                  <a:pt x="6273" y="1441"/>
                  <a:pt x="6279" y="1447"/>
                  <a:pt x="6279" y="1447"/>
                </a:cubicBezTo>
                <a:cubicBezTo>
                  <a:pt x="6285" y="1453"/>
                  <a:pt x="6285" y="1459"/>
                  <a:pt x="6291" y="1459"/>
                </a:cubicBezTo>
                <a:cubicBezTo>
                  <a:pt x="6297" y="1465"/>
                  <a:pt x="6297" y="1470"/>
                  <a:pt x="6303" y="1470"/>
                </a:cubicBezTo>
                <a:cubicBezTo>
                  <a:pt x="6309" y="1470"/>
                  <a:pt x="6314" y="1470"/>
                  <a:pt x="6314" y="1470"/>
                </a:cubicBezTo>
                <a:cubicBezTo>
                  <a:pt x="6320" y="1470"/>
                  <a:pt x="6326" y="1470"/>
                  <a:pt x="6326" y="1470"/>
                </a:cubicBezTo>
                <a:cubicBezTo>
                  <a:pt x="6332" y="1470"/>
                  <a:pt x="6332" y="1470"/>
                  <a:pt x="6338" y="1476"/>
                </a:cubicBezTo>
                <a:cubicBezTo>
                  <a:pt x="6344" y="1476"/>
                  <a:pt x="6344" y="1476"/>
                  <a:pt x="6350" y="1482"/>
                </a:cubicBezTo>
                <a:cubicBezTo>
                  <a:pt x="6356" y="1482"/>
                  <a:pt x="6356" y="1488"/>
                  <a:pt x="6356" y="1494"/>
                </a:cubicBezTo>
                <a:cubicBezTo>
                  <a:pt x="6362" y="1494"/>
                  <a:pt x="6368" y="1494"/>
                  <a:pt x="6368" y="1500"/>
                </a:cubicBezTo>
                <a:cubicBezTo>
                  <a:pt x="6374" y="1500"/>
                  <a:pt x="6374" y="1506"/>
                  <a:pt x="6374" y="1512"/>
                </a:cubicBezTo>
                <a:cubicBezTo>
                  <a:pt x="6368" y="1524"/>
                  <a:pt x="6368" y="1524"/>
                  <a:pt x="6368" y="1524"/>
                </a:cubicBezTo>
                <a:cubicBezTo>
                  <a:pt x="6350" y="1524"/>
                  <a:pt x="6350" y="1524"/>
                  <a:pt x="6350" y="1524"/>
                </a:cubicBezTo>
                <a:cubicBezTo>
                  <a:pt x="6344" y="1524"/>
                  <a:pt x="6338" y="1518"/>
                  <a:pt x="6332" y="1518"/>
                </a:cubicBezTo>
                <a:cubicBezTo>
                  <a:pt x="6309" y="1518"/>
                  <a:pt x="6309" y="1518"/>
                  <a:pt x="6309" y="1518"/>
                </a:cubicBezTo>
                <a:cubicBezTo>
                  <a:pt x="6297" y="1518"/>
                  <a:pt x="6285" y="1524"/>
                  <a:pt x="6273" y="1518"/>
                </a:cubicBezTo>
                <a:cubicBezTo>
                  <a:pt x="6273" y="1518"/>
                  <a:pt x="6267" y="1512"/>
                  <a:pt x="6261" y="1512"/>
                </a:cubicBezTo>
                <a:cubicBezTo>
                  <a:pt x="6261" y="1512"/>
                  <a:pt x="6267" y="1500"/>
                  <a:pt x="6261" y="1500"/>
                </a:cubicBezTo>
                <a:cubicBezTo>
                  <a:pt x="6255" y="1500"/>
                  <a:pt x="6255" y="1500"/>
                  <a:pt x="6249" y="1500"/>
                </a:cubicBezTo>
                <a:cubicBezTo>
                  <a:pt x="6243" y="1500"/>
                  <a:pt x="6237" y="1500"/>
                  <a:pt x="6225" y="1494"/>
                </a:cubicBezTo>
                <a:cubicBezTo>
                  <a:pt x="6220" y="1494"/>
                  <a:pt x="6214" y="1494"/>
                  <a:pt x="6202" y="1494"/>
                </a:cubicBezTo>
                <a:cubicBezTo>
                  <a:pt x="6190" y="1494"/>
                  <a:pt x="6178" y="1500"/>
                  <a:pt x="6166" y="1500"/>
                </a:cubicBezTo>
                <a:cubicBezTo>
                  <a:pt x="6172" y="1512"/>
                  <a:pt x="6172" y="1518"/>
                  <a:pt x="6178" y="1524"/>
                </a:cubicBezTo>
                <a:cubicBezTo>
                  <a:pt x="6178" y="1530"/>
                  <a:pt x="6184" y="1530"/>
                  <a:pt x="6190" y="1536"/>
                </a:cubicBezTo>
                <a:cubicBezTo>
                  <a:pt x="6190" y="1536"/>
                  <a:pt x="6196" y="1542"/>
                  <a:pt x="6196" y="1548"/>
                </a:cubicBezTo>
                <a:cubicBezTo>
                  <a:pt x="6196" y="1554"/>
                  <a:pt x="6190" y="1554"/>
                  <a:pt x="6190" y="1559"/>
                </a:cubicBezTo>
                <a:cubicBezTo>
                  <a:pt x="6184" y="1559"/>
                  <a:pt x="6178" y="1559"/>
                  <a:pt x="6172" y="1559"/>
                </a:cubicBezTo>
                <a:cubicBezTo>
                  <a:pt x="6166" y="1559"/>
                  <a:pt x="6160" y="1565"/>
                  <a:pt x="6160" y="1571"/>
                </a:cubicBezTo>
                <a:cubicBezTo>
                  <a:pt x="6154" y="1571"/>
                  <a:pt x="6148" y="1577"/>
                  <a:pt x="6148" y="1583"/>
                </a:cubicBezTo>
                <a:cubicBezTo>
                  <a:pt x="6148" y="1595"/>
                  <a:pt x="6148" y="1601"/>
                  <a:pt x="6154" y="1601"/>
                </a:cubicBezTo>
                <a:cubicBezTo>
                  <a:pt x="6166" y="1613"/>
                  <a:pt x="6172" y="1601"/>
                  <a:pt x="6190" y="1607"/>
                </a:cubicBezTo>
                <a:cubicBezTo>
                  <a:pt x="6196" y="1607"/>
                  <a:pt x="6202" y="1613"/>
                  <a:pt x="6208" y="1619"/>
                </a:cubicBezTo>
                <a:cubicBezTo>
                  <a:pt x="6225" y="1625"/>
                  <a:pt x="6225" y="1642"/>
                  <a:pt x="6243" y="1642"/>
                </a:cubicBezTo>
                <a:cubicBezTo>
                  <a:pt x="6249" y="1642"/>
                  <a:pt x="6249" y="1636"/>
                  <a:pt x="6255" y="1631"/>
                </a:cubicBezTo>
                <a:cubicBezTo>
                  <a:pt x="6261" y="1625"/>
                  <a:pt x="6261" y="1613"/>
                  <a:pt x="6273" y="1613"/>
                </a:cubicBezTo>
                <a:cubicBezTo>
                  <a:pt x="6291" y="1613"/>
                  <a:pt x="6297" y="1613"/>
                  <a:pt x="6309" y="1613"/>
                </a:cubicBezTo>
                <a:cubicBezTo>
                  <a:pt x="6309" y="1571"/>
                  <a:pt x="6309" y="1571"/>
                  <a:pt x="6309" y="1571"/>
                </a:cubicBezTo>
                <a:cubicBezTo>
                  <a:pt x="6297" y="1571"/>
                  <a:pt x="6291" y="1577"/>
                  <a:pt x="6279" y="1571"/>
                </a:cubicBezTo>
                <a:cubicBezTo>
                  <a:pt x="6273" y="1571"/>
                  <a:pt x="6273" y="1571"/>
                  <a:pt x="6267" y="1571"/>
                </a:cubicBezTo>
                <a:cubicBezTo>
                  <a:pt x="6261" y="1571"/>
                  <a:pt x="6267" y="1559"/>
                  <a:pt x="6261" y="1559"/>
                </a:cubicBezTo>
                <a:cubicBezTo>
                  <a:pt x="6255" y="1559"/>
                  <a:pt x="6255" y="1559"/>
                  <a:pt x="6249" y="1559"/>
                </a:cubicBezTo>
                <a:cubicBezTo>
                  <a:pt x="6249" y="1559"/>
                  <a:pt x="6243" y="1559"/>
                  <a:pt x="6237" y="1559"/>
                </a:cubicBezTo>
                <a:cubicBezTo>
                  <a:pt x="6243" y="1548"/>
                  <a:pt x="6243" y="1548"/>
                  <a:pt x="6243" y="1548"/>
                </a:cubicBezTo>
                <a:cubicBezTo>
                  <a:pt x="6267" y="1548"/>
                  <a:pt x="6267" y="1548"/>
                  <a:pt x="6267" y="1548"/>
                </a:cubicBezTo>
                <a:cubicBezTo>
                  <a:pt x="6273" y="1548"/>
                  <a:pt x="6273" y="1548"/>
                  <a:pt x="6279" y="1548"/>
                </a:cubicBezTo>
                <a:cubicBezTo>
                  <a:pt x="6285" y="1554"/>
                  <a:pt x="6285" y="1554"/>
                  <a:pt x="6291" y="1559"/>
                </a:cubicBezTo>
                <a:cubicBezTo>
                  <a:pt x="6297" y="1559"/>
                  <a:pt x="6297" y="1559"/>
                  <a:pt x="6303" y="1565"/>
                </a:cubicBezTo>
                <a:cubicBezTo>
                  <a:pt x="6303" y="1565"/>
                  <a:pt x="6309" y="1565"/>
                  <a:pt x="6314" y="1565"/>
                </a:cubicBezTo>
                <a:cubicBezTo>
                  <a:pt x="6320" y="1565"/>
                  <a:pt x="6320" y="1565"/>
                  <a:pt x="6326" y="1565"/>
                </a:cubicBezTo>
                <a:cubicBezTo>
                  <a:pt x="6350" y="1565"/>
                  <a:pt x="6350" y="1565"/>
                  <a:pt x="6350" y="1565"/>
                </a:cubicBezTo>
                <a:cubicBezTo>
                  <a:pt x="6356" y="1565"/>
                  <a:pt x="6368" y="1565"/>
                  <a:pt x="6374" y="1571"/>
                </a:cubicBezTo>
                <a:cubicBezTo>
                  <a:pt x="6380" y="1571"/>
                  <a:pt x="6386" y="1577"/>
                  <a:pt x="6386" y="1583"/>
                </a:cubicBezTo>
                <a:cubicBezTo>
                  <a:pt x="6386" y="1589"/>
                  <a:pt x="6386" y="1589"/>
                  <a:pt x="6386" y="1589"/>
                </a:cubicBezTo>
                <a:cubicBezTo>
                  <a:pt x="6386" y="1595"/>
                  <a:pt x="6374" y="1595"/>
                  <a:pt x="6374" y="1601"/>
                </a:cubicBezTo>
                <a:cubicBezTo>
                  <a:pt x="6368" y="1601"/>
                  <a:pt x="6374" y="1607"/>
                  <a:pt x="6374" y="1613"/>
                </a:cubicBezTo>
                <a:cubicBezTo>
                  <a:pt x="6368" y="1619"/>
                  <a:pt x="6362" y="1619"/>
                  <a:pt x="6362" y="1625"/>
                </a:cubicBezTo>
                <a:cubicBezTo>
                  <a:pt x="6362" y="1631"/>
                  <a:pt x="6362" y="1631"/>
                  <a:pt x="6362" y="1631"/>
                </a:cubicBezTo>
                <a:cubicBezTo>
                  <a:pt x="6362" y="1636"/>
                  <a:pt x="6368" y="1636"/>
                  <a:pt x="6368" y="1642"/>
                </a:cubicBezTo>
                <a:cubicBezTo>
                  <a:pt x="6374" y="1642"/>
                  <a:pt x="6380" y="1648"/>
                  <a:pt x="6380" y="1648"/>
                </a:cubicBezTo>
                <a:cubicBezTo>
                  <a:pt x="6386" y="1654"/>
                  <a:pt x="6386" y="1660"/>
                  <a:pt x="6386" y="1666"/>
                </a:cubicBezTo>
                <a:cubicBezTo>
                  <a:pt x="6386" y="1696"/>
                  <a:pt x="6386" y="1696"/>
                  <a:pt x="6386" y="1696"/>
                </a:cubicBezTo>
                <a:cubicBezTo>
                  <a:pt x="6356" y="1696"/>
                  <a:pt x="6356" y="1696"/>
                  <a:pt x="6356" y="1696"/>
                </a:cubicBezTo>
                <a:cubicBezTo>
                  <a:pt x="6350" y="1696"/>
                  <a:pt x="6350" y="1690"/>
                  <a:pt x="6344" y="1696"/>
                </a:cubicBezTo>
                <a:cubicBezTo>
                  <a:pt x="6338" y="1696"/>
                  <a:pt x="6338" y="1702"/>
                  <a:pt x="6332" y="1702"/>
                </a:cubicBezTo>
                <a:cubicBezTo>
                  <a:pt x="6326" y="1708"/>
                  <a:pt x="6326" y="1714"/>
                  <a:pt x="6326" y="1714"/>
                </a:cubicBezTo>
                <a:cubicBezTo>
                  <a:pt x="6320" y="1714"/>
                  <a:pt x="6314" y="1714"/>
                  <a:pt x="6309" y="1714"/>
                </a:cubicBezTo>
                <a:cubicBezTo>
                  <a:pt x="6297" y="1714"/>
                  <a:pt x="6297" y="1714"/>
                  <a:pt x="6297" y="1714"/>
                </a:cubicBezTo>
                <a:cubicBezTo>
                  <a:pt x="6291" y="1714"/>
                  <a:pt x="6291" y="1708"/>
                  <a:pt x="6285" y="1708"/>
                </a:cubicBezTo>
                <a:cubicBezTo>
                  <a:pt x="6285" y="1708"/>
                  <a:pt x="6279" y="1714"/>
                  <a:pt x="6273" y="1714"/>
                </a:cubicBezTo>
                <a:cubicBezTo>
                  <a:pt x="6273" y="1767"/>
                  <a:pt x="6273" y="1767"/>
                  <a:pt x="6273" y="1767"/>
                </a:cubicBezTo>
                <a:cubicBezTo>
                  <a:pt x="6267" y="1767"/>
                  <a:pt x="6261" y="1767"/>
                  <a:pt x="6261" y="1767"/>
                </a:cubicBezTo>
                <a:cubicBezTo>
                  <a:pt x="6255" y="1761"/>
                  <a:pt x="6249" y="1761"/>
                  <a:pt x="6243" y="1761"/>
                </a:cubicBezTo>
                <a:cubicBezTo>
                  <a:pt x="6237" y="1761"/>
                  <a:pt x="6243" y="1767"/>
                  <a:pt x="6237" y="1773"/>
                </a:cubicBezTo>
                <a:cubicBezTo>
                  <a:pt x="6231" y="1773"/>
                  <a:pt x="6225" y="1773"/>
                  <a:pt x="6225" y="1779"/>
                </a:cubicBezTo>
                <a:cubicBezTo>
                  <a:pt x="6220" y="1779"/>
                  <a:pt x="6214" y="1779"/>
                  <a:pt x="6214" y="1779"/>
                </a:cubicBezTo>
                <a:cubicBezTo>
                  <a:pt x="6208" y="1779"/>
                  <a:pt x="6202" y="1779"/>
                  <a:pt x="6202" y="1785"/>
                </a:cubicBezTo>
                <a:cubicBezTo>
                  <a:pt x="6196" y="1785"/>
                  <a:pt x="6196" y="1797"/>
                  <a:pt x="6196" y="1802"/>
                </a:cubicBezTo>
                <a:cubicBezTo>
                  <a:pt x="6196" y="1809"/>
                  <a:pt x="6196" y="1809"/>
                  <a:pt x="6196" y="1809"/>
                </a:cubicBezTo>
                <a:cubicBezTo>
                  <a:pt x="6196" y="1814"/>
                  <a:pt x="6202" y="1820"/>
                  <a:pt x="6202" y="1820"/>
                </a:cubicBezTo>
                <a:cubicBezTo>
                  <a:pt x="6208" y="1826"/>
                  <a:pt x="6208" y="1832"/>
                  <a:pt x="6214" y="1838"/>
                </a:cubicBezTo>
                <a:cubicBezTo>
                  <a:pt x="6214" y="1838"/>
                  <a:pt x="6220" y="1838"/>
                  <a:pt x="6225" y="1838"/>
                </a:cubicBezTo>
                <a:cubicBezTo>
                  <a:pt x="6225" y="1844"/>
                  <a:pt x="6231" y="1844"/>
                  <a:pt x="6237" y="1844"/>
                </a:cubicBezTo>
                <a:cubicBezTo>
                  <a:pt x="6243" y="1844"/>
                  <a:pt x="6243" y="1850"/>
                  <a:pt x="6249" y="1850"/>
                </a:cubicBezTo>
                <a:cubicBezTo>
                  <a:pt x="6249" y="1856"/>
                  <a:pt x="6255" y="1856"/>
                  <a:pt x="6261" y="1856"/>
                </a:cubicBezTo>
                <a:cubicBezTo>
                  <a:pt x="6261" y="1862"/>
                  <a:pt x="6261" y="1874"/>
                  <a:pt x="6261" y="1880"/>
                </a:cubicBezTo>
                <a:cubicBezTo>
                  <a:pt x="6255" y="1880"/>
                  <a:pt x="6249" y="1880"/>
                  <a:pt x="6243" y="1886"/>
                </a:cubicBezTo>
                <a:cubicBezTo>
                  <a:pt x="6237" y="1886"/>
                  <a:pt x="6231" y="1897"/>
                  <a:pt x="6231" y="1903"/>
                </a:cubicBezTo>
                <a:cubicBezTo>
                  <a:pt x="6231" y="1915"/>
                  <a:pt x="6243" y="1921"/>
                  <a:pt x="6249" y="1933"/>
                </a:cubicBezTo>
                <a:cubicBezTo>
                  <a:pt x="6249" y="1939"/>
                  <a:pt x="6255" y="1945"/>
                  <a:pt x="6261" y="1957"/>
                </a:cubicBezTo>
                <a:lnTo>
                  <a:pt x="6261" y="1963"/>
                </a:lnTo>
                <a:cubicBezTo>
                  <a:pt x="6267" y="1968"/>
                  <a:pt x="6273" y="1968"/>
                  <a:pt x="6279" y="1968"/>
                </a:cubicBezTo>
                <a:cubicBezTo>
                  <a:pt x="6285" y="1968"/>
                  <a:pt x="6291" y="1968"/>
                  <a:pt x="6297" y="1963"/>
                </a:cubicBezTo>
                <a:cubicBezTo>
                  <a:pt x="6303" y="1963"/>
                  <a:pt x="6303" y="1957"/>
                  <a:pt x="6309" y="1957"/>
                </a:cubicBezTo>
                <a:cubicBezTo>
                  <a:pt x="6309" y="1951"/>
                  <a:pt x="6314" y="1957"/>
                  <a:pt x="6320" y="1957"/>
                </a:cubicBezTo>
                <a:cubicBezTo>
                  <a:pt x="6332" y="1957"/>
                  <a:pt x="6332" y="1957"/>
                  <a:pt x="6332" y="1957"/>
                </a:cubicBezTo>
                <a:cubicBezTo>
                  <a:pt x="6332" y="1957"/>
                  <a:pt x="6338" y="1957"/>
                  <a:pt x="6344" y="1957"/>
                </a:cubicBezTo>
                <a:cubicBezTo>
                  <a:pt x="6344" y="1963"/>
                  <a:pt x="6344" y="1968"/>
                  <a:pt x="6344" y="1968"/>
                </a:cubicBezTo>
                <a:cubicBezTo>
                  <a:pt x="6338" y="1975"/>
                  <a:pt x="6344" y="1980"/>
                  <a:pt x="6338" y="1980"/>
                </a:cubicBezTo>
                <a:cubicBezTo>
                  <a:pt x="6338" y="1986"/>
                  <a:pt x="6332" y="1980"/>
                  <a:pt x="6326" y="1980"/>
                </a:cubicBezTo>
                <a:cubicBezTo>
                  <a:pt x="6326" y="1986"/>
                  <a:pt x="6320" y="1986"/>
                  <a:pt x="6314" y="1986"/>
                </a:cubicBezTo>
                <a:cubicBezTo>
                  <a:pt x="6314" y="1992"/>
                  <a:pt x="6314" y="1998"/>
                  <a:pt x="6314" y="1998"/>
                </a:cubicBezTo>
                <a:cubicBezTo>
                  <a:pt x="6314" y="2004"/>
                  <a:pt x="6309" y="2004"/>
                  <a:pt x="6309" y="2010"/>
                </a:cubicBezTo>
                <a:cubicBezTo>
                  <a:pt x="6309" y="2016"/>
                  <a:pt x="6297" y="2016"/>
                  <a:pt x="6297" y="2028"/>
                </a:cubicBezTo>
                <a:cubicBezTo>
                  <a:pt x="6297" y="2034"/>
                  <a:pt x="6303" y="2034"/>
                  <a:pt x="6303" y="2040"/>
                </a:cubicBezTo>
                <a:cubicBezTo>
                  <a:pt x="6303" y="2052"/>
                  <a:pt x="6303" y="2057"/>
                  <a:pt x="6309" y="2063"/>
                </a:cubicBezTo>
                <a:cubicBezTo>
                  <a:pt x="6314" y="2069"/>
                  <a:pt x="6314" y="2075"/>
                  <a:pt x="6320" y="2075"/>
                </a:cubicBezTo>
                <a:cubicBezTo>
                  <a:pt x="6320" y="2081"/>
                  <a:pt x="6326" y="2075"/>
                  <a:pt x="6332" y="2075"/>
                </a:cubicBezTo>
                <a:cubicBezTo>
                  <a:pt x="6332" y="2075"/>
                  <a:pt x="6338" y="2075"/>
                  <a:pt x="6344" y="2075"/>
                </a:cubicBezTo>
                <a:lnTo>
                  <a:pt x="6350" y="2069"/>
                </a:lnTo>
                <a:cubicBezTo>
                  <a:pt x="6356" y="2063"/>
                  <a:pt x="6356" y="2057"/>
                  <a:pt x="6362" y="2057"/>
                </a:cubicBezTo>
                <a:cubicBezTo>
                  <a:pt x="6362" y="2052"/>
                  <a:pt x="6362" y="2046"/>
                  <a:pt x="6368" y="2046"/>
                </a:cubicBezTo>
                <a:cubicBezTo>
                  <a:pt x="6368" y="2046"/>
                  <a:pt x="6374" y="2040"/>
                  <a:pt x="6380" y="2040"/>
                </a:cubicBezTo>
                <a:cubicBezTo>
                  <a:pt x="6386" y="2040"/>
                  <a:pt x="6391" y="2046"/>
                  <a:pt x="6397" y="2046"/>
                </a:cubicBezTo>
                <a:cubicBezTo>
                  <a:pt x="6397" y="2093"/>
                  <a:pt x="6397" y="2093"/>
                  <a:pt x="6397" y="2093"/>
                </a:cubicBezTo>
                <a:cubicBezTo>
                  <a:pt x="6391" y="2093"/>
                  <a:pt x="6391" y="2099"/>
                  <a:pt x="6386" y="2105"/>
                </a:cubicBezTo>
                <a:cubicBezTo>
                  <a:pt x="6386" y="2105"/>
                  <a:pt x="6380" y="2105"/>
                  <a:pt x="6374" y="2105"/>
                </a:cubicBezTo>
                <a:cubicBezTo>
                  <a:pt x="6374" y="2105"/>
                  <a:pt x="6368" y="2111"/>
                  <a:pt x="6362" y="2111"/>
                </a:cubicBezTo>
                <a:cubicBezTo>
                  <a:pt x="6362" y="2117"/>
                  <a:pt x="6356" y="2117"/>
                  <a:pt x="6350" y="2123"/>
                </a:cubicBezTo>
                <a:cubicBezTo>
                  <a:pt x="6350" y="2129"/>
                  <a:pt x="6350" y="2134"/>
                  <a:pt x="6350" y="2141"/>
                </a:cubicBezTo>
                <a:cubicBezTo>
                  <a:pt x="6350" y="2146"/>
                  <a:pt x="6350" y="2152"/>
                  <a:pt x="6356" y="2158"/>
                </a:cubicBezTo>
                <a:cubicBezTo>
                  <a:pt x="6356" y="2158"/>
                  <a:pt x="6362" y="2164"/>
                  <a:pt x="6368" y="2164"/>
                </a:cubicBezTo>
                <a:cubicBezTo>
                  <a:pt x="6374" y="2170"/>
                  <a:pt x="6374" y="2170"/>
                  <a:pt x="6380" y="2176"/>
                </a:cubicBezTo>
                <a:cubicBezTo>
                  <a:pt x="6386" y="2188"/>
                  <a:pt x="6391" y="2200"/>
                  <a:pt x="6403" y="2212"/>
                </a:cubicBezTo>
                <a:cubicBezTo>
                  <a:pt x="6409" y="2212"/>
                  <a:pt x="6415" y="2218"/>
                  <a:pt x="6415" y="2218"/>
                </a:cubicBezTo>
                <a:cubicBezTo>
                  <a:pt x="6415" y="2223"/>
                  <a:pt x="6421" y="2223"/>
                  <a:pt x="6421" y="2229"/>
                </a:cubicBezTo>
                <a:cubicBezTo>
                  <a:pt x="6421" y="2235"/>
                  <a:pt x="6421" y="2241"/>
                  <a:pt x="6421" y="2241"/>
                </a:cubicBezTo>
                <a:cubicBezTo>
                  <a:pt x="6421" y="2253"/>
                  <a:pt x="6433" y="2259"/>
                  <a:pt x="6433" y="2265"/>
                </a:cubicBezTo>
                <a:cubicBezTo>
                  <a:pt x="6439" y="2271"/>
                  <a:pt x="6439" y="2283"/>
                  <a:pt x="6439" y="2289"/>
                </a:cubicBezTo>
                <a:cubicBezTo>
                  <a:pt x="6445" y="2300"/>
                  <a:pt x="6457" y="2300"/>
                  <a:pt x="6463" y="2307"/>
                </a:cubicBezTo>
                <a:cubicBezTo>
                  <a:pt x="6469" y="2312"/>
                  <a:pt x="6475" y="2312"/>
                  <a:pt x="6475" y="2312"/>
                </a:cubicBezTo>
                <a:cubicBezTo>
                  <a:pt x="6480" y="2318"/>
                  <a:pt x="6480" y="2318"/>
                  <a:pt x="6486" y="2324"/>
                </a:cubicBezTo>
                <a:cubicBezTo>
                  <a:pt x="6486" y="2330"/>
                  <a:pt x="6480" y="2342"/>
                  <a:pt x="6486" y="2348"/>
                </a:cubicBezTo>
                <a:cubicBezTo>
                  <a:pt x="6486" y="2354"/>
                  <a:pt x="6486" y="2354"/>
                  <a:pt x="6492" y="2360"/>
                </a:cubicBezTo>
                <a:cubicBezTo>
                  <a:pt x="6504" y="2366"/>
                  <a:pt x="6516" y="2366"/>
                  <a:pt x="6528" y="2372"/>
                </a:cubicBezTo>
                <a:cubicBezTo>
                  <a:pt x="6540" y="2372"/>
                  <a:pt x="6540" y="2384"/>
                  <a:pt x="6552" y="2389"/>
                </a:cubicBezTo>
                <a:cubicBezTo>
                  <a:pt x="6552" y="2389"/>
                  <a:pt x="6552" y="2395"/>
                  <a:pt x="6558" y="2401"/>
                </a:cubicBezTo>
                <a:cubicBezTo>
                  <a:pt x="6563" y="2401"/>
                  <a:pt x="6563" y="2401"/>
                  <a:pt x="6569" y="2401"/>
                </a:cubicBezTo>
                <a:cubicBezTo>
                  <a:pt x="6581" y="2401"/>
                  <a:pt x="6581" y="2401"/>
                  <a:pt x="6581" y="2401"/>
                </a:cubicBezTo>
                <a:cubicBezTo>
                  <a:pt x="6587" y="2401"/>
                  <a:pt x="6587" y="2395"/>
                  <a:pt x="6593" y="2395"/>
                </a:cubicBezTo>
                <a:cubicBezTo>
                  <a:pt x="6599" y="2389"/>
                  <a:pt x="6605" y="2389"/>
                  <a:pt x="6611" y="2389"/>
                </a:cubicBezTo>
                <a:cubicBezTo>
                  <a:pt x="6617" y="2389"/>
                  <a:pt x="6617" y="2389"/>
                  <a:pt x="6617" y="2389"/>
                </a:cubicBezTo>
                <a:cubicBezTo>
                  <a:pt x="6617" y="2389"/>
                  <a:pt x="6623" y="2395"/>
                  <a:pt x="6629" y="2395"/>
                </a:cubicBezTo>
                <a:cubicBezTo>
                  <a:pt x="6629" y="2395"/>
                  <a:pt x="6635" y="2389"/>
                  <a:pt x="6641" y="2395"/>
                </a:cubicBezTo>
                <a:cubicBezTo>
                  <a:pt x="6641" y="2395"/>
                  <a:pt x="6641" y="2401"/>
                  <a:pt x="6641" y="2407"/>
                </a:cubicBezTo>
                <a:cubicBezTo>
                  <a:pt x="6641" y="2407"/>
                  <a:pt x="6641" y="2413"/>
                  <a:pt x="6646" y="2419"/>
                </a:cubicBezTo>
                <a:cubicBezTo>
                  <a:pt x="6646" y="2425"/>
                  <a:pt x="6652" y="2425"/>
                  <a:pt x="6658" y="2425"/>
                </a:cubicBezTo>
                <a:cubicBezTo>
                  <a:pt x="6664" y="2431"/>
                  <a:pt x="6664" y="2431"/>
                  <a:pt x="6670" y="2431"/>
                </a:cubicBezTo>
                <a:cubicBezTo>
                  <a:pt x="6682" y="2437"/>
                  <a:pt x="6688" y="2431"/>
                  <a:pt x="6694" y="2431"/>
                </a:cubicBezTo>
                <a:cubicBezTo>
                  <a:pt x="6700" y="2437"/>
                  <a:pt x="6706" y="2437"/>
                  <a:pt x="6706" y="2443"/>
                </a:cubicBezTo>
                <a:cubicBezTo>
                  <a:pt x="6706" y="2449"/>
                  <a:pt x="6706" y="2455"/>
                  <a:pt x="6712" y="2455"/>
                </a:cubicBezTo>
                <a:cubicBezTo>
                  <a:pt x="6712" y="2461"/>
                  <a:pt x="6718" y="2466"/>
                  <a:pt x="6724" y="2466"/>
                </a:cubicBezTo>
                <a:cubicBezTo>
                  <a:pt x="6729" y="2466"/>
                  <a:pt x="6735" y="2466"/>
                  <a:pt x="6741" y="2466"/>
                </a:cubicBezTo>
                <a:cubicBezTo>
                  <a:pt x="6753" y="2466"/>
                  <a:pt x="6759" y="2473"/>
                  <a:pt x="6765" y="2466"/>
                </a:cubicBezTo>
                <a:cubicBezTo>
                  <a:pt x="6771" y="2466"/>
                  <a:pt x="6771" y="2461"/>
                  <a:pt x="6777" y="2461"/>
                </a:cubicBezTo>
                <a:cubicBezTo>
                  <a:pt x="6783" y="2455"/>
                  <a:pt x="6783" y="2455"/>
                  <a:pt x="6789" y="2455"/>
                </a:cubicBezTo>
                <a:cubicBezTo>
                  <a:pt x="6795" y="2449"/>
                  <a:pt x="6801" y="2449"/>
                  <a:pt x="6801" y="2443"/>
                </a:cubicBezTo>
                <a:cubicBezTo>
                  <a:pt x="6801" y="2443"/>
                  <a:pt x="6801" y="2437"/>
                  <a:pt x="6801" y="2431"/>
                </a:cubicBezTo>
                <a:cubicBezTo>
                  <a:pt x="6801" y="2419"/>
                  <a:pt x="6801" y="2419"/>
                  <a:pt x="6801" y="2419"/>
                </a:cubicBezTo>
                <a:cubicBezTo>
                  <a:pt x="6801" y="2401"/>
                  <a:pt x="6801" y="2389"/>
                  <a:pt x="6807" y="2378"/>
                </a:cubicBezTo>
                <a:cubicBezTo>
                  <a:pt x="6813" y="2366"/>
                  <a:pt x="6824" y="2366"/>
                  <a:pt x="6830" y="2354"/>
                </a:cubicBezTo>
                <a:cubicBezTo>
                  <a:pt x="6830" y="2354"/>
                  <a:pt x="6830" y="2348"/>
                  <a:pt x="6836" y="2342"/>
                </a:cubicBezTo>
                <a:cubicBezTo>
                  <a:pt x="6836" y="2342"/>
                  <a:pt x="6842" y="2336"/>
                  <a:pt x="6842" y="2330"/>
                </a:cubicBezTo>
                <a:cubicBezTo>
                  <a:pt x="6842" y="2324"/>
                  <a:pt x="6836" y="2318"/>
                  <a:pt x="6836" y="2312"/>
                </a:cubicBezTo>
                <a:cubicBezTo>
                  <a:pt x="6836" y="2307"/>
                  <a:pt x="6836" y="2307"/>
                  <a:pt x="6836" y="2300"/>
                </a:cubicBezTo>
                <a:cubicBezTo>
                  <a:pt x="6836" y="2295"/>
                  <a:pt x="6836" y="2295"/>
                  <a:pt x="6836" y="2289"/>
                </a:cubicBezTo>
                <a:cubicBezTo>
                  <a:pt x="6836" y="2277"/>
                  <a:pt x="6836" y="2271"/>
                  <a:pt x="6836" y="2265"/>
                </a:cubicBezTo>
                <a:cubicBezTo>
                  <a:pt x="6830" y="2259"/>
                  <a:pt x="6824" y="2259"/>
                  <a:pt x="6824" y="2259"/>
                </a:cubicBezTo>
                <a:cubicBezTo>
                  <a:pt x="6824" y="2253"/>
                  <a:pt x="6818" y="2247"/>
                  <a:pt x="6818" y="2247"/>
                </a:cubicBezTo>
                <a:cubicBezTo>
                  <a:pt x="6818" y="2241"/>
                  <a:pt x="6813" y="2235"/>
                  <a:pt x="6813" y="2235"/>
                </a:cubicBezTo>
                <a:cubicBezTo>
                  <a:pt x="6813" y="2223"/>
                  <a:pt x="6830" y="2218"/>
                  <a:pt x="6842" y="2218"/>
                </a:cubicBezTo>
                <a:cubicBezTo>
                  <a:pt x="6854" y="2218"/>
                  <a:pt x="6854" y="2218"/>
                  <a:pt x="6854" y="2218"/>
                </a:cubicBezTo>
                <a:cubicBezTo>
                  <a:pt x="6860" y="2218"/>
                  <a:pt x="6860" y="2218"/>
                  <a:pt x="6866" y="2218"/>
                </a:cubicBezTo>
                <a:cubicBezTo>
                  <a:pt x="6878" y="2218"/>
                  <a:pt x="6884" y="2218"/>
                  <a:pt x="6890" y="2218"/>
                </a:cubicBezTo>
                <a:cubicBezTo>
                  <a:pt x="6890" y="2206"/>
                  <a:pt x="6890" y="2206"/>
                  <a:pt x="6890" y="2194"/>
                </a:cubicBezTo>
                <a:lnTo>
                  <a:pt x="6890" y="2188"/>
                </a:lnTo>
                <a:cubicBezTo>
                  <a:pt x="6890" y="2182"/>
                  <a:pt x="6895" y="2176"/>
                  <a:pt x="6895" y="2176"/>
                </a:cubicBezTo>
                <a:cubicBezTo>
                  <a:pt x="6901" y="2170"/>
                  <a:pt x="6901" y="2170"/>
                  <a:pt x="6907" y="2164"/>
                </a:cubicBezTo>
                <a:cubicBezTo>
                  <a:pt x="6913" y="2164"/>
                  <a:pt x="6919" y="2164"/>
                  <a:pt x="6919" y="2164"/>
                </a:cubicBezTo>
                <a:cubicBezTo>
                  <a:pt x="6925" y="2164"/>
                  <a:pt x="6925" y="2158"/>
                  <a:pt x="6931" y="2158"/>
                </a:cubicBezTo>
                <a:cubicBezTo>
                  <a:pt x="6931" y="2099"/>
                  <a:pt x="6931" y="2099"/>
                  <a:pt x="6931" y="2099"/>
                </a:cubicBezTo>
                <a:cubicBezTo>
                  <a:pt x="6937" y="2093"/>
                  <a:pt x="6943" y="2093"/>
                  <a:pt x="6943" y="2087"/>
                </a:cubicBezTo>
                <a:cubicBezTo>
                  <a:pt x="6943" y="2081"/>
                  <a:pt x="6943" y="2075"/>
                  <a:pt x="6943" y="2069"/>
                </a:cubicBezTo>
                <a:cubicBezTo>
                  <a:pt x="6937" y="2063"/>
                  <a:pt x="6937" y="2063"/>
                  <a:pt x="6937" y="2057"/>
                </a:cubicBezTo>
                <a:cubicBezTo>
                  <a:pt x="6931" y="2052"/>
                  <a:pt x="6937" y="2052"/>
                  <a:pt x="6931" y="2046"/>
                </a:cubicBezTo>
                <a:cubicBezTo>
                  <a:pt x="6931" y="2040"/>
                  <a:pt x="6919" y="2046"/>
                  <a:pt x="6919" y="2040"/>
                </a:cubicBezTo>
                <a:cubicBezTo>
                  <a:pt x="6919" y="2034"/>
                  <a:pt x="6919" y="2028"/>
                  <a:pt x="6925" y="2022"/>
                </a:cubicBezTo>
                <a:cubicBezTo>
                  <a:pt x="6931" y="2022"/>
                  <a:pt x="6937" y="2022"/>
                  <a:pt x="6937" y="2022"/>
                </a:cubicBezTo>
                <a:cubicBezTo>
                  <a:pt x="6943" y="2022"/>
                  <a:pt x="6955" y="2022"/>
                  <a:pt x="6961" y="2022"/>
                </a:cubicBezTo>
                <a:cubicBezTo>
                  <a:pt x="6967" y="2016"/>
                  <a:pt x="6967" y="2016"/>
                  <a:pt x="6973" y="2016"/>
                </a:cubicBezTo>
                <a:cubicBezTo>
                  <a:pt x="6979" y="2010"/>
                  <a:pt x="6979" y="2010"/>
                  <a:pt x="6984" y="2004"/>
                </a:cubicBezTo>
                <a:cubicBezTo>
                  <a:pt x="6984" y="2004"/>
                  <a:pt x="6984" y="1998"/>
                  <a:pt x="6984" y="1992"/>
                </a:cubicBezTo>
                <a:cubicBezTo>
                  <a:pt x="6984" y="1992"/>
                  <a:pt x="6984" y="1986"/>
                  <a:pt x="6984" y="1980"/>
                </a:cubicBezTo>
                <a:cubicBezTo>
                  <a:pt x="6984" y="1980"/>
                  <a:pt x="6984" y="1975"/>
                  <a:pt x="6984" y="1968"/>
                </a:cubicBezTo>
                <a:cubicBezTo>
                  <a:pt x="7056" y="1968"/>
                  <a:pt x="7056" y="1968"/>
                  <a:pt x="7056" y="1968"/>
                </a:cubicBezTo>
                <a:cubicBezTo>
                  <a:pt x="7056" y="1957"/>
                  <a:pt x="7056" y="1951"/>
                  <a:pt x="7056" y="1939"/>
                </a:cubicBezTo>
                <a:cubicBezTo>
                  <a:pt x="7056" y="1933"/>
                  <a:pt x="7056" y="1933"/>
                  <a:pt x="7056" y="1927"/>
                </a:cubicBezTo>
                <a:cubicBezTo>
                  <a:pt x="7097" y="1927"/>
                  <a:pt x="7097" y="1927"/>
                  <a:pt x="7097" y="1927"/>
                </a:cubicBezTo>
                <a:cubicBezTo>
                  <a:pt x="7097" y="1939"/>
                  <a:pt x="7091" y="1951"/>
                  <a:pt x="7097" y="1963"/>
                </a:cubicBezTo>
                <a:cubicBezTo>
                  <a:pt x="7097" y="1968"/>
                  <a:pt x="7097" y="1968"/>
                  <a:pt x="7097" y="1975"/>
                </a:cubicBezTo>
                <a:cubicBezTo>
                  <a:pt x="7103" y="1975"/>
                  <a:pt x="7109" y="1975"/>
                  <a:pt x="7121" y="1975"/>
                </a:cubicBezTo>
                <a:cubicBezTo>
                  <a:pt x="7127" y="1975"/>
                  <a:pt x="7127" y="1975"/>
                  <a:pt x="7133" y="1975"/>
                </a:cubicBezTo>
                <a:cubicBezTo>
                  <a:pt x="7145" y="1975"/>
                  <a:pt x="7150" y="1963"/>
                  <a:pt x="7162" y="1957"/>
                </a:cubicBezTo>
                <a:cubicBezTo>
                  <a:pt x="7168" y="1951"/>
                  <a:pt x="7168" y="1945"/>
                  <a:pt x="7174" y="1945"/>
                </a:cubicBezTo>
                <a:cubicBezTo>
                  <a:pt x="7180" y="1939"/>
                  <a:pt x="7180" y="1933"/>
                  <a:pt x="7186" y="1933"/>
                </a:cubicBezTo>
                <a:cubicBezTo>
                  <a:pt x="7192" y="1927"/>
                  <a:pt x="7192" y="1927"/>
                  <a:pt x="7198" y="1927"/>
                </a:cubicBezTo>
                <a:cubicBezTo>
                  <a:pt x="7210" y="1927"/>
                  <a:pt x="7210" y="1927"/>
                  <a:pt x="7210" y="1927"/>
                </a:cubicBezTo>
                <a:cubicBezTo>
                  <a:pt x="7216" y="1927"/>
                  <a:pt x="7222" y="1927"/>
                  <a:pt x="7234" y="1927"/>
                </a:cubicBezTo>
                <a:cubicBezTo>
                  <a:pt x="7234" y="1927"/>
                  <a:pt x="7239" y="1921"/>
                  <a:pt x="7245" y="1921"/>
                </a:cubicBezTo>
                <a:cubicBezTo>
                  <a:pt x="7245" y="1915"/>
                  <a:pt x="7251" y="1921"/>
                  <a:pt x="7257" y="1915"/>
                </a:cubicBezTo>
                <a:cubicBezTo>
                  <a:pt x="7257" y="1915"/>
                  <a:pt x="7251" y="1909"/>
                  <a:pt x="7257" y="1903"/>
                </a:cubicBezTo>
                <a:cubicBezTo>
                  <a:pt x="7263" y="1891"/>
                  <a:pt x="7263" y="1891"/>
                  <a:pt x="7263" y="1891"/>
                </a:cubicBezTo>
                <a:lnTo>
                  <a:pt x="7269" y="1886"/>
                </a:lnTo>
                <a:cubicBezTo>
                  <a:pt x="7275" y="1880"/>
                  <a:pt x="7281" y="1880"/>
                  <a:pt x="7281" y="1880"/>
                </a:cubicBezTo>
                <a:cubicBezTo>
                  <a:pt x="7287" y="1874"/>
                  <a:pt x="7293" y="1874"/>
                  <a:pt x="7293" y="1874"/>
                </a:cubicBezTo>
                <a:cubicBezTo>
                  <a:pt x="7299" y="1868"/>
                  <a:pt x="7299" y="1862"/>
                  <a:pt x="7299" y="1862"/>
                </a:cubicBezTo>
                <a:cubicBezTo>
                  <a:pt x="7305" y="1856"/>
                  <a:pt x="7305" y="1850"/>
                  <a:pt x="7311" y="1850"/>
                </a:cubicBezTo>
                <a:cubicBezTo>
                  <a:pt x="7311" y="1844"/>
                  <a:pt x="7316" y="1850"/>
                  <a:pt x="7322" y="1844"/>
                </a:cubicBezTo>
                <a:cubicBezTo>
                  <a:pt x="7328" y="1838"/>
                  <a:pt x="7328" y="1832"/>
                  <a:pt x="7334" y="1820"/>
                </a:cubicBezTo>
                <a:cubicBezTo>
                  <a:pt x="7334" y="1820"/>
                  <a:pt x="7334" y="1814"/>
                  <a:pt x="7340" y="1809"/>
                </a:cubicBezTo>
                <a:cubicBezTo>
                  <a:pt x="7340" y="1809"/>
                  <a:pt x="7346" y="1809"/>
                  <a:pt x="7352" y="1809"/>
                </a:cubicBezTo>
                <a:cubicBezTo>
                  <a:pt x="7358" y="1809"/>
                  <a:pt x="7358" y="1809"/>
                  <a:pt x="7364" y="1802"/>
                </a:cubicBezTo>
                <a:cubicBezTo>
                  <a:pt x="7364" y="1802"/>
                  <a:pt x="7364" y="1797"/>
                  <a:pt x="7364" y="1791"/>
                </a:cubicBezTo>
                <a:cubicBezTo>
                  <a:pt x="7364" y="1785"/>
                  <a:pt x="7370" y="1785"/>
                  <a:pt x="7370" y="1779"/>
                </a:cubicBezTo>
                <a:cubicBezTo>
                  <a:pt x="7376" y="1779"/>
                  <a:pt x="7382" y="1779"/>
                  <a:pt x="7382" y="1779"/>
                </a:cubicBezTo>
                <a:cubicBezTo>
                  <a:pt x="7388" y="1773"/>
                  <a:pt x="7393" y="1773"/>
                  <a:pt x="7393" y="1767"/>
                </a:cubicBezTo>
                <a:cubicBezTo>
                  <a:pt x="7400" y="1755"/>
                  <a:pt x="7393" y="1743"/>
                  <a:pt x="7393" y="1731"/>
                </a:cubicBezTo>
                <a:close/>
                <a:moveTo>
                  <a:pt x="4281" y="848"/>
                </a:moveTo>
                <a:lnTo>
                  <a:pt x="4281" y="848"/>
                </a:lnTo>
                <a:cubicBezTo>
                  <a:pt x="4322" y="889"/>
                  <a:pt x="4322" y="889"/>
                  <a:pt x="4322" y="889"/>
                </a:cubicBezTo>
                <a:cubicBezTo>
                  <a:pt x="4370" y="907"/>
                  <a:pt x="4370" y="907"/>
                  <a:pt x="4370" y="907"/>
                </a:cubicBezTo>
                <a:cubicBezTo>
                  <a:pt x="4423" y="889"/>
                  <a:pt x="4423" y="889"/>
                  <a:pt x="4423" y="889"/>
                </a:cubicBezTo>
                <a:cubicBezTo>
                  <a:pt x="4423" y="889"/>
                  <a:pt x="4423" y="877"/>
                  <a:pt x="4447" y="889"/>
                </a:cubicBezTo>
                <a:cubicBezTo>
                  <a:pt x="4470" y="895"/>
                  <a:pt x="4482" y="901"/>
                  <a:pt x="4494" y="901"/>
                </a:cubicBezTo>
                <a:cubicBezTo>
                  <a:pt x="4512" y="901"/>
                  <a:pt x="4536" y="913"/>
                  <a:pt x="4536" y="901"/>
                </a:cubicBezTo>
                <a:cubicBezTo>
                  <a:pt x="4542" y="889"/>
                  <a:pt x="4571" y="877"/>
                  <a:pt x="4571" y="877"/>
                </a:cubicBezTo>
                <a:cubicBezTo>
                  <a:pt x="4571" y="877"/>
                  <a:pt x="4595" y="895"/>
                  <a:pt x="4607" y="895"/>
                </a:cubicBezTo>
                <a:cubicBezTo>
                  <a:pt x="4619" y="895"/>
                  <a:pt x="4642" y="901"/>
                  <a:pt x="4648" y="895"/>
                </a:cubicBezTo>
                <a:cubicBezTo>
                  <a:pt x="4660" y="889"/>
                  <a:pt x="4654" y="889"/>
                  <a:pt x="4672" y="889"/>
                </a:cubicBezTo>
                <a:cubicBezTo>
                  <a:pt x="4720" y="889"/>
                  <a:pt x="4720" y="889"/>
                  <a:pt x="4720" y="889"/>
                </a:cubicBezTo>
                <a:cubicBezTo>
                  <a:pt x="4725" y="901"/>
                  <a:pt x="4702" y="919"/>
                  <a:pt x="4714" y="925"/>
                </a:cubicBezTo>
                <a:cubicBezTo>
                  <a:pt x="4755" y="931"/>
                  <a:pt x="4773" y="919"/>
                  <a:pt x="4773" y="919"/>
                </a:cubicBezTo>
                <a:cubicBezTo>
                  <a:pt x="4808" y="919"/>
                  <a:pt x="4808" y="919"/>
                  <a:pt x="4808" y="919"/>
                </a:cubicBezTo>
                <a:cubicBezTo>
                  <a:pt x="4856" y="901"/>
                  <a:pt x="4856" y="901"/>
                  <a:pt x="4856" y="901"/>
                </a:cubicBezTo>
                <a:cubicBezTo>
                  <a:pt x="4856" y="901"/>
                  <a:pt x="4856" y="889"/>
                  <a:pt x="4880" y="889"/>
                </a:cubicBezTo>
                <a:cubicBezTo>
                  <a:pt x="4897" y="889"/>
                  <a:pt x="4909" y="860"/>
                  <a:pt x="4909" y="860"/>
                </a:cubicBezTo>
                <a:cubicBezTo>
                  <a:pt x="4897" y="824"/>
                  <a:pt x="4897" y="824"/>
                  <a:pt x="4897" y="824"/>
                </a:cubicBezTo>
                <a:cubicBezTo>
                  <a:pt x="4856" y="848"/>
                  <a:pt x="4856" y="848"/>
                  <a:pt x="4856" y="848"/>
                </a:cubicBezTo>
                <a:cubicBezTo>
                  <a:pt x="4838" y="800"/>
                  <a:pt x="4838" y="800"/>
                  <a:pt x="4838" y="800"/>
                </a:cubicBezTo>
                <a:cubicBezTo>
                  <a:pt x="4886" y="795"/>
                  <a:pt x="4886" y="795"/>
                  <a:pt x="4886" y="795"/>
                </a:cubicBezTo>
                <a:cubicBezTo>
                  <a:pt x="4903" y="753"/>
                  <a:pt x="4903" y="753"/>
                  <a:pt x="4903" y="753"/>
                </a:cubicBezTo>
                <a:cubicBezTo>
                  <a:pt x="4886" y="718"/>
                  <a:pt x="4886" y="718"/>
                  <a:pt x="4886" y="718"/>
                </a:cubicBezTo>
                <a:cubicBezTo>
                  <a:pt x="4921" y="718"/>
                  <a:pt x="4921" y="718"/>
                  <a:pt x="4921" y="718"/>
                </a:cubicBezTo>
                <a:cubicBezTo>
                  <a:pt x="4980" y="723"/>
                  <a:pt x="4980" y="723"/>
                  <a:pt x="4980" y="723"/>
                </a:cubicBezTo>
                <a:cubicBezTo>
                  <a:pt x="4980" y="723"/>
                  <a:pt x="4998" y="723"/>
                  <a:pt x="5010" y="718"/>
                </a:cubicBezTo>
                <a:cubicBezTo>
                  <a:pt x="5016" y="706"/>
                  <a:pt x="5010" y="676"/>
                  <a:pt x="5010" y="676"/>
                </a:cubicBezTo>
                <a:cubicBezTo>
                  <a:pt x="5010" y="676"/>
                  <a:pt x="4957" y="646"/>
                  <a:pt x="4986" y="646"/>
                </a:cubicBezTo>
                <a:cubicBezTo>
                  <a:pt x="5034" y="646"/>
                  <a:pt x="5034" y="646"/>
                  <a:pt x="5034" y="646"/>
                </a:cubicBezTo>
                <a:cubicBezTo>
                  <a:pt x="5052" y="646"/>
                  <a:pt x="5063" y="652"/>
                  <a:pt x="5063" y="640"/>
                </a:cubicBezTo>
                <a:cubicBezTo>
                  <a:pt x="5063" y="623"/>
                  <a:pt x="5040" y="599"/>
                  <a:pt x="5040" y="599"/>
                </a:cubicBezTo>
                <a:cubicBezTo>
                  <a:pt x="5040" y="599"/>
                  <a:pt x="5010" y="599"/>
                  <a:pt x="4992" y="587"/>
                </a:cubicBezTo>
                <a:cubicBezTo>
                  <a:pt x="4980" y="575"/>
                  <a:pt x="4951" y="581"/>
                  <a:pt x="4951" y="581"/>
                </a:cubicBezTo>
                <a:cubicBezTo>
                  <a:pt x="4909" y="599"/>
                  <a:pt x="4909" y="599"/>
                  <a:pt x="4909" y="599"/>
                </a:cubicBezTo>
                <a:cubicBezTo>
                  <a:pt x="4880" y="617"/>
                  <a:pt x="4880" y="617"/>
                  <a:pt x="4880" y="617"/>
                </a:cubicBezTo>
                <a:cubicBezTo>
                  <a:pt x="4874" y="587"/>
                  <a:pt x="4874" y="587"/>
                  <a:pt x="4874" y="587"/>
                </a:cubicBezTo>
                <a:cubicBezTo>
                  <a:pt x="4915" y="575"/>
                  <a:pt x="4915" y="575"/>
                  <a:pt x="4915" y="575"/>
                </a:cubicBezTo>
                <a:cubicBezTo>
                  <a:pt x="4915" y="575"/>
                  <a:pt x="4909" y="563"/>
                  <a:pt x="4921" y="557"/>
                </a:cubicBezTo>
                <a:cubicBezTo>
                  <a:pt x="4933" y="557"/>
                  <a:pt x="4957" y="540"/>
                  <a:pt x="4957" y="540"/>
                </a:cubicBezTo>
                <a:cubicBezTo>
                  <a:pt x="4998" y="540"/>
                  <a:pt x="4998" y="540"/>
                  <a:pt x="4998" y="540"/>
                </a:cubicBezTo>
                <a:cubicBezTo>
                  <a:pt x="5016" y="563"/>
                  <a:pt x="5016" y="563"/>
                  <a:pt x="5016" y="563"/>
                </a:cubicBezTo>
                <a:cubicBezTo>
                  <a:pt x="5075" y="569"/>
                  <a:pt x="5075" y="569"/>
                  <a:pt x="5075" y="569"/>
                </a:cubicBezTo>
                <a:cubicBezTo>
                  <a:pt x="5075" y="569"/>
                  <a:pt x="5099" y="575"/>
                  <a:pt x="5111" y="563"/>
                </a:cubicBezTo>
                <a:cubicBezTo>
                  <a:pt x="5123" y="552"/>
                  <a:pt x="5152" y="534"/>
                  <a:pt x="5152" y="534"/>
                </a:cubicBezTo>
                <a:cubicBezTo>
                  <a:pt x="5105" y="498"/>
                  <a:pt x="5105" y="498"/>
                  <a:pt x="5105" y="498"/>
                </a:cubicBezTo>
                <a:cubicBezTo>
                  <a:pt x="5158" y="492"/>
                  <a:pt x="5158" y="492"/>
                  <a:pt x="5158" y="492"/>
                </a:cubicBezTo>
                <a:cubicBezTo>
                  <a:pt x="5182" y="522"/>
                  <a:pt x="5182" y="522"/>
                  <a:pt x="5182" y="522"/>
                </a:cubicBezTo>
                <a:cubicBezTo>
                  <a:pt x="5229" y="516"/>
                  <a:pt x="5229" y="516"/>
                  <a:pt x="5229" y="516"/>
                </a:cubicBezTo>
                <a:cubicBezTo>
                  <a:pt x="5283" y="498"/>
                  <a:pt x="5283" y="498"/>
                  <a:pt x="5283" y="498"/>
                </a:cubicBezTo>
                <a:cubicBezTo>
                  <a:pt x="5259" y="463"/>
                  <a:pt x="5259" y="463"/>
                  <a:pt x="5259" y="463"/>
                </a:cubicBezTo>
                <a:cubicBezTo>
                  <a:pt x="5224" y="445"/>
                  <a:pt x="5224" y="445"/>
                  <a:pt x="5224" y="445"/>
                </a:cubicBezTo>
                <a:cubicBezTo>
                  <a:pt x="5289" y="445"/>
                  <a:pt x="5289" y="445"/>
                  <a:pt x="5289" y="445"/>
                </a:cubicBezTo>
                <a:cubicBezTo>
                  <a:pt x="5330" y="445"/>
                  <a:pt x="5330" y="445"/>
                  <a:pt x="5330" y="445"/>
                </a:cubicBezTo>
                <a:cubicBezTo>
                  <a:pt x="5348" y="421"/>
                  <a:pt x="5348" y="421"/>
                  <a:pt x="5348" y="421"/>
                </a:cubicBezTo>
                <a:cubicBezTo>
                  <a:pt x="5401" y="409"/>
                  <a:pt x="5401" y="409"/>
                  <a:pt x="5401" y="409"/>
                </a:cubicBezTo>
                <a:cubicBezTo>
                  <a:pt x="5449" y="374"/>
                  <a:pt x="5449" y="374"/>
                  <a:pt x="5449" y="374"/>
                </a:cubicBezTo>
                <a:cubicBezTo>
                  <a:pt x="5449" y="374"/>
                  <a:pt x="5496" y="356"/>
                  <a:pt x="5508" y="356"/>
                </a:cubicBezTo>
                <a:cubicBezTo>
                  <a:pt x="5526" y="350"/>
                  <a:pt x="5561" y="320"/>
                  <a:pt x="5561" y="320"/>
                </a:cubicBezTo>
                <a:cubicBezTo>
                  <a:pt x="5615" y="314"/>
                  <a:pt x="5615" y="314"/>
                  <a:pt x="5615" y="314"/>
                </a:cubicBezTo>
                <a:cubicBezTo>
                  <a:pt x="5645" y="297"/>
                  <a:pt x="5645" y="297"/>
                  <a:pt x="5645" y="297"/>
                </a:cubicBezTo>
                <a:cubicBezTo>
                  <a:pt x="5621" y="267"/>
                  <a:pt x="5621" y="267"/>
                  <a:pt x="5621" y="267"/>
                </a:cubicBezTo>
                <a:cubicBezTo>
                  <a:pt x="5621" y="267"/>
                  <a:pt x="5591" y="285"/>
                  <a:pt x="5579" y="285"/>
                </a:cubicBezTo>
                <a:cubicBezTo>
                  <a:pt x="5573" y="285"/>
                  <a:pt x="5532" y="308"/>
                  <a:pt x="5520" y="297"/>
                </a:cubicBezTo>
                <a:cubicBezTo>
                  <a:pt x="5508" y="291"/>
                  <a:pt x="5520" y="285"/>
                  <a:pt x="5496" y="285"/>
                </a:cubicBezTo>
                <a:cubicBezTo>
                  <a:pt x="5472" y="285"/>
                  <a:pt x="5425" y="291"/>
                  <a:pt x="5425" y="291"/>
                </a:cubicBezTo>
                <a:cubicBezTo>
                  <a:pt x="5437" y="261"/>
                  <a:pt x="5437" y="261"/>
                  <a:pt x="5437" y="261"/>
                </a:cubicBezTo>
                <a:cubicBezTo>
                  <a:pt x="5490" y="255"/>
                  <a:pt x="5490" y="255"/>
                  <a:pt x="5490" y="255"/>
                </a:cubicBezTo>
                <a:cubicBezTo>
                  <a:pt x="5556" y="255"/>
                  <a:pt x="5556" y="255"/>
                  <a:pt x="5556" y="255"/>
                </a:cubicBezTo>
                <a:cubicBezTo>
                  <a:pt x="5615" y="255"/>
                  <a:pt x="5615" y="255"/>
                  <a:pt x="5615" y="255"/>
                </a:cubicBezTo>
                <a:cubicBezTo>
                  <a:pt x="5615" y="255"/>
                  <a:pt x="5650" y="237"/>
                  <a:pt x="5674" y="237"/>
                </a:cubicBezTo>
                <a:cubicBezTo>
                  <a:pt x="5698" y="237"/>
                  <a:pt x="5733" y="220"/>
                  <a:pt x="5733" y="220"/>
                </a:cubicBezTo>
                <a:cubicBezTo>
                  <a:pt x="5799" y="220"/>
                  <a:pt x="5799" y="220"/>
                  <a:pt x="5799" y="220"/>
                </a:cubicBezTo>
                <a:cubicBezTo>
                  <a:pt x="5799" y="220"/>
                  <a:pt x="5804" y="196"/>
                  <a:pt x="5811" y="184"/>
                </a:cubicBezTo>
                <a:cubicBezTo>
                  <a:pt x="5822" y="166"/>
                  <a:pt x="5804" y="148"/>
                  <a:pt x="5804" y="148"/>
                </a:cubicBezTo>
                <a:cubicBezTo>
                  <a:pt x="5751" y="160"/>
                  <a:pt x="5751" y="160"/>
                  <a:pt x="5751" y="160"/>
                </a:cubicBezTo>
                <a:cubicBezTo>
                  <a:pt x="5710" y="154"/>
                  <a:pt x="5710" y="154"/>
                  <a:pt x="5710" y="154"/>
                </a:cubicBezTo>
                <a:cubicBezTo>
                  <a:pt x="5698" y="125"/>
                  <a:pt x="5698" y="125"/>
                  <a:pt x="5698" y="125"/>
                </a:cubicBezTo>
                <a:cubicBezTo>
                  <a:pt x="5645" y="95"/>
                  <a:pt x="5645" y="95"/>
                  <a:pt x="5645" y="95"/>
                </a:cubicBezTo>
                <a:cubicBezTo>
                  <a:pt x="5597" y="107"/>
                  <a:pt x="5597" y="107"/>
                  <a:pt x="5597" y="107"/>
                </a:cubicBezTo>
                <a:cubicBezTo>
                  <a:pt x="5538" y="107"/>
                  <a:pt x="5538" y="107"/>
                  <a:pt x="5538" y="107"/>
                </a:cubicBezTo>
                <a:cubicBezTo>
                  <a:pt x="5472" y="125"/>
                  <a:pt x="5472" y="125"/>
                  <a:pt x="5472" y="125"/>
                </a:cubicBezTo>
                <a:cubicBezTo>
                  <a:pt x="5479" y="101"/>
                  <a:pt x="5479" y="101"/>
                  <a:pt x="5479" y="101"/>
                </a:cubicBezTo>
                <a:cubicBezTo>
                  <a:pt x="5425" y="95"/>
                  <a:pt x="5425" y="95"/>
                  <a:pt x="5425" y="95"/>
                </a:cubicBezTo>
                <a:cubicBezTo>
                  <a:pt x="5425" y="95"/>
                  <a:pt x="5390" y="107"/>
                  <a:pt x="5384" y="101"/>
                </a:cubicBezTo>
                <a:cubicBezTo>
                  <a:pt x="5378" y="89"/>
                  <a:pt x="5372" y="77"/>
                  <a:pt x="5372" y="77"/>
                </a:cubicBezTo>
                <a:cubicBezTo>
                  <a:pt x="5330" y="77"/>
                  <a:pt x="5330" y="77"/>
                  <a:pt x="5330" y="77"/>
                </a:cubicBezTo>
                <a:cubicBezTo>
                  <a:pt x="5301" y="59"/>
                  <a:pt x="5271" y="59"/>
                  <a:pt x="5271" y="59"/>
                </a:cubicBezTo>
                <a:cubicBezTo>
                  <a:pt x="5271" y="59"/>
                  <a:pt x="5271" y="107"/>
                  <a:pt x="5265" y="101"/>
                </a:cubicBezTo>
                <a:cubicBezTo>
                  <a:pt x="5253" y="101"/>
                  <a:pt x="5241" y="113"/>
                  <a:pt x="5229" y="101"/>
                </a:cubicBezTo>
                <a:cubicBezTo>
                  <a:pt x="5218" y="83"/>
                  <a:pt x="5224" y="77"/>
                  <a:pt x="5206" y="77"/>
                </a:cubicBezTo>
                <a:cubicBezTo>
                  <a:pt x="5188" y="77"/>
                  <a:pt x="5182" y="77"/>
                  <a:pt x="5170" y="77"/>
                </a:cubicBezTo>
                <a:cubicBezTo>
                  <a:pt x="5158" y="77"/>
                  <a:pt x="5158" y="107"/>
                  <a:pt x="5158" y="107"/>
                </a:cubicBezTo>
                <a:cubicBezTo>
                  <a:pt x="5140" y="125"/>
                  <a:pt x="5105" y="107"/>
                  <a:pt x="5105" y="107"/>
                </a:cubicBezTo>
                <a:cubicBezTo>
                  <a:pt x="5075" y="77"/>
                  <a:pt x="5052" y="77"/>
                  <a:pt x="5052" y="77"/>
                </a:cubicBezTo>
                <a:cubicBezTo>
                  <a:pt x="4998" y="71"/>
                  <a:pt x="4998" y="71"/>
                  <a:pt x="4998" y="71"/>
                </a:cubicBezTo>
                <a:cubicBezTo>
                  <a:pt x="4998" y="71"/>
                  <a:pt x="4957" y="59"/>
                  <a:pt x="4957" y="71"/>
                </a:cubicBezTo>
                <a:cubicBezTo>
                  <a:pt x="4945" y="101"/>
                  <a:pt x="4957" y="125"/>
                  <a:pt x="4957" y="125"/>
                </a:cubicBezTo>
                <a:cubicBezTo>
                  <a:pt x="4933" y="125"/>
                  <a:pt x="4933" y="125"/>
                  <a:pt x="4933" y="125"/>
                </a:cubicBezTo>
                <a:cubicBezTo>
                  <a:pt x="4897" y="107"/>
                  <a:pt x="4897" y="107"/>
                  <a:pt x="4897" y="107"/>
                </a:cubicBezTo>
                <a:cubicBezTo>
                  <a:pt x="4897" y="107"/>
                  <a:pt x="4891" y="95"/>
                  <a:pt x="4874" y="95"/>
                </a:cubicBezTo>
                <a:cubicBezTo>
                  <a:pt x="4820" y="95"/>
                  <a:pt x="4820" y="95"/>
                  <a:pt x="4820" y="95"/>
                </a:cubicBezTo>
                <a:cubicBezTo>
                  <a:pt x="4820" y="119"/>
                  <a:pt x="4820" y="119"/>
                  <a:pt x="4820" y="119"/>
                </a:cubicBezTo>
                <a:cubicBezTo>
                  <a:pt x="4773" y="119"/>
                  <a:pt x="4773" y="119"/>
                  <a:pt x="4773" y="119"/>
                </a:cubicBezTo>
                <a:cubicBezTo>
                  <a:pt x="4749" y="107"/>
                  <a:pt x="4702" y="113"/>
                  <a:pt x="4702" y="113"/>
                </a:cubicBezTo>
                <a:cubicBezTo>
                  <a:pt x="4684" y="131"/>
                  <a:pt x="4648" y="136"/>
                  <a:pt x="4648" y="136"/>
                </a:cubicBezTo>
                <a:cubicBezTo>
                  <a:pt x="4619" y="172"/>
                  <a:pt x="4619" y="172"/>
                  <a:pt x="4619" y="172"/>
                </a:cubicBezTo>
                <a:cubicBezTo>
                  <a:pt x="4684" y="172"/>
                  <a:pt x="4684" y="172"/>
                  <a:pt x="4684" y="172"/>
                </a:cubicBezTo>
                <a:cubicBezTo>
                  <a:pt x="4702" y="184"/>
                  <a:pt x="4767" y="202"/>
                  <a:pt x="4767" y="202"/>
                </a:cubicBezTo>
                <a:cubicBezTo>
                  <a:pt x="4767" y="202"/>
                  <a:pt x="4785" y="190"/>
                  <a:pt x="4791" y="202"/>
                </a:cubicBezTo>
                <a:cubicBezTo>
                  <a:pt x="4797" y="220"/>
                  <a:pt x="4802" y="237"/>
                  <a:pt x="4802" y="237"/>
                </a:cubicBezTo>
                <a:cubicBezTo>
                  <a:pt x="4802" y="237"/>
                  <a:pt x="4761" y="243"/>
                  <a:pt x="4749" y="231"/>
                </a:cubicBezTo>
                <a:cubicBezTo>
                  <a:pt x="4737" y="220"/>
                  <a:pt x="4725" y="208"/>
                  <a:pt x="4708" y="208"/>
                </a:cubicBezTo>
                <a:cubicBezTo>
                  <a:pt x="4648" y="208"/>
                  <a:pt x="4648" y="208"/>
                  <a:pt x="4648" y="208"/>
                </a:cubicBezTo>
                <a:cubicBezTo>
                  <a:pt x="4648" y="208"/>
                  <a:pt x="4613" y="202"/>
                  <a:pt x="4601" y="190"/>
                </a:cubicBezTo>
                <a:cubicBezTo>
                  <a:pt x="4595" y="184"/>
                  <a:pt x="4589" y="160"/>
                  <a:pt x="4571" y="160"/>
                </a:cubicBezTo>
                <a:cubicBezTo>
                  <a:pt x="4559" y="166"/>
                  <a:pt x="4530" y="166"/>
                  <a:pt x="4530" y="166"/>
                </a:cubicBezTo>
                <a:cubicBezTo>
                  <a:pt x="4494" y="148"/>
                  <a:pt x="4494" y="148"/>
                  <a:pt x="4494" y="148"/>
                </a:cubicBezTo>
                <a:cubicBezTo>
                  <a:pt x="4494" y="148"/>
                  <a:pt x="4482" y="142"/>
                  <a:pt x="4470" y="148"/>
                </a:cubicBezTo>
                <a:cubicBezTo>
                  <a:pt x="4441" y="154"/>
                  <a:pt x="4441" y="154"/>
                  <a:pt x="4441" y="154"/>
                </a:cubicBezTo>
                <a:cubicBezTo>
                  <a:pt x="4435" y="178"/>
                  <a:pt x="4435" y="178"/>
                  <a:pt x="4435" y="178"/>
                </a:cubicBezTo>
                <a:cubicBezTo>
                  <a:pt x="4435" y="178"/>
                  <a:pt x="4447" y="208"/>
                  <a:pt x="4435" y="208"/>
                </a:cubicBezTo>
                <a:cubicBezTo>
                  <a:pt x="4393" y="208"/>
                  <a:pt x="4393" y="208"/>
                  <a:pt x="4393" y="208"/>
                </a:cubicBezTo>
                <a:cubicBezTo>
                  <a:pt x="4346" y="196"/>
                  <a:pt x="4346" y="196"/>
                  <a:pt x="4346" y="196"/>
                </a:cubicBezTo>
                <a:cubicBezTo>
                  <a:pt x="4322" y="196"/>
                  <a:pt x="4322" y="196"/>
                  <a:pt x="4322" y="196"/>
                </a:cubicBezTo>
                <a:cubicBezTo>
                  <a:pt x="4293" y="220"/>
                  <a:pt x="4293" y="220"/>
                  <a:pt x="4293" y="220"/>
                </a:cubicBezTo>
                <a:cubicBezTo>
                  <a:pt x="4293" y="220"/>
                  <a:pt x="4281" y="231"/>
                  <a:pt x="4269" y="231"/>
                </a:cubicBezTo>
                <a:cubicBezTo>
                  <a:pt x="4239" y="231"/>
                  <a:pt x="4239" y="231"/>
                  <a:pt x="4239" y="231"/>
                </a:cubicBezTo>
                <a:cubicBezTo>
                  <a:pt x="4210" y="231"/>
                  <a:pt x="4210" y="231"/>
                  <a:pt x="4210" y="231"/>
                </a:cubicBezTo>
                <a:cubicBezTo>
                  <a:pt x="4204" y="255"/>
                  <a:pt x="4204" y="255"/>
                  <a:pt x="4204" y="255"/>
                </a:cubicBezTo>
                <a:cubicBezTo>
                  <a:pt x="4144" y="249"/>
                  <a:pt x="4144" y="249"/>
                  <a:pt x="4144" y="249"/>
                </a:cubicBezTo>
                <a:cubicBezTo>
                  <a:pt x="4144" y="273"/>
                  <a:pt x="4144" y="273"/>
                  <a:pt x="4144" y="273"/>
                </a:cubicBezTo>
                <a:cubicBezTo>
                  <a:pt x="4180" y="279"/>
                  <a:pt x="4180" y="279"/>
                  <a:pt x="4180" y="279"/>
                </a:cubicBezTo>
                <a:cubicBezTo>
                  <a:pt x="4198" y="285"/>
                  <a:pt x="4198" y="285"/>
                  <a:pt x="4198" y="285"/>
                </a:cubicBezTo>
                <a:cubicBezTo>
                  <a:pt x="4198" y="320"/>
                  <a:pt x="4198" y="320"/>
                  <a:pt x="4198" y="320"/>
                </a:cubicBezTo>
                <a:cubicBezTo>
                  <a:pt x="4245" y="332"/>
                  <a:pt x="4245" y="332"/>
                  <a:pt x="4245" y="332"/>
                </a:cubicBezTo>
                <a:cubicBezTo>
                  <a:pt x="4245" y="332"/>
                  <a:pt x="4257" y="362"/>
                  <a:pt x="4269" y="362"/>
                </a:cubicBezTo>
                <a:cubicBezTo>
                  <a:pt x="4281" y="362"/>
                  <a:pt x="4316" y="362"/>
                  <a:pt x="4316" y="362"/>
                </a:cubicBezTo>
                <a:cubicBezTo>
                  <a:pt x="4316" y="362"/>
                  <a:pt x="4340" y="374"/>
                  <a:pt x="4358" y="379"/>
                </a:cubicBezTo>
                <a:cubicBezTo>
                  <a:pt x="4381" y="386"/>
                  <a:pt x="4411" y="386"/>
                  <a:pt x="4411" y="386"/>
                </a:cubicBezTo>
                <a:cubicBezTo>
                  <a:pt x="4435" y="350"/>
                  <a:pt x="4435" y="350"/>
                  <a:pt x="4435" y="350"/>
                </a:cubicBezTo>
                <a:cubicBezTo>
                  <a:pt x="4453" y="332"/>
                  <a:pt x="4453" y="332"/>
                  <a:pt x="4453" y="332"/>
                </a:cubicBezTo>
                <a:cubicBezTo>
                  <a:pt x="4512" y="326"/>
                  <a:pt x="4512" y="326"/>
                  <a:pt x="4512" y="326"/>
                </a:cubicBezTo>
                <a:cubicBezTo>
                  <a:pt x="4476" y="350"/>
                  <a:pt x="4476" y="350"/>
                  <a:pt x="4476" y="350"/>
                </a:cubicBezTo>
                <a:cubicBezTo>
                  <a:pt x="4447" y="386"/>
                  <a:pt x="4447" y="386"/>
                  <a:pt x="4447" y="386"/>
                </a:cubicBezTo>
                <a:cubicBezTo>
                  <a:pt x="4453" y="415"/>
                  <a:pt x="4453" y="415"/>
                  <a:pt x="4453" y="415"/>
                </a:cubicBezTo>
                <a:cubicBezTo>
                  <a:pt x="4536" y="415"/>
                  <a:pt x="4536" y="415"/>
                  <a:pt x="4536" y="415"/>
                </a:cubicBezTo>
                <a:cubicBezTo>
                  <a:pt x="4536" y="415"/>
                  <a:pt x="4601" y="433"/>
                  <a:pt x="4607" y="415"/>
                </a:cubicBezTo>
                <a:cubicBezTo>
                  <a:pt x="4613" y="397"/>
                  <a:pt x="4631" y="379"/>
                  <a:pt x="4631" y="379"/>
                </a:cubicBezTo>
                <a:cubicBezTo>
                  <a:pt x="4684" y="386"/>
                  <a:pt x="4684" y="386"/>
                  <a:pt x="4684" y="386"/>
                </a:cubicBezTo>
                <a:cubicBezTo>
                  <a:pt x="4755" y="386"/>
                  <a:pt x="4755" y="386"/>
                  <a:pt x="4755" y="386"/>
                </a:cubicBezTo>
                <a:cubicBezTo>
                  <a:pt x="4802" y="356"/>
                  <a:pt x="4802" y="356"/>
                  <a:pt x="4802" y="356"/>
                </a:cubicBezTo>
                <a:cubicBezTo>
                  <a:pt x="4826" y="332"/>
                  <a:pt x="4826" y="332"/>
                  <a:pt x="4826" y="332"/>
                </a:cubicBezTo>
                <a:cubicBezTo>
                  <a:pt x="4832" y="314"/>
                  <a:pt x="4832" y="314"/>
                  <a:pt x="4832" y="314"/>
                </a:cubicBezTo>
                <a:cubicBezTo>
                  <a:pt x="4832" y="314"/>
                  <a:pt x="4856" y="314"/>
                  <a:pt x="4874" y="314"/>
                </a:cubicBezTo>
                <a:cubicBezTo>
                  <a:pt x="4886" y="308"/>
                  <a:pt x="4921" y="291"/>
                  <a:pt x="4921" y="291"/>
                </a:cubicBezTo>
                <a:cubicBezTo>
                  <a:pt x="4969" y="297"/>
                  <a:pt x="4969" y="297"/>
                  <a:pt x="4969" y="297"/>
                </a:cubicBezTo>
                <a:cubicBezTo>
                  <a:pt x="4939" y="302"/>
                  <a:pt x="4939" y="302"/>
                  <a:pt x="4939" y="302"/>
                </a:cubicBezTo>
                <a:cubicBezTo>
                  <a:pt x="4891" y="326"/>
                  <a:pt x="4891" y="326"/>
                  <a:pt x="4891" y="326"/>
                </a:cubicBezTo>
                <a:cubicBezTo>
                  <a:pt x="4868" y="338"/>
                  <a:pt x="4844" y="356"/>
                  <a:pt x="4844" y="356"/>
                </a:cubicBezTo>
                <a:cubicBezTo>
                  <a:pt x="4909" y="350"/>
                  <a:pt x="4909" y="350"/>
                  <a:pt x="4909" y="350"/>
                </a:cubicBezTo>
                <a:cubicBezTo>
                  <a:pt x="4939" y="356"/>
                  <a:pt x="4939" y="356"/>
                  <a:pt x="4939" y="356"/>
                </a:cubicBezTo>
                <a:cubicBezTo>
                  <a:pt x="4963" y="362"/>
                  <a:pt x="4963" y="362"/>
                  <a:pt x="4963" y="362"/>
                </a:cubicBezTo>
                <a:cubicBezTo>
                  <a:pt x="4945" y="386"/>
                  <a:pt x="4945" y="386"/>
                  <a:pt x="4945" y="386"/>
                </a:cubicBezTo>
                <a:cubicBezTo>
                  <a:pt x="4880" y="386"/>
                  <a:pt x="4880" y="386"/>
                  <a:pt x="4880" y="386"/>
                </a:cubicBezTo>
                <a:cubicBezTo>
                  <a:pt x="4832" y="386"/>
                  <a:pt x="4832" y="386"/>
                  <a:pt x="4832" y="386"/>
                </a:cubicBezTo>
                <a:cubicBezTo>
                  <a:pt x="4802" y="397"/>
                  <a:pt x="4802" y="397"/>
                  <a:pt x="4802" y="397"/>
                </a:cubicBezTo>
                <a:cubicBezTo>
                  <a:pt x="4773" y="403"/>
                  <a:pt x="4773" y="403"/>
                  <a:pt x="4773" y="403"/>
                </a:cubicBezTo>
                <a:cubicBezTo>
                  <a:pt x="4749" y="415"/>
                  <a:pt x="4708" y="415"/>
                  <a:pt x="4708" y="415"/>
                </a:cubicBezTo>
                <a:cubicBezTo>
                  <a:pt x="4672" y="415"/>
                  <a:pt x="4672" y="415"/>
                  <a:pt x="4672" y="415"/>
                </a:cubicBezTo>
                <a:cubicBezTo>
                  <a:pt x="4636" y="421"/>
                  <a:pt x="4636" y="421"/>
                  <a:pt x="4636" y="421"/>
                </a:cubicBezTo>
                <a:cubicBezTo>
                  <a:pt x="4636" y="451"/>
                  <a:pt x="4636" y="451"/>
                  <a:pt x="4636" y="451"/>
                </a:cubicBezTo>
                <a:cubicBezTo>
                  <a:pt x="4672" y="457"/>
                  <a:pt x="4672" y="457"/>
                  <a:pt x="4672" y="457"/>
                </a:cubicBezTo>
                <a:cubicBezTo>
                  <a:pt x="4702" y="474"/>
                  <a:pt x="4702" y="474"/>
                  <a:pt x="4702" y="474"/>
                </a:cubicBezTo>
                <a:cubicBezTo>
                  <a:pt x="4714" y="504"/>
                  <a:pt x="4714" y="504"/>
                  <a:pt x="4714" y="504"/>
                </a:cubicBezTo>
                <a:cubicBezTo>
                  <a:pt x="4791" y="516"/>
                  <a:pt x="4791" y="516"/>
                  <a:pt x="4791" y="516"/>
                </a:cubicBezTo>
                <a:cubicBezTo>
                  <a:pt x="4755" y="522"/>
                  <a:pt x="4755" y="522"/>
                  <a:pt x="4755" y="522"/>
                </a:cubicBezTo>
                <a:cubicBezTo>
                  <a:pt x="4714" y="516"/>
                  <a:pt x="4714" y="516"/>
                  <a:pt x="4714" y="516"/>
                </a:cubicBezTo>
                <a:cubicBezTo>
                  <a:pt x="4714" y="516"/>
                  <a:pt x="4672" y="492"/>
                  <a:pt x="4654" y="486"/>
                </a:cubicBezTo>
                <a:cubicBezTo>
                  <a:pt x="4642" y="480"/>
                  <a:pt x="4595" y="445"/>
                  <a:pt x="4583" y="445"/>
                </a:cubicBezTo>
                <a:cubicBezTo>
                  <a:pt x="4571" y="445"/>
                  <a:pt x="4524" y="439"/>
                  <a:pt x="4524" y="439"/>
                </a:cubicBezTo>
                <a:cubicBezTo>
                  <a:pt x="4441" y="433"/>
                  <a:pt x="4441" y="433"/>
                  <a:pt x="4441" y="433"/>
                </a:cubicBezTo>
                <a:cubicBezTo>
                  <a:pt x="4435" y="463"/>
                  <a:pt x="4435" y="463"/>
                  <a:pt x="4435" y="463"/>
                </a:cubicBezTo>
                <a:cubicBezTo>
                  <a:pt x="4465" y="492"/>
                  <a:pt x="4465" y="492"/>
                  <a:pt x="4465" y="492"/>
                </a:cubicBezTo>
                <a:cubicBezTo>
                  <a:pt x="4506" y="522"/>
                  <a:pt x="4506" y="522"/>
                  <a:pt x="4506" y="522"/>
                </a:cubicBezTo>
                <a:cubicBezTo>
                  <a:pt x="4583" y="569"/>
                  <a:pt x="4583" y="569"/>
                  <a:pt x="4583" y="569"/>
                </a:cubicBezTo>
                <a:cubicBezTo>
                  <a:pt x="4631" y="587"/>
                  <a:pt x="4631" y="587"/>
                  <a:pt x="4631" y="587"/>
                </a:cubicBezTo>
                <a:cubicBezTo>
                  <a:pt x="4708" y="593"/>
                  <a:pt x="4708" y="593"/>
                  <a:pt x="4708" y="593"/>
                </a:cubicBezTo>
                <a:cubicBezTo>
                  <a:pt x="4708" y="593"/>
                  <a:pt x="4702" y="617"/>
                  <a:pt x="4690" y="617"/>
                </a:cubicBezTo>
                <a:cubicBezTo>
                  <a:pt x="4678" y="617"/>
                  <a:pt x="4660" y="611"/>
                  <a:pt x="4660" y="629"/>
                </a:cubicBezTo>
                <a:cubicBezTo>
                  <a:pt x="4660" y="658"/>
                  <a:pt x="4660" y="658"/>
                  <a:pt x="4660" y="658"/>
                </a:cubicBezTo>
                <a:cubicBezTo>
                  <a:pt x="4589" y="611"/>
                  <a:pt x="4589" y="611"/>
                  <a:pt x="4589" y="611"/>
                </a:cubicBezTo>
                <a:cubicBezTo>
                  <a:pt x="4542" y="605"/>
                  <a:pt x="4542" y="605"/>
                  <a:pt x="4542" y="605"/>
                </a:cubicBezTo>
                <a:cubicBezTo>
                  <a:pt x="4482" y="611"/>
                  <a:pt x="4482" y="611"/>
                  <a:pt x="4482" y="611"/>
                </a:cubicBezTo>
                <a:cubicBezTo>
                  <a:pt x="4435" y="617"/>
                  <a:pt x="4435" y="617"/>
                  <a:pt x="4435" y="617"/>
                </a:cubicBezTo>
                <a:cubicBezTo>
                  <a:pt x="4393" y="640"/>
                  <a:pt x="4393" y="640"/>
                  <a:pt x="4393" y="640"/>
                </a:cubicBezTo>
                <a:cubicBezTo>
                  <a:pt x="4393" y="670"/>
                  <a:pt x="4393" y="670"/>
                  <a:pt x="4393" y="670"/>
                </a:cubicBezTo>
                <a:cubicBezTo>
                  <a:pt x="4399" y="694"/>
                  <a:pt x="4399" y="694"/>
                  <a:pt x="4399" y="694"/>
                </a:cubicBezTo>
                <a:cubicBezTo>
                  <a:pt x="4441" y="700"/>
                  <a:pt x="4441" y="700"/>
                  <a:pt x="4441" y="700"/>
                </a:cubicBezTo>
                <a:cubicBezTo>
                  <a:pt x="4500" y="700"/>
                  <a:pt x="4500" y="700"/>
                  <a:pt x="4500" y="700"/>
                </a:cubicBezTo>
                <a:cubicBezTo>
                  <a:pt x="4554" y="694"/>
                  <a:pt x="4554" y="694"/>
                  <a:pt x="4554" y="694"/>
                </a:cubicBezTo>
                <a:cubicBezTo>
                  <a:pt x="4506" y="723"/>
                  <a:pt x="4506" y="723"/>
                  <a:pt x="4506" y="723"/>
                </a:cubicBezTo>
                <a:cubicBezTo>
                  <a:pt x="4518" y="753"/>
                  <a:pt x="4518" y="753"/>
                  <a:pt x="4518" y="753"/>
                </a:cubicBezTo>
                <a:cubicBezTo>
                  <a:pt x="4565" y="759"/>
                  <a:pt x="4565" y="759"/>
                  <a:pt x="4565" y="759"/>
                </a:cubicBezTo>
                <a:cubicBezTo>
                  <a:pt x="4565" y="759"/>
                  <a:pt x="4577" y="753"/>
                  <a:pt x="4595" y="747"/>
                </a:cubicBezTo>
                <a:cubicBezTo>
                  <a:pt x="4607" y="741"/>
                  <a:pt x="4654" y="711"/>
                  <a:pt x="4654" y="711"/>
                </a:cubicBezTo>
                <a:cubicBezTo>
                  <a:pt x="4636" y="747"/>
                  <a:pt x="4636" y="747"/>
                  <a:pt x="4636" y="747"/>
                </a:cubicBezTo>
                <a:cubicBezTo>
                  <a:pt x="4589" y="777"/>
                  <a:pt x="4589" y="777"/>
                  <a:pt x="4589" y="777"/>
                </a:cubicBezTo>
                <a:cubicBezTo>
                  <a:pt x="4542" y="783"/>
                  <a:pt x="4542" y="783"/>
                  <a:pt x="4542" y="783"/>
                </a:cubicBezTo>
                <a:cubicBezTo>
                  <a:pt x="4459" y="753"/>
                  <a:pt x="4459" y="753"/>
                  <a:pt x="4459" y="753"/>
                </a:cubicBezTo>
                <a:cubicBezTo>
                  <a:pt x="4459" y="753"/>
                  <a:pt x="4423" y="723"/>
                  <a:pt x="4399" y="723"/>
                </a:cubicBezTo>
                <a:cubicBezTo>
                  <a:pt x="4376" y="723"/>
                  <a:pt x="4334" y="729"/>
                  <a:pt x="4334" y="729"/>
                </a:cubicBezTo>
                <a:cubicBezTo>
                  <a:pt x="4346" y="759"/>
                  <a:pt x="4346" y="759"/>
                  <a:pt x="4346" y="759"/>
                </a:cubicBezTo>
                <a:cubicBezTo>
                  <a:pt x="4346" y="759"/>
                  <a:pt x="4370" y="806"/>
                  <a:pt x="4358" y="806"/>
                </a:cubicBezTo>
                <a:cubicBezTo>
                  <a:pt x="4346" y="806"/>
                  <a:pt x="4304" y="812"/>
                  <a:pt x="4304" y="812"/>
                </a:cubicBezTo>
                <a:lnTo>
                  <a:pt x="4281" y="848"/>
                </a:lnTo>
                <a:close/>
                <a:moveTo>
                  <a:pt x="4304" y="658"/>
                </a:moveTo>
                <a:lnTo>
                  <a:pt x="4304" y="658"/>
                </a:lnTo>
                <a:cubicBezTo>
                  <a:pt x="4334" y="658"/>
                  <a:pt x="4334" y="658"/>
                  <a:pt x="4334" y="658"/>
                </a:cubicBezTo>
                <a:cubicBezTo>
                  <a:pt x="4346" y="658"/>
                  <a:pt x="4340" y="634"/>
                  <a:pt x="4340" y="634"/>
                </a:cubicBezTo>
                <a:cubicBezTo>
                  <a:pt x="4340" y="599"/>
                  <a:pt x="4340" y="599"/>
                  <a:pt x="4340" y="599"/>
                </a:cubicBezTo>
                <a:cubicBezTo>
                  <a:pt x="4388" y="617"/>
                  <a:pt x="4388" y="617"/>
                  <a:pt x="4388" y="617"/>
                </a:cubicBezTo>
                <a:cubicBezTo>
                  <a:pt x="4388" y="617"/>
                  <a:pt x="4399" y="605"/>
                  <a:pt x="4399" y="593"/>
                </a:cubicBezTo>
                <a:cubicBezTo>
                  <a:pt x="4399" y="581"/>
                  <a:pt x="4435" y="593"/>
                  <a:pt x="4453" y="599"/>
                </a:cubicBezTo>
                <a:cubicBezTo>
                  <a:pt x="4465" y="605"/>
                  <a:pt x="4488" y="569"/>
                  <a:pt x="4488" y="569"/>
                </a:cubicBezTo>
                <a:cubicBezTo>
                  <a:pt x="4488" y="528"/>
                  <a:pt x="4488" y="528"/>
                  <a:pt x="4488" y="528"/>
                </a:cubicBezTo>
                <a:cubicBezTo>
                  <a:pt x="4429" y="510"/>
                  <a:pt x="4429" y="510"/>
                  <a:pt x="4429" y="510"/>
                </a:cubicBezTo>
                <a:cubicBezTo>
                  <a:pt x="4429" y="510"/>
                  <a:pt x="4417" y="510"/>
                  <a:pt x="4393" y="498"/>
                </a:cubicBezTo>
                <a:cubicBezTo>
                  <a:pt x="4376" y="474"/>
                  <a:pt x="4376" y="474"/>
                  <a:pt x="4376" y="474"/>
                </a:cubicBezTo>
                <a:cubicBezTo>
                  <a:pt x="4376" y="451"/>
                  <a:pt x="4376" y="451"/>
                  <a:pt x="4376" y="451"/>
                </a:cubicBezTo>
                <a:cubicBezTo>
                  <a:pt x="4340" y="427"/>
                  <a:pt x="4340" y="427"/>
                  <a:pt x="4340" y="427"/>
                </a:cubicBezTo>
                <a:cubicBezTo>
                  <a:pt x="4340" y="427"/>
                  <a:pt x="4328" y="451"/>
                  <a:pt x="4316" y="451"/>
                </a:cubicBezTo>
                <a:cubicBezTo>
                  <a:pt x="4304" y="445"/>
                  <a:pt x="4293" y="433"/>
                  <a:pt x="4293" y="421"/>
                </a:cubicBezTo>
                <a:cubicBezTo>
                  <a:pt x="4293" y="409"/>
                  <a:pt x="4275" y="403"/>
                  <a:pt x="4263" y="397"/>
                </a:cubicBezTo>
                <a:cubicBezTo>
                  <a:pt x="4257" y="391"/>
                  <a:pt x="4233" y="391"/>
                  <a:pt x="4204" y="379"/>
                </a:cubicBezTo>
                <a:cubicBezTo>
                  <a:pt x="4180" y="374"/>
                  <a:pt x="4174" y="350"/>
                  <a:pt x="4174" y="350"/>
                </a:cubicBezTo>
                <a:cubicBezTo>
                  <a:pt x="4144" y="326"/>
                  <a:pt x="4144" y="326"/>
                  <a:pt x="4144" y="326"/>
                </a:cubicBezTo>
                <a:cubicBezTo>
                  <a:pt x="4144" y="326"/>
                  <a:pt x="4109" y="297"/>
                  <a:pt x="4097" y="291"/>
                </a:cubicBezTo>
                <a:cubicBezTo>
                  <a:pt x="4085" y="291"/>
                  <a:pt x="4067" y="291"/>
                  <a:pt x="4067" y="291"/>
                </a:cubicBezTo>
                <a:cubicBezTo>
                  <a:pt x="4067" y="291"/>
                  <a:pt x="4008" y="297"/>
                  <a:pt x="4008" y="314"/>
                </a:cubicBezTo>
                <a:cubicBezTo>
                  <a:pt x="4049" y="314"/>
                  <a:pt x="4049" y="314"/>
                  <a:pt x="4049" y="314"/>
                </a:cubicBezTo>
                <a:cubicBezTo>
                  <a:pt x="4067" y="314"/>
                  <a:pt x="4061" y="320"/>
                  <a:pt x="4067" y="338"/>
                </a:cubicBezTo>
                <a:cubicBezTo>
                  <a:pt x="4067" y="350"/>
                  <a:pt x="4032" y="344"/>
                  <a:pt x="4032" y="344"/>
                </a:cubicBezTo>
                <a:cubicBezTo>
                  <a:pt x="3978" y="344"/>
                  <a:pt x="3978" y="344"/>
                  <a:pt x="3978" y="344"/>
                </a:cubicBezTo>
                <a:cubicBezTo>
                  <a:pt x="3955" y="350"/>
                  <a:pt x="3955" y="350"/>
                  <a:pt x="3955" y="350"/>
                </a:cubicBezTo>
                <a:cubicBezTo>
                  <a:pt x="3955" y="350"/>
                  <a:pt x="3978" y="368"/>
                  <a:pt x="3990" y="374"/>
                </a:cubicBezTo>
                <a:cubicBezTo>
                  <a:pt x="4008" y="379"/>
                  <a:pt x="3996" y="403"/>
                  <a:pt x="3996" y="403"/>
                </a:cubicBezTo>
                <a:cubicBezTo>
                  <a:pt x="3949" y="397"/>
                  <a:pt x="3949" y="397"/>
                  <a:pt x="3949" y="397"/>
                </a:cubicBezTo>
                <a:cubicBezTo>
                  <a:pt x="3919" y="403"/>
                  <a:pt x="3919" y="403"/>
                  <a:pt x="3919" y="403"/>
                </a:cubicBezTo>
                <a:cubicBezTo>
                  <a:pt x="3925" y="439"/>
                  <a:pt x="3925" y="439"/>
                  <a:pt x="3925" y="439"/>
                </a:cubicBezTo>
                <a:cubicBezTo>
                  <a:pt x="3895" y="457"/>
                  <a:pt x="3895" y="457"/>
                  <a:pt x="3895" y="457"/>
                </a:cubicBezTo>
                <a:cubicBezTo>
                  <a:pt x="3895" y="492"/>
                  <a:pt x="3895" y="492"/>
                  <a:pt x="3895" y="492"/>
                </a:cubicBezTo>
                <a:cubicBezTo>
                  <a:pt x="3937" y="492"/>
                  <a:pt x="3937" y="492"/>
                  <a:pt x="3937" y="492"/>
                </a:cubicBezTo>
                <a:cubicBezTo>
                  <a:pt x="3937" y="534"/>
                  <a:pt x="3937" y="534"/>
                  <a:pt x="3937" y="534"/>
                </a:cubicBezTo>
                <a:cubicBezTo>
                  <a:pt x="3978" y="557"/>
                  <a:pt x="3978" y="557"/>
                  <a:pt x="3978" y="557"/>
                </a:cubicBezTo>
                <a:cubicBezTo>
                  <a:pt x="4020" y="552"/>
                  <a:pt x="4020" y="552"/>
                  <a:pt x="4020" y="552"/>
                </a:cubicBezTo>
                <a:cubicBezTo>
                  <a:pt x="4061" y="540"/>
                  <a:pt x="4061" y="540"/>
                  <a:pt x="4061" y="540"/>
                </a:cubicBezTo>
                <a:cubicBezTo>
                  <a:pt x="4115" y="534"/>
                  <a:pt x="4115" y="534"/>
                  <a:pt x="4115" y="534"/>
                </a:cubicBezTo>
                <a:cubicBezTo>
                  <a:pt x="4138" y="563"/>
                  <a:pt x="4138" y="563"/>
                  <a:pt x="4138" y="563"/>
                </a:cubicBezTo>
                <a:cubicBezTo>
                  <a:pt x="4138" y="563"/>
                  <a:pt x="4103" y="575"/>
                  <a:pt x="4091" y="575"/>
                </a:cubicBezTo>
                <a:cubicBezTo>
                  <a:pt x="4044" y="575"/>
                  <a:pt x="4044" y="575"/>
                  <a:pt x="4044" y="575"/>
                </a:cubicBezTo>
                <a:cubicBezTo>
                  <a:pt x="4008" y="593"/>
                  <a:pt x="4008" y="593"/>
                  <a:pt x="4008" y="593"/>
                </a:cubicBezTo>
                <a:cubicBezTo>
                  <a:pt x="4056" y="623"/>
                  <a:pt x="4056" y="623"/>
                  <a:pt x="4056" y="623"/>
                </a:cubicBezTo>
                <a:cubicBezTo>
                  <a:pt x="4085" y="658"/>
                  <a:pt x="4085" y="658"/>
                  <a:pt x="4085" y="658"/>
                </a:cubicBezTo>
                <a:cubicBezTo>
                  <a:pt x="4168" y="676"/>
                  <a:pt x="4168" y="676"/>
                  <a:pt x="4168" y="676"/>
                </a:cubicBezTo>
                <a:cubicBezTo>
                  <a:pt x="4227" y="670"/>
                  <a:pt x="4227" y="670"/>
                  <a:pt x="4227" y="670"/>
                </a:cubicBezTo>
                <a:cubicBezTo>
                  <a:pt x="4287" y="682"/>
                  <a:pt x="4287" y="682"/>
                  <a:pt x="4287" y="682"/>
                </a:cubicBezTo>
                <a:lnTo>
                  <a:pt x="4304" y="658"/>
                </a:lnTo>
                <a:close/>
                <a:moveTo>
                  <a:pt x="4156" y="759"/>
                </a:moveTo>
                <a:lnTo>
                  <a:pt x="4156" y="759"/>
                </a:lnTo>
                <a:cubicBezTo>
                  <a:pt x="4133" y="800"/>
                  <a:pt x="4133" y="800"/>
                  <a:pt x="4133" y="800"/>
                </a:cubicBezTo>
                <a:cubicBezTo>
                  <a:pt x="4215" y="806"/>
                  <a:pt x="4215" y="806"/>
                  <a:pt x="4215" y="806"/>
                </a:cubicBezTo>
                <a:cubicBezTo>
                  <a:pt x="4263" y="789"/>
                  <a:pt x="4263" y="789"/>
                  <a:pt x="4263" y="789"/>
                </a:cubicBezTo>
                <a:cubicBezTo>
                  <a:pt x="4263" y="789"/>
                  <a:pt x="4233" y="753"/>
                  <a:pt x="4222" y="747"/>
                </a:cubicBezTo>
                <a:lnTo>
                  <a:pt x="4156" y="759"/>
                </a:lnTo>
                <a:close/>
                <a:moveTo>
                  <a:pt x="4204" y="1103"/>
                </a:moveTo>
                <a:lnTo>
                  <a:pt x="4204" y="1103"/>
                </a:lnTo>
                <a:cubicBezTo>
                  <a:pt x="4281" y="1097"/>
                  <a:pt x="4281" y="1097"/>
                  <a:pt x="4281" y="1097"/>
                </a:cubicBezTo>
                <a:cubicBezTo>
                  <a:pt x="4316" y="1073"/>
                  <a:pt x="4316" y="1073"/>
                  <a:pt x="4316" y="1073"/>
                </a:cubicBezTo>
                <a:cubicBezTo>
                  <a:pt x="4316" y="1073"/>
                  <a:pt x="4352" y="1103"/>
                  <a:pt x="4370" y="1109"/>
                </a:cubicBezTo>
                <a:cubicBezTo>
                  <a:pt x="4381" y="1121"/>
                  <a:pt x="4453" y="1115"/>
                  <a:pt x="4453" y="1115"/>
                </a:cubicBezTo>
                <a:cubicBezTo>
                  <a:pt x="4547" y="1115"/>
                  <a:pt x="4547" y="1115"/>
                  <a:pt x="4547" y="1115"/>
                </a:cubicBezTo>
                <a:cubicBezTo>
                  <a:pt x="4589" y="1103"/>
                  <a:pt x="4589" y="1103"/>
                  <a:pt x="4589" y="1103"/>
                </a:cubicBezTo>
                <a:cubicBezTo>
                  <a:pt x="4607" y="1085"/>
                  <a:pt x="4607" y="1085"/>
                  <a:pt x="4607" y="1085"/>
                </a:cubicBezTo>
                <a:cubicBezTo>
                  <a:pt x="4636" y="1109"/>
                  <a:pt x="4636" y="1109"/>
                  <a:pt x="4636" y="1109"/>
                </a:cubicBezTo>
                <a:cubicBezTo>
                  <a:pt x="4684" y="1103"/>
                  <a:pt x="4684" y="1103"/>
                  <a:pt x="4684" y="1103"/>
                </a:cubicBezTo>
                <a:cubicBezTo>
                  <a:pt x="4684" y="1103"/>
                  <a:pt x="4755" y="1097"/>
                  <a:pt x="4767" y="1097"/>
                </a:cubicBezTo>
                <a:cubicBezTo>
                  <a:pt x="4785" y="1097"/>
                  <a:pt x="4773" y="1073"/>
                  <a:pt x="4773" y="1061"/>
                </a:cubicBezTo>
                <a:cubicBezTo>
                  <a:pt x="4773" y="1050"/>
                  <a:pt x="4802" y="1044"/>
                  <a:pt x="4802" y="1044"/>
                </a:cubicBezTo>
                <a:cubicBezTo>
                  <a:pt x="4797" y="996"/>
                  <a:pt x="4797" y="996"/>
                  <a:pt x="4797" y="996"/>
                </a:cubicBezTo>
                <a:cubicBezTo>
                  <a:pt x="4725" y="978"/>
                  <a:pt x="4725" y="978"/>
                  <a:pt x="4725" y="978"/>
                </a:cubicBezTo>
                <a:cubicBezTo>
                  <a:pt x="4642" y="961"/>
                  <a:pt x="4642" y="961"/>
                  <a:pt x="4642" y="961"/>
                </a:cubicBezTo>
                <a:cubicBezTo>
                  <a:pt x="4583" y="978"/>
                  <a:pt x="4583" y="978"/>
                  <a:pt x="4583" y="978"/>
                </a:cubicBezTo>
                <a:cubicBezTo>
                  <a:pt x="4494" y="1002"/>
                  <a:pt x="4494" y="1002"/>
                  <a:pt x="4494" y="1002"/>
                </a:cubicBezTo>
                <a:cubicBezTo>
                  <a:pt x="4435" y="1008"/>
                  <a:pt x="4435" y="1008"/>
                  <a:pt x="4435" y="1008"/>
                </a:cubicBezTo>
                <a:cubicBezTo>
                  <a:pt x="4358" y="990"/>
                  <a:pt x="4358" y="990"/>
                  <a:pt x="4358" y="990"/>
                </a:cubicBezTo>
                <a:cubicBezTo>
                  <a:pt x="4293" y="996"/>
                  <a:pt x="4293" y="996"/>
                  <a:pt x="4293" y="996"/>
                </a:cubicBezTo>
                <a:cubicBezTo>
                  <a:pt x="4239" y="955"/>
                  <a:pt x="4239" y="955"/>
                  <a:pt x="4239" y="955"/>
                </a:cubicBezTo>
                <a:cubicBezTo>
                  <a:pt x="4233" y="907"/>
                  <a:pt x="4233" y="907"/>
                  <a:pt x="4233" y="907"/>
                </a:cubicBezTo>
                <a:cubicBezTo>
                  <a:pt x="4210" y="872"/>
                  <a:pt x="4210" y="872"/>
                  <a:pt x="4210" y="872"/>
                </a:cubicBezTo>
                <a:cubicBezTo>
                  <a:pt x="4138" y="872"/>
                  <a:pt x="4138" y="872"/>
                  <a:pt x="4138" y="872"/>
                </a:cubicBezTo>
                <a:cubicBezTo>
                  <a:pt x="4091" y="877"/>
                  <a:pt x="4091" y="877"/>
                  <a:pt x="4091" y="877"/>
                </a:cubicBezTo>
                <a:cubicBezTo>
                  <a:pt x="4091" y="877"/>
                  <a:pt x="4109" y="925"/>
                  <a:pt x="4109" y="937"/>
                </a:cubicBezTo>
                <a:cubicBezTo>
                  <a:pt x="4115" y="949"/>
                  <a:pt x="4144" y="990"/>
                  <a:pt x="4144" y="990"/>
                </a:cubicBezTo>
                <a:cubicBezTo>
                  <a:pt x="4115" y="1032"/>
                  <a:pt x="4115" y="1032"/>
                  <a:pt x="4115" y="1032"/>
                </a:cubicBezTo>
                <a:cubicBezTo>
                  <a:pt x="4150" y="1067"/>
                  <a:pt x="4150" y="1067"/>
                  <a:pt x="4150" y="1067"/>
                </a:cubicBezTo>
                <a:lnTo>
                  <a:pt x="4204" y="1103"/>
                </a:lnTo>
                <a:close/>
                <a:moveTo>
                  <a:pt x="3806" y="1115"/>
                </a:moveTo>
                <a:lnTo>
                  <a:pt x="3806" y="1115"/>
                </a:lnTo>
                <a:cubicBezTo>
                  <a:pt x="3848" y="1115"/>
                  <a:pt x="3848" y="1115"/>
                  <a:pt x="3848" y="1115"/>
                </a:cubicBezTo>
                <a:cubicBezTo>
                  <a:pt x="3830" y="1091"/>
                  <a:pt x="3830" y="1091"/>
                  <a:pt x="3830" y="1091"/>
                </a:cubicBezTo>
                <a:lnTo>
                  <a:pt x="3806" y="1115"/>
                </a:lnTo>
                <a:close/>
                <a:moveTo>
                  <a:pt x="3895" y="1044"/>
                </a:moveTo>
                <a:lnTo>
                  <a:pt x="3895" y="1044"/>
                </a:lnTo>
                <a:cubicBezTo>
                  <a:pt x="3937" y="1079"/>
                  <a:pt x="3937" y="1079"/>
                  <a:pt x="3937" y="1079"/>
                </a:cubicBezTo>
                <a:cubicBezTo>
                  <a:pt x="3978" y="1079"/>
                  <a:pt x="3978" y="1079"/>
                  <a:pt x="3978" y="1079"/>
                </a:cubicBezTo>
                <a:cubicBezTo>
                  <a:pt x="4020" y="1097"/>
                  <a:pt x="4020" y="1097"/>
                  <a:pt x="4020" y="1097"/>
                </a:cubicBezTo>
                <a:cubicBezTo>
                  <a:pt x="4049" y="1085"/>
                  <a:pt x="4049" y="1085"/>
                  <a:pt x="4049" y="1085"/>
                </a:cubicBezTo>
                <a:cubicBezTo>
                  <a:pt x="4061" y="1038"/>
                  <a:pt x="4061" y="1038"/>
                  <a:pt x="4061" y="1038"/>
                </a:cubicBezTo>
                <a:cubicBezTo>
                  <a:pt x="4026" y="1020"/>
                  <a:pt x="4026" y="1020"/>
                  <a:pt x="4026" y="1020"/>
                </a:cubicBezTo>
                <a:cubicBezTo>
                  <a:pt x="4002" y="984"/>
                  <a:pt x="4002" y="984"/>
                  <a:pt x="4002" y="984"/>
                </a:cubicBezTo>
                <a:cubicBezTo>
                  <a:pt x="3961" y="990"/>
                  <a:pt x="3961" y="990"/>
                  <a:pt x="3961" y="990"/>
                </a:cubicBezTo>
                <a:cubicBezTo>
                  <a:pt x="3907" y="1014"/>
                  <a:pt x="3907" y="1014"/>
                  <a:pt x="3907" y="1014"/>
                </a:cubicBezTo>
                <a:lnTo>
                  <a:pt x="3895" y="1044"/>
                </a:lnTo>
                <a:close/>
                <a:moveTo>
                  <a:pt x="4032" y="919"/>
                </a:moveTo>
                <a:lnTo>
                  <a:pt x="4032" y="919"/>
                </a:lnTo>
                <a:cubicBezTo>
                  <a:pt x="4067" y="889"/>
                  <a:pt x="4067" y="889"/>
                  <a:pt x="4067" y="889"/>
                </a:cubicBezTo>
                <a:cubicBezTo>
                  <a:pt x="4061" y="866"/>
                  <a:pt x="4061" y="866"/>
                  <a:pt x="4061" y="866"/>
                </a:cubicBezTo>
                <a:cubicBezTo>
                  <a:pt x="4026" y="830"/>
                  <a:pt x="4026" y="830"/>
                  <a:pt x="4026" y="830"/>
                </a:cubicBezTo>
                <a:cubicBezTo>
                  <a:pt x="3967" y="830"/>
                  <a:pt x="3967" y="830"/>
                  <a:pt x="3967" y="830"/>
                </a:cubicBezTo>
                <a:cubicBezTo>
                  <a:pt x="3937" y="818"/>
                  <a:pt x="3937" y="818"/>
                  <a:pt x="3937" y="818"/>
                </a:cubicBezTo>
                <a:cubicBezTo>
                  <a:pt x="3883" y="824"/>
                  <a:pt x="3883" y="824"/>
                  <a:pt x="3883" y="824"/>
                </a:cubicBezTo>
                <a:cubicBezTo>
                  <a:pt x="3878" y="866"/>
                  <a:pt x="3878" y="866"/>
                  <a:pt x="3878" y="866"/>
                </a:cubicBezTo>
                <a:cubicBezTo>
                  <a:pt x="3931" y="889"/>
                  <a:pt x="3931" y="889"/>
                  <a:pt x="3931" y="889"/>
                </a:cubicBezTo>
                <a:cubicBezTo>
                  <a:pt x="3978" y="919"/>
                  <a:pt x="3978" y="919"/>
                  <a:pt x="3978" y="919"/>
                </a:cubicBezTo>
                <a:lnTo>
                  <a:pt x="4032" y="919"/>
                </a:lnTo>
                <a:close/>
                <a:moveTo>
                  <a:pt x="3919" y="783"/>
                </a:moveTo>
                <a:lnTo>
                  <a:pt x="3919" y="783"/>
                </a:lnTo>
                <a:cubicBezTo>
                  <a:pt x="3984" y="783"/>
                  <a:pt x="3984" y="783"/>
                  <a:pt x="3984" y="783"/>
                </a:cubicBezTo>
                <a:cubicBezTo>
                  <a:pt x="4026" y="771"/>
                  <a:pt x="4026" y="771"/>
                  <a:pt x="4026" y="771"/>
                </a:cubicBezTo>
                <a:cubicBezTo>
                  <a:pt x="4067" y="765"/>
                  <a:pt x="4067" y="765"/>
                  <a:pt x="4067" y="765"/>
                </a:cubicBezTo>
                <a:cubicBezTo>
                  <a:pt x="4067" y="735"/>
                  <a:pt x="4067" y="735"/>
                  <a:pt x="4067" y="735"/>
                </a:cubicBezTo>
                <a:cubicBezTo>
                  <a:pt x="4008" y="735"/>
                  <a:pt x="4008" y="735"/>
                  <a:pt x="4008" y="735"/>
                </a:cubicBezTo>
                <a:cubicBezTo>
                  <a:pt x="3949" y="735"/>
                  <a:pt x="3949" y="735"/>
                  <a:pt x="3949" y="735"/>
                </a:cubicBezTo>
                <a:cubicBezTo>
                  <a:pt x="3919" y="759"/>
                  <a:pt x="3919" y="759"/>
                  <a:pt x="3919" y="759"/>
                </a:cubicBezTo>
                <a:lnTo>
                  <a:pt x="3919" y="783"/>
                </a:lnTo>
                <a:close/>
                <a:moveTo>
                  <a:pt x="3931" y="711"/>
                </a:moveTo>
                <a:lnTo>
                  <a:pt x="3931" y="711"/>
                </a:lnTo>
                <a:cubicBezTo>
                  <a:pt x="3972" y="706"/>
                  <a:pt x="3972" y="706"/>
                  <a:pt x="3972" y="706"/>
                </a:cubicBezTo>
                <a:cubicBezTo>
                  <a:pt x="3984" y="682"/>
                  <a:pt x="3984" y="682"/>
                  <a:pt x="3984" y="682"/>
                </a:cubicBezTo>
                <a:cubicBezTo>
                  <a:pt x="3937" y="646"/>
                  <a:pt x="3937" y="646"/>
                  <a:pt x="3937" y="646"/>
                </a:cubicBezTo>
                <a:cubicBezTo>
                  <a:pt x="3872" y="640"/>
                  <a:pt x="3872" y="640"/>
                  <a:pt x="3872" y="640"/>
                </a:cubicBezTo>
                <a:cubicBezTo>
                  <a:pt x="3812" y="605"/>
                  <a:pt x="3812" y="605"/>
                  <a:pt x="3812" y="605"/>
                </a:cubicBezTo>
                <a:cubicBezTo>
                  <a:pt x="3789" y="629"/>
                  <a:pt x="3789" y="629"/>
                  <a:pt x="3789" y="629"/>
                </a:cubicBezTo>
                <a:cubicBezTo>
                  <a:pt x="3812" y="658"/>
                  <a:pt x="3812" y="658"/>
                  <a:pt x="3812" y="658"/>
                </a:cubicBezTo>
                <a:cubicBezTo>
                  <a:pt x="3830" y="711"/>
                  <a:pt x="3830" y="711"/>
                  <a:pt x="3830" y="711"/>
                </a:cubicBezTo>
                <a:cubicBezTo>
                  <a:pt x="3878" y="718"/>
                  <a:pt x="3878" y="718"/>
                  <a:pt x="3878" y="718"/>
                </a:cubicBezTo>
                <a:lnTo>
                  <a:pt x="3931" y="711"/>
                </a:lnTo>
                <a:close/>
                <a:moveTo>
                  <a:pt x="3771" y="498"/>
                </a:moveTo>
                <a:lnTo>
                  <a:pt x="3771" y="498"/>
                </a:lnTo>
                <a:cubicBezTo>
                  <a:pt x="3753" y="457"/>
                  <a:pt x="3753" y="457"/>
                  <a:pt x="3753" y="457"/>
                </a:cubicBezTo>
                <a:cubicBezTo>
                  <a:pt x="3717" y="445"/>
                  <a:pt x="3717" y="445"/>
                  <a:pt x="3717" y="445"/>
                </a:cubicBezTo>
                <a:cubicBezTo>
                  <a:pt x="3682" y="445"/>
                  <a:pt x="3682" y="445"/>
                  <a:pt x="3682" y="445"/>
                </a:cubicBezTo>
                <a:cubicBezTo>
                  <a:pt x="3682" y="480"/>
                  <a:pt x="3682" y="480"/>
                  <a:pt x="3682" y="480"/>
                </a:cubicBezTo>
                <a:cubicBezTo>
                  <a:pt x="3723" y="480"/>
                  <a:pt x="3723" y="480"/>
                  <a:pt x="3723" y="480"/>
                </a:cubicBezTo>
                <a:cubicBezTo>
                  <a:pt x="3735" y="510"/>
                  <a:pt x="3735" y="510"/>
                  <a:pt x="3735" y="510"/>
                </a:cubicBezTo>
                <a:lnTo>
                  <a:pt x="3771" y="498"/>
                </a:lnTo>
                <a:close/>
                <a:moveTo>
                  <a:pt x="3729" y="741"/>
                </a:moveTo>
                <a:lnTo>
                  <a:pt x="3729" y="741"/>
                </a:lnTo>
                <a:cubicBezTo>
                  <a:pt x="3747" y="718"/>
                  <a:pt x="3747" y="718"/>
                  <a:pt x="3747" y="718"/>
                </a:cubicBezTo>
                <a:cubicBezTo>
                  <a:pt x="3735" y="682"/>
                  <a:pt x="3735" y="682"/>
                  <a:pt x="3735" y="682"/>
                </a:cubicBezTo>
                <a:cubicBezTo>
                  <a:pt x="3706" y="658"/>
                  <a:pt x="3706" y="658"/>
                  <a:pt x="3706" y="658"/>
                </a:cubicBezTo>
                <a:cubicBezTo>
                  <a:pt x="3694" y="629"/>
                  <a:pt x="3694" y="629"/>
                  <a:pt x="3694" y="629"/>
                </a:cubicBezTo>
                <a:cubicBezTo>
                  <a:pt x="3646" y="611"/>
                  <a:pt x="3646" y="611"/>
                  <a:pt x="3646" y="611"/>
                </a:cubicBezTo>
                <a:cubicBezTo>
                  <a:pt x="3617" y="587"/>
                  <a:pt x="3617" y="587"/>
                  <a:pt x="3617" y="587"/>
                </a:cubicBezTo>
                <a:cubicBezTo>
                  <a:pt x="3581" y="593"/>
                  <a:pt x="3581" y="593"/>
                  <a:pt x="3581" y="593"/>
                </a:cubicBezTo>
                <a:cubicBezTo>
                  <a:pt x="3551" y="569"/>
                  <a:pt x="3551" y="569"/>
                  <a:pt x="3551" y="569"/>
                </a:cubicBezTo>
                <a:cubicBezTo>
                  <a:pt x="3504" y="552"/>
                  <a:pt x="3504" y="552"/>
                  <a:pt x="3504" y="552"/>
                </a:cubicBezTo>
                <a:cubicBezTo>
                  <a:pt x="3474" y="557"/>
                  <a:pt x="3474" y="557"/>
                  <a:pt x="3474" y="557"/>
                </a:cubicBezTo>
                <a:cubicBezTo>
                  <a:pt x="3385" y="569"/>
                  <a:pt x="3385" y="569"/>
                  <a:pt x="3385" y="569"/>
                </a:cubicBezTo>
                <a:cubicBezTo>
                  <a:pt x="3409" y="599"/>
                  <a:pt x="3409" y="599"/>
                  <a:pt x="3409" y="599"/>
                </a:cubicBezTo>
                <a:cubicBezTo>
                  <a:pt x="3439" y="599"/>
                  <a:pt x="3439" y="599"/>
                  <a:pt x="3439" y="599"/>
                </a:cubicBezTo>
                <a:cubicBezTo>
                  <a:pt x="3468" y="611"/>
                  <a:pt x="3468" y="611"/>
                  <a:pt x="3468" y="611"/>
                </a:cubicBezTo>
                <a:cubicBezTo>
                  <a:pt x="3480" y="646"/>
                  <a:pt x="3480" y="646"/>
                  <a:pt x="3480" y="646"/>
                </a:cubicBezTo>
                <a:cubicBezTo>
                  <a:pt x="3427" y="646"/>
                  <a:pt x="3427" y="646"/>
                  <a:pt x="3427" y="646"/>
                </a:cubicBezTo>
                <a:cubicBezTo>
                  <a:pt x="3445" y="676"/>
                  <a:pt x="3445" y="676"/>
                  <a:pt x="3445" y="676"/>
                </a:cubicBezTo>
                <a:cubicBezTo>
                  <a:pt x="3480" y="676"/>
                  <a:pt x="3480" y="676"/>
                  <a:pt x="3480" y="676"/>
                </a:cubicBezTo>
                <a:cubicBezTo>
                  <a:pt x="3498" y="694"/>
                  <a:pt x="3498" y="694"/>
                  <a:pt x="3498" y="694"/>
                </a:cubicBezTo>
                <a:cubicBezTo>
                  <a:pt x="3534" y="682"/>
                  <a:pt x="3534" y="682"/>
                  <a:pt x="3534" y="682"/>
                </a:cubicBezTo>
                <a:cubicBezTo>
                  <a:pt x="3563" y="682"/>
                  <a:pt x="3563" y="682"/>
                  <a:pt x="3563" y="682"/>
                </a:cubicBezTo>
                <a:cubicBezTo>
                  <a:pt x="3629" y="688"/>
                  <a:pt x="3629" y="688"/>
                  <a:pt x="3629" y="688"/>
                </a:cubicBezTo>
                <a:cubicBezTo>
                  <a:pt x="3682" y="729"/>
                  <a:pt x="3682" y="729"/>
                  <a:pt x="3682" y="729"/>
                </a:cubicBezTo>
                <a:lnTo>
                  <a:pt x="3729" y="741"/>
                </a:lnTo>
                <a:close/>
                <a:moveTo>
                  <a:pt x="3623" y="747"/>
                </a:moveTo>
                <a:lnTo>
                  <a:pt x="3623" y="747"/>
                </a:lnTo>
                <a:cubicBezTo>
                  <a:pt x="3587" y="723"/>
                  <a:pt x="3587" y="723"/>
                  <a:pt x="3587" y="723"/>
                </a:cubicBezTo>
                <a:cubicBezTo>
                  <a:pt x="3534" y="723"/>
                  <a:pt x="3534" y="723"/>
                  <a:pt x="3534" y="723"/>
                </a:cubicBezTo>
                <a:cubicBezTo>
                  <a:pt x="3540" y="759"/>
                  <a:pt x="3540" y="759"/>
                  <a:pt x="3540" y="759"/>
                </a:cubicBezTo>
                <a:cubicBezTo>
                  <a:pt x="3587" y="759"/>
                  <a:pt x="3587" y="759"/>
                  <a:pt x="3587" y="759"/>
                </a:cubicBezTo>
                <a:lnTo>
                  <a:pt x="3623" y="747"/>
                </a:lnTo>
                <a:close/>
                <a:moveTo>
                  <a:pt x="3599" y="996"/>
                </a:moveTo>
                <a:lnTo>
                  <a:pt x="3599" y="996"/>
                </a:lnTo>
                <a:cubicBezTo>
                  <a:pt x="3635" y="984"/>
                  <a:pt x="3635" y="984"/>
                  <a:pt x="3635" y="984"/>
                </a:cubicBezTo>
                <a:cubicBezTo>
                  <a:pt x="3658" y="978"/>
                  <a:pt x="3658" y="978"/>
                  <a:pt x="3658" y="978"/>
                </a:cubicBezTo>
                <a:cubicBezTo>
                  <a:pt x="3682" y="1008"/>
                  <a:pt x="3682" y="1008"/>
                  <a:pt x="3682" y="1008"/>
                </a:cubicBezTo>
                <a:cubicBezTo>
                  <a:pt x="3706" y="1055"/>
                  <a:pt x="3706" y="1055"/>
                  <a:pt x="3706" y="1055"/>
                </a:cubicBezTo>
                <a:cubicBezTo>
                  <a:pt x="3729" y="1044"/>
                  <a:pt x="3729" y="1044"/>
                  <a:pt x="3729" y="1044"/>
                </a:cubicBezTo>
                <a:cubicBezTo>
                  <a:pt x="3783" y="1038"/>
                  <a:pt x="3783" y="1038"/>
                  <a:pt x="3783" y="1038"/>
                </a:cubicBezTo>
                <a:cubicBezTo>
                  <a:pt x="3812" y="1032"/>
                  <a:pt x="3812" y="1032"/>
                  <a:pt x="3812" y="1032"/>
                </a:cubicBezTo>
                <a:cubicBezTo>
                  <a:pt x="3818" y="1002"/>
                  <a:pt x="3818" y="1002"/>
                  <a:pt x="3818" y="1002"/>
                </a:cubicBezTo>
                <a:cubicBezTo>
                  <a:pt x="3818" y="955"/>
                  <a:pt x="3818" y="955"/>
                  <a:pt x="3818" y="955"/>
                </a:cubicBezTo>
                <a:cubicBezTo>
                  <a:pt x="3818" y="955"/>
                  <a:pt x="3824" y="943"/>
                  <a:pt x="3836" y="937"/>
                </a:cubicBezTo>
                <a:cubicBezTo>
                  <a:pt x="3848" y="925"/>
                  <a:pt x="3824" y="901"/>
                  <a:pt x="3824" y="901"/>
                </a:cubicBezTo>
                <a:cubicBezTo>
                  <a:pt x="3824" y="901"/>
                  <a:pt x="3795" y="877"/>
                  <a:pt x="3777" y="877"/>
                </a:cubicBezTo>
                <a:cubicBezTo>
                  <a:pt x="3765" y="877"/>
                  <a:pt x="3747" y="895"/>
                  <a:pt x="3747" y="895"/>
                </a:cubicBezTo>
                <a:cubicBezTo>
                  <a:pt x="3694" y="866"/>
                  <a:pt x="3694" y="866"/>
                  <a:pt x="3694" y="866"/>
                </a:cubicBezTo>
                <a:cubicBezTo>
                  <a:pt x="3646" y="866"/>
                  <a:pt x="3646" y="866"/>
                  <a:pt x="3646" y="866"/>
                </a:cubicBezTo>
                <a:cubicBezTo>
                  <a:pt x="3682" y="889"/>
                  <a:pt x="3682" y="889"/>
                  <a:pt x="3682" y="889"/>
                </a:cubicBezTo>
                <a:cubicBezTo>
                  <a:pt x="3682" y="889"/>
                  <a:pt x="3712" y="925"/>
                  <a:pt x="3723" y="943"/>
                </a:cubicBezTo>
                <a:cubicBezTo>
                  <a:pt x="3729" y="961"/>
                  <a:pt x="3688" y="949"/>
                  <a:pt x="3688" y="949"/>
                </a:cubicBezTo>
                <a:cubicBezTo>
                  <a:pt x="3629" y="889"/>
                  <a:pt x="3629" y="889"/>
                  <a:pt x="3629" y="889"/>
                </a:cubicBezTo>
                <a:cubicBezTo>
                  <a:pt x="3587" y="889"/>
                  <a:pt x="3587" y="889"/>
                  <a:pt x="3587" y="889"/>
                </a:cubicBezTo>
                <a:cubicBezTo>
                  <a:pt x="3587" y="925"/>
                  <a:pt x="3587" y="925"/>
                  <a:pt x="3587" y="925"/>
                </a:cubicBezTo>
                <a:cubicBezTo>
                  <a:pt x="3599" y="961"/>
                  <a:pt x="3599" y="961"/>
                  <a:pt x="3599" y="961"/>
                </a:cubicBezTo>
                <a:cubicBezTo>
                  <a:pt x="3551" y="931"/>
                  <a:pt x="3551" y="931"/>
                  <a:pt x="3551" y="931"/>
                </a:cubicBezTo>
                <a:cubicBezTo>
                  <a:pt x="3522" y="877"/>
                  <a:pt x="3522" y="877"/>
                  <a:pt x="3522" y="877"/>
                </a:cubicBezTo>
                <a:cubicBezTo>
                  <a:pt x="3451" y="848"/>
                  <a:pt x="3451" y="848"/>
                  <a:pt x="3451" y="848"/>
                </a:cubicBezTo>
                <a:cubicBezTo>
                  <a:pt x="3445" y="895"/>
                  <a:pt x="3445" y="895"/>
                  <a:pt x="3445" y="895"/>
                </a:cubicBezTo>
                <a:cubicBezTo>
                  <a:pt x="3468" y="925"/>
                  <a:pt x="3468" y="925"/>
                  <a:pt x="3468" y="925"/>
                </a:cubicBezTo>
                <a:cubicBezTo>
                  <a:pt x="3468" y="925"/>
                  <a:pt x="3528" y="966"/>
                  <a:pt x="3534" y="978"/>
                </a:cubicBezTo>
                <a:lnTo>
                  <a:pt x="3599" y="996"/>
                </a:lnTo>
                <a:close/>
                <a:moveTo>
                  <a:pt x="3433" y="1020"/>
                </a:moveTo>
                <a:lnTo>
                  <a:pt x="3433" y="1020"/>
                </a:lnTo>
                <a:cubicBezTo>
                  <a:pt x="3445" y="1050"/>
                  <a:pt x="3445" y="1050"/>
                  <a:pt x="3445" y="1050"/>
                </a:cubicBezTo>
                <a:cubicBezTo>
                  <a:pt x="3480" y="1050"/>
                  <a:pt x="3480" y="1050"/>
                  <a:pt x="3480" y="1050"/>
                </a:cubicBezTo>
                <a:cubicBezTo>
                  <a:pt x="3480" y="1050"/>
                  <a:pt x="3492" y="1032"/>
                  <a:pt x="3492" y="1026"/>
                </a:cubicBezTo>
                <a:cubicBezTo>
                  <a:pt x="3492" y="1014"/>
                  <a:pt x="3451" y="996"/>
                  <a:pt x="3451" y="1008"/>
                </a:cubicBezTo>
                <a:cubicBezTo>
                  <a:pt x="3457" y="1020"/>
                  <a:pt x="3433" y="1020"/>
                  <a:pt x="3433" y="1020"/>
                </a:cubicBezTo>
                <a:close/>
                <a:moveTo>
                  <a:pt x="3451" y="806"/>
                </a:moveTo>
                <a:lnTo>
                  <a:pt x="3451" y="806"/>
                </a:lnTo>
                <a:cubicBezTo>
                  <a:pt x="3415" y="759"/>
                  <a:pt x="3415" y="759"/>
                  <a:pt x="3415" y="759"/>
                </a:cubicBezTo>
                <a:cubicBezTo>
                  <a:pt x="3368" y="729"/>
                  <a:pt x="3368" y="729"/>
                  <a:pt x="3368" y="729"/>
                </a:cubicBezTo>
                <a:cubicBezTo>
                  <a:pt x="3368" y="729"/>
                  <a:pt x="3362" y="753"/>
                  <a:pt x="3374" y="771"/>
                </a:cubicBezTo>
                <a:cubicBezTo>
                  <a:pt x="3380" y="789"/>
                  <a:pt x="3421" y="818"/>
                  <a:pt x="3421" y="818"/>
                </a:cubicBezTo>
                <a:lnTo>
                  <a:pt x="3451" y="806"/>
                </a:lnTo>
                <a:close/>
                <a:moveTo>
                  <a:pt x="4939" y="1832"/>
                </a:moveTo>
                <a:lnTo>
                  <a:pt x="4939" y="1832"/>
                </a:lnTo>
                <a:cubicBezTo>
                  <a:pt x="4986" y="1838"/>
                  <a:pt x="4986" y="1838"/>
                  <a:pt x="4986" y="1838"/>
                </a:cubicBezTo>
                <a:cubicBezTo>
                  <a:pt x="5040" y="1826"/>
                  <a:pt x="5040" y="1826"/>
                  <a:pt x="5040" y="1826"/>
                </a:cubicBezTo>
                <a:cubicBezTo>
                  <a:pt x="5063" y="1785"/>
                  <a:pt x="5063" y="1785"/>
                  <a:pt x="5063" y="1785"/>
                </a:cubicBezTo>
                <a:cubicBezTo>
                  <a:pt x="5040" y="1743"/>
                  <a:pt x="5040" y="1743"/>
                  <a:pt x="5040" y="1743"/>
                </a:cubicBezTo>
                <a:cubicBezTo>
                  <a:pt x="5040" y="1743"/>
                  <a:pt x="4969" y="1743"/>
                  <a:pt x="4957" y="1743"/>
                </a:cubicBezTo>
                <a:cubicBezTo>
                  <a:pt x="4951" y="1743"/>
                  <a:pt x="4915" y="1797"/>
                  <a:pt x="4915" y="1797"/>
                </a:cubicBezTo>
                <a:lnTo>
                  <a:pt x="4939" y="1832"/>
                </a:lnTo>
                <a:close/>
                <a:moveTo>
                  <a:pt x="4020" y="1346"/>
                </a:moveTo>
                <a:lnTo>
                  <a:pt x="4020" y="1346"/>
                </a:lnTo>
                <a:cubicBezTo>
                  <a:pt x="4056" y="1322"/>
                  <a:pt x="4056" y="1322"/>
                  <a:pt x="4056" y="1322"/>
                </a:cubicBezTo>
                <a:cubicBezTo>
                  <a:pt x="4061" y="1281"/>
                  <a:pt x="4061" y="1281"/>
                  <a:pt x="4061" y="1281"/>
                </a:cubicBezTo>
                <a:cubicBezTo>
                  <a:pt x="4115" y="1293"/>
                  <a:pt x="4115" y="1293"/>
                  <a:pt x="4115" y="1293"/>
                </a:cubicBezTo>
                <a:cubicBezTo>
                  <a:pt x="4150" y="1269"/>
                  <a:pt x="4150" y="1269"/>
                  <a:pt x="4150" y="1269"/>
                </a:cubicBezTo>
                <a:cubicBezTo>
                  <a:pt x="4180" y="1221"/>
                  <a:pt x="4180" y="1221"/>
                  <a:pt x="4180" y="1221"/>
                </a:cubicBezTo>
                <a:cubicBezTo>
                  <a:pt x="4215" y="1186"/>
                  <a:pt x="4215" y="1186"/>
                  <a:pt x="4215" y="1186"/>
                </a:cubicBezTo>
                <a:cubicBezTo>
                  <a:pt x="4215" y="1186"/>
                  <a:pt x="4180" y="1162"/>
                  <a:pt x="4162" y="1162"/>
                </a:cubicBezTo>
                <a:cubicBezTo>
                  <a:pt x="4109" y="1162"/>
                  <a:pt x="4109" y="1162"/>
                  <a:pt x="4109" y="1162"/>
                </a:cubicBezTo>
                <a:cubicBezTo>
                  <a:pt x="4061" y="1144"/>
                  <a:pt x="4061" y="1144"/>
                  <a:pt x="4061" y="1144"/>
                </a:cubicBezTo>
                <a:cubicBezTo>
                  <a:pt x="4061" y="1144"/>
                  <a:pt x="3996" y="1144"/>
                  <a:pt x="3984" y="1144"/>
                </a:cubicBezTo>
                <a:cubicBezTo>
                  <a:pt x="3972" y="1144"/>
                  <a:pt x="3984" y="1168"/>
                  <a:pt x="3984" y="1186"/>
                </a:cubicBezTo>
                <a:cubicBezTo>
                  <a:pt x="3984" y="1198"/>
                  <a:pt x="3949" y="1210"/>
                  <a:pt x="3949" y="1210"/>
                </a:cubicBezTo>
                <a:cubicBezTo>
                  <a:pt x="3949" y="1281"/>
                  <a:pt x="3949" y="1281"/>
                  <a:pt x="3949" y="1281"/>
                </a:cubicBezTo>
                <a:cubicBezTo>
                  <a:pt x="3949" y="1281"/>
                  <a:pt x="3961" y="1346"/>
                  <a:pt x="3961" y="1358"/>
                </a:cubicBezTo>
                <a:lnTo>
                  <a:pt x="4020" y="1346"/>
                </a:lnTo>
                <a:close/>
                <a:moveTo>
                  <a:pt x="3765" y="1435"/>
                </a:moveTo>
                <a:lnTo>
                  <a:pt x="3765" y="1435"/>
                </a:lnTo>
                <a:cubicBezTo>
                  <a:pt x="3777" y="1435"/>
                  <a:pt x="3806" y="1405"/>
                  <a:pt x="3806" y="1405"/>
                </a:cubicBezTo>
                <a:cubicBezTo>
                  <a:pt x="3872" y="1399"/>
                  <a:pt x="3872" y="1399"/>
                  <a:pt x="3872" y="1399"/>
                </a:cubicBezTo>
                <a:cubicBezTo>
                  <a:pt x="3895" y="1352"/>
                  <a:pt x="3895" y="1352"/>
                  <a:pt x="3895" y="1352"/>
                </a:cubicBezTo>
                <a:cubicBezTo>
                  <a:pt x="3878" y="1316"/>
                  <a:pt x="3878" y="1316"/>
                  <a:pt x="3878" y="1316"/>
                </a:cubicBezTo>
                <a:cubicBezTo>
                  <a:pt x="3836" y="1281"/>
                  <a:pt x="3836" y="1281"/>
                  <a:pt x="3836" y="1281"/>
                </a:cubicBezTo>
                <a:cubicBezTo>
                  <a:pt x="3801" y="1263"/>
                  <a:pt x="3801" y="1263"/>
                  <a:pt x="3801" y="1263"/>
                </a:cubicBezTo>
                <a:cubicBezTo>
                  <a:pt x="3848" y="1239"/>
                  <a:pt x="3848" y="1239"/>
                  <a:pt x="3848" y="1239"/>
                </a:cubicBezTo>
                <a:cubicBezTo>
                  <a:pt x="3848" y="1239"/>
                  <a:pt x="3860" y="1227"/>
                  <a:pt x="3848" y="1210"/>
                </a:cubicBezTo>
                <a:cubicBezTo>
                  <a:pt x="3836" y="1198"/>
                  <a:pt x="3806" y="1174"/>
                  <a:pt x="3806" y="1174"/>
                </a:cubicBezTo>
                <a:cubicBezTo>
                  <a:pt x="3789" y="1150"/>
                  <a:pt x="3789" y="1150"/>
                  <a:pt x="3789" y="1150"/>
                </a:cubicBezTo>
                <a:cubicBezTo>
                  <a:pt x="3741" y="1156"/>
                  <a:pt x="3741" y="1156"/>
                  <a:pt x="3741" y="1156"/>
                </a:cubicBezTo>
                <a:cubicBezTo>
                  <a:pt x="3735" y="1186"/>
                  <a:pt x="3735" y="1186"/>
                  <a:pt x="3735" y="1186"/>
                </a:cubicBezTo>
                <a:cubicBezTo>
                  <a:pt x="3717" y="1186"/>
                  <a:pt x="3717" y="1186"/>
                  <a:pt x="3717" y="1186"/>
                </a:cubicBezTo>
                <a:cubicBezTo>
                  <a:pt x="3676" y="1174"/>
                  <a:pt x="3676" y="1174"/>
                  <a:pt x="3676" y="1174"/>
                </a:cubicBezTo>
                <a:cubicBezTo>
                  <a:pt x="3635" y="1186"/>
                  <a:pt x="3635" y="1186"/>
                  <a:pt x="3635" y="1186"/>
                </a:cubicBezTo>
                <a:cubicBezTo>
                  <a:pt x="3640" y="1215"/>
                  <a:pt x="3640" y="1215"/>
                  <a:pt x="3640" y="1215"/>
                </a:cubicBezTo>
                <a:cubicBezTo>
                  <a:pt x="3676" y="1251"/>
                  <a:pt x="3676" y="1251"/>
                  <a:pt x="3676" y="1251"/>
                </a:cubicBezTo>
                <a:cubicBezTo>
                  <a:pt x="3664" y="1287"/>
                  <a:pt x="3664" y="1287"/>
                  <a:pt x="3664" y="1287"/>
                </a:cubicBezTo>
                <a:cubicBezTo>
                  <a:pt x="3664" y="1287"/>
                  <a:pt x="3646" y="1304"/>
                  <a:pt x="3635" y="1299"/>
                </a:cubicBezTo>
                <a:cubicBezTo>
                  <a:pt x="3623" y="1293"/>
                  <a:pt x="3593" y="1269"/>
                  <a:pt x="3593" y="1269"/>
                </a:cubicBezTo>
                <a:cubicBezTo>
                  <a:pt x="3563" y="1269"/>
                  <a:pt x="3563" y="1269"/>
                  <a:pt x="3563" y="1269"/>
                </a:cubicBezTo>
                <a:cubicBezTo>
                  <a:pt x="3557" y="1304"/>
                  <a:pt x="3557" y="1304"/>
                  <a:pt x="3557" y="1304"/>
                </a:cubicBezTo>
                <a:cubicBezTo>
                  <a:pt x="3599" y="1328"/>
                  <a:pt x="3599" y="1328"/>
                  <a:pt x="3599" y="1328"/>
                </a:cubicBezTo>
                <a:cubicBezTo>
                  <a:pt x="3629" y="1346"/>
                  <a:pt x="3629" y="1346"/>
                  <a:pt x="3629" y="1346"/>
                </a:cubicBezTo>
                <a:cubicBezTo>
                  <a:pt x="3676" y="1358"/>
                  <a:pt x="3676" y="1358"/>
                  <a:pt x="3676" y="1358"/>
                </a:cubicBezTo>
                <a:cubicBezTo>
                  <a:pt x="3676" y="1358"/>
                  <a:pt x="3700" y="1393"/>
                  <a:pt x="3700" y="1405"/>
                </a:cubicBezTo>
                <a:cubicBezTo>
                  <a:pt x="3700" y="1417"/>
                  <a:pt x="3765" y="1435"/>
                  <a:pt x="3765" y="1435"/>
                </a:cubicBezTo>
                <a:close/>
                <a:moveTo>
                  <a:pt x="3445" y="1257"/>
                </a:moveTo>
                <a:lnTo>
                  <a:pt x="3445" y="1257"/>
                </a:lnTo>
                <a:cubicBezTo>
                  <a:pt x="3457" y="1215"/>
                  <a:pt x="3457" y="1215"/>
                  <a:pt x="3457" y="1215"/>
                </a:cubicBezTo>
                <a:cubicBezTo>
                  <a:pt x="3433" y="1192"/>
                  <a:pt x="3433" y="1192"/>
                  <a:pt x="3433" y="1192"/>
                </a:cubicBezTo>
                <a:cubicBezTo>
                  <a:pt x="3344" y="1180"/>
                  <a:pt x="3344" y="1180"/>
                  <a:pt x="3344" y="1180"/>
                </a:cubicBezTo>
                <a:cubicBezTo>
                  <a:pt x="3326" y="1204"/>
                  <a:pt x="3326" y="1204"/>
                  <a:pt x="3326" y="1204"/>
                </a:cubicBezTo>
                <a:cubicBezTo>
                  <a:pt x="3326" y="1204"/>
                  <a:pt x="3362" y="1233"/>
                  <a:pt x="3374" y="1239"/>
                </a:cubicBezTo>
                <a:cubicBezTo>
                  <a:pt x="3385" y="1239"/>
                  <a:pt x="3415" y="1281"/>
                  <a:pt x="3415" y="1281"/>
                </a:cubicBezTo>
                <a:lnTo>
                  <a:pt x="3445" y="1257"/>
                </a:lnTo>
                <a:close/>
                <a:moveTo>
                  <a:pt x="3261" y="1192"/>
                </a:moveTo>
                <a:lnTo>
                  <a:pt x="3261" y="1192"/>
                </a:lnTo>
                <a:cubicBezTo>
                  <a:pt x="3237" y="1210"/>
                  <a:pt x="3237" y="1210"/>
                  <a:pt x="3237" y="1210"/>
                </a:cubicBezTo>
                <a:cubicBezTo>
                  <a:pt x="3279" y="1215"/>
                  <a:pt x="3279" y="1215"/>
                  <a:pt x="3279" y="1215"/>
                </a:cubicBezTo>
                <a:cubicBezTo>
                  <a:pt x="3291" y="1186"/>
                  <a:pt x="3291" y="1186"/>
                  <a:pt x="3291" y="1186"/>
                </a:cubicBezTo>
                <a:lnTo>
                  <a:pt x="3261" y="1192"/>
                </a:lnTo>
                <a:close/>
                <a:moveTo>
                  <a:pt x="2982" y="670"/>
                </a:moveTo>
                <a:lnTo>
                  <a:pt x="2982" y="670"/>
                </a:lnTo>
                <a:cubicBezTo>
                  <a:pt x="3030" y="670"/>
                  <a:pt x="3030" y="670"/>
                  <a:pt x="3030" y="670"/>
                </a:cubicBezTo>
                <a:cubicBezTo>
                  <a:pt x="3101" y="670"/>
                  <a:pt x="3101" y="670"/>
                  <a:pt x="3101" y="670"/>
                </a:cubicBezTo>
                <a:cubicBezTo>
                  <a:pt x="3184" y="670"/>
                  <a:pt x="3184" y="670"/>
                  <a:pt x="3184" y="670"/>
                </a:cubicBezTo>
                <a:cubicBezTo>
                  <a:pt x="3184" y="670"/>
                  <a:pt x="3190" y="646"/>
                  <a:pt x="3172" y="640"/>
                </a:cubicBezTo>
                <a:cubicBezTo>
                  <a:pt x="3160" y="640"/>
                  <a:pt x="3119" y="623"/>
                  <a:pt x="3119" y="623"/>
                </a:cubicBezTo>
                <a:cubicBezTo>
                  <a:pt x="3065" y="629"/>
                  <a:pt x="3065" y="629"/>
                  <a:pt x="3065" y="629"/>
                </a:cubicBezTo>
                <a:cubicBezTo>
                  <a:pt x="3024" y="640"/>
                  <a:pt x="3024" y="640"/>
                  <a:pt x="3024" y="640"/>
                </a:cubicBezTo>
                <a:lnTo>
                  <a:pt x="2982" y="670"/>
                </a:lnTo>
                <a:close/>
                <a:moveTo>
                  <a:pt x="3036" y="800"/>
                </a:moveTo>
                <a:lnTo>
                  <a:pt x="3036" y="800"/>
                </a:lnTo>
                <a:cubicBezTo>
                  <a:pt x="3071" y="789"/>
                  <a:pt x="3071" y="789"/>
                  <a:pt x="3071" y="789"/>
                </a:cubicBezTo>
                <a:cubicBezTo>
                  <a:pt x="3131" y="783"/>
                  <a:pt x="3131" y="783"/>
                  <a:pt x="3131" y="783"/>
                </a:cubicBezTo>
                <a:cubicBezTo>
                  <a:pt x="3148" y="759"/>
                  <a:pt x="3148" y="759"/>
                  <a:pt x="3148" y="759"/>
                </a:cubicBezTo>
                <a:cubicBezTo>
                  <a:pt x="3119" y="735"/>
                  <a:pt x="3119" y="735"/>
                  <a:pt x="3119" y="735"/>
                </a:cubicBezTo>
                <a:cubicBezTo>
                  <a:pt x="3148" y="729"/>
                  <a:pt x="3148" y="729"/>
                  <a:pt x="3148" y="729"/>
                </a:cubicBezTo>
                <a:cubicBezTo>
                  <a:pt x="3166" y="706"/>
                  <a:pt x="3166" y="706"/>
                  <a:pt x="3166" y="706"/>
                </a:cubicBezTo>
                <a:cubicBezTo>
                  <a:pt x="3131" y="706"/>
                  <a:pt x="3131" y="706"/>
                  <a:pt x="3131" y="706"/>
                </a:cubicBezTo>
                <a:cubicBezTo>
                  <a:pt x="3059" y="706"/>
                  <a:pt x="3059" y="706"/>
                  <a:pt x="3059" y="706"/>
                </a:cubicBezTo>
                <a:cubicBezTo>
                  <a:pt x="3018" y="718"/>
                  <a:pt x="3018" y="718"/>
                  <a:pt x="3018" y="718"/>
                </a:cubicBezTo>
                <a:cubicBezTo>
                  <a:pt x="2976" y="741"/>
                  <a:pt x="2976" y="741"/>
                  <a:pt x="2976" y="741"/>
                </a:cubicBezTo>
                <a:cubicBezTo>
                  <a:pt x="3012" y="795"/>
                  <a:pt x="3012" y="795"/>
                  <a:pt x="3012" y="795"/>
                </a:cubicBezTo>
                <a:lnTo>
                  <a:pt x="3036" y="800"/>
                </a:lnTo>
                <a:close/>
                <a:moveTo>
                  <a:pt x="2941" y="747"/>
                </a:moveTo>
                <a:lnTo>
                  <a:pt x="2941" y="747"/>
                </a:lnTo>
                <a:cubicBezTo>
                  <a:pt x="2935" y="711"/>
                  <a:pt x="2935" y="711"/>
                  <a:pt x="2935" y="711"/>
                </a:cubicBezTo>
                <a:cubicBezTo>
                  <a:pt x="2887" y="694"/>
                  <a:pt x="2887" y="694"/>
                  <a:pt x="2887" y="694"/>
                </a:cubicBezTo>
                <a:cubicBezTo>
                  <a:pt x="2864" y="694"/>
                  <a:pt x="2864" y="694"/>
                  <a:pt x="2864" y="694"/>
                </a:cubicBezTo>
                <a:cubicBezTo>
                  <a:pt x="2876" y="723"/>
                  <a:pt x="2876" y="723"/>
                  <a:pt x="2876" y="723"/>
                </a:cubicBezTo>
                <a:cubicBezTo>
                  <a:pt x="2893" y="741"/>
                  <a:pt x="2893" y="741"/>
                  <a:pt x="2893" y="741"/>
                </a:cubicBezTo>
                <a:lnTo>
                  <a:pt x="2941" y="747"/>
                </a:lnTo>
                <a:close/>
                <a:moveTo>
                  <a:pt x="2881" y="889"/>
                </a:moveTo>
                <a:lnTo>
                  <a:pt x="2881" y="889"/>
                </a:lnTo>
                <a:cubicBezTo>
                  <a:pt x="2828" y="907"/>
                  <a:pt x="2828" y="907"/>
                  <a:pt x="2828" y="907"/>
                </a:cubicBezTo>
                <a:cubicBezTo>
                  <a:pt x="2799" y="949"/>
                  <a:pt x="2799" y="949"/>
                  <a:pt x="2799" y="949"/>
                </a:cubicBezTo>
                <a:cubicBezTo>
                  <a:pt x="2769" y="972"/>
                  <a:pt x="2769" y="972"/>
                  <a:pt x="2769" y="972"/>
                </a:cubicBezTo>
                <a:cubicBezTo>
                  <a:pt x="2739" y="1008"/>
                  <a:pt x="2739" y="1008"/>
                  <a:pt x="2739" y="1008"/>
                </a:cubicBezTo>
                <a:cubicBezTo>
                  <a:pt x="2745" y="1038"/>
                  <a:pt x="2745" y="1038"/>
                  <a:pt x="2745" y="1038"/>
                </a:cubicBezTo>
                <a:cubicBezTo>
                  <a:pt x="2804" y="1044"/>
                  <a:pt x="2804" y="1044"/>
                  <a:pt x="2804" y="1044"/>
                </a:cubicBezTo>
                <a:cubicBezTo>
                  <a:pt x="2864" y="1055"/>
                  <a:pt x="2864" y="1055"/>
                  <a:pt x="2864" y="1055"/>
                </a:cubicBezTo>
                <a:cubicBezTo>
                  <a:pt x="2911" y="1050"/>
                  <a:pt x="2911" y="1050"/>
                  <a:pt x="2911" y="1050"/>
                </a:cubicBezTo>
                <a:cubicBezTo>
                  <a:pt x="2953" y="1032"/>
                  <a:pt x="2953" y="1032"/>
                  <a:pt x="2953" y="1032"/>
                </a:cubicBezTo>
                <a:cubicBezTo>
                  <a:pt x="3030" y="1044"/>
                  <a:pt x="3030" y="1044"/>
                  <a:pt x="3030" y="1044"/>
                </a:cubicBezTo>
                <a:cubicBezTo>
                  <a:pt x="3077" y="1044"/>
                  <a:pt x="3077" y="1044"/>
                  <a:pt x="3077" y="1044"/>
                </a:cubicBezTo>
                <a:cubicBezTo>
                  <a:pt x="3059" y="1061"/>
                  <a:pt x="3018" y="1061"/>
                  <a:pt x="3018" y="1061"/>
                </a:cubicBezTo>
                <a:cubicBezTo>
                  <a:pt x="2965" y="1061"/>
                  <a:pt x="2965" y="1061"/>
                  <a:pt x="2965" y="1061"/>
                </a:cubicBezTo>
                <a:cubicBezTo>
                  <a:pt x="2929" y="1079"/>
                  <a:pt x="2929" y="1079"/>
                  <a:pt x="2929" y="1079"/>
                </a:cubicBezTo>
                <a:cubicBezTo>
                  <a:pt x="2935" y="1109"/>
                  <a:pt x="2935" y="1109"/>
                  <a:pt x="2935" y="1109"/>
                </a:cubicBezTo>
                <a:cubicBezTo>
                  <a:pt x="2965" y="1121"/>
                  <a:pt x="2965" y="1121"/>
                  <a:pt x="2965" y="1121"/>
                </a:cubicBezTo>
                <a:cubicBezTo>
                  <a:pt x="3036" y="1121"/>
                  <a:pt x="3036" y="1121"/>
                  <a:pt x="3036" y="1121"/>
                </a:cubicBezTo>
                <a:cubicBezTo>
                  <a:pt x="3107" y="1097"/>
                  <a:pt x="3107" y="1097"/>
                  <a:pt x="3107" y="1097"/>
                </a:cubicBezTo>
                <a:cubicBezTo>
                  <a:pt x="3154" y="1061"/>
                  <a:pt x="3154" y="1061"/>
                  <a:pt x="3154" y="1061"/>
                </a:cubicBezTo>
                <a:cubicBezTo>
                  <a:pt x="3208" y="1055"/>
                  <a:pt x="3208" y="1055"/>
                  <a:pt x="3208" y="1055"/>
                </a:cubicBezTo>
                <a:cubicBezTo>
                  <a:pt x="3273" y="1055"/>
                  <a:pt x="3273" y="1055"/>
                  <a:pt x="3273" y="1055"/>
                </a:cubicBezTo>
                <a:cubicBezTo>
                  <a:pt x="3344" y="1055"/>
                  <a:pt x="3344" y="1055"/>
                  <a:pt x="3344" y="1055"/>
                </a:cubicBezTo>
                <a:cubicBezTo>
                  <a:pt x="3368" y="1026"/>
                  <a:pt x="3368" y="1026"/>
                  <a:pt x="3368" y="1026"/>
                </a:cubicBezTo>
                <a:cubicBezTo>
                  <a:pt x="3385" y="961"/>
                  <a:pt x="3385" y="961"/>
                  <a:pt x="3385" y="961"/>
                </a:cubicBezTo>
                <a:cubicBezTo>
                  <a:pt x="3362" y="943"/>
                  <a:pt x="3362" y="943"/>
                  <a:pt x="3362" y="943"/>
                </a:cubicBezTo>
                <a:cubicBezTo>
                  <a:pt x="3332" y="943"/>
                  <a:pt x="3332" y="943"/>
                  <a:pt x="3332" y="943"/>
                </a:cubicBezTo>
                <a:cubicBezTo>
                  <a:pt x="3326" y="966"/>
                  <a:pt x="3326" y="966"/>
                  <a:pt x="3326" y="966"/>
                </a:cubicBezTo>
                <a:cubicBezTo>
                  <a:pt x="3285" y="955"/>
                  <a:pt x="3285" y="955"/>
                  <a:pt x="3285" y="955"/>
                </a:cubicBezTo>
                <a:cubicBezTo>
                  <a:pt x="3237" y="913"/>
                  <a:pt x="3237" y="913"/>
                  <a:pt x="3237" y="913"/>
                </a:cubicBezTo>
                <a:cubicBezTo>
                  <a:pt x="3237" y="884"/>
                  <a:pt x="3237" y="884"/>
                  <a:pt x="3237" y="884"/>
                </a:cubicBezTo>
                <a:cubicBezTo>
                  <a:pt x="3219" y="854"/>
                  <a:pt x="3219" y="854"/>
                  <a:pt x="3219" y="854"/>
                </a:cubicBezTo>
                <a:cubicBezTo>
                  <a:pt x="3178" y="854"/>
                  <a:pt x="3178" y="854"/>
                  <a:pt x="3178" y="854"/>
                </a:cubicBezTo>
                <a:cubicBezTo>
                  <a:pt x="3160" y="872"/>
                  <a:pt x="3160" y="872"/>
                  <a:pt x="3160" y="872"/>
                </a:cubicBezTo>
                <a:cubicBezTo>
                  <a:pt x="3131" y="877"/>
                  <a:pt x="3131" y="877"/>
                  <a:pt x="3131" y="877"/>
                </a:cubicBezTo>
                <a:cubicBezTo>
                  <a:pt x="3131" y="901"/>
                  <a:pt x="3131" y="901"/>
                  <a:pt x="3131" y="901"/>
                </a:cubicBezTo>
                <a:cubicBezTo>
                  <a:pt x="3166" y="925"/>
                  <a:pt x="3166" y="925"/>
                  <a:pt x="3166" y="925"/>
                </a:cubicBezTo>
                <a:cubicBezTo>
                  <a:pt x="3166" y="949"/>
                  <a:pt x="3160" y="966"/>
                  <a:pt x="3160" y="966"/>
                </a:cubicBezTo>
                <a:cubicBezTo>
                  <a:pt x="3202" y="972"/>
                  <a:pt x="3202" y="972"/>
                  <a:pt x="3202" y="972"/>
                </a:cubicBezTo>
                <a:cubicBezTo>
                  <a:pt x="3202" y="972"/>
                  <a:pt x="3213" y="996"/>
                  <a:pt x="3202" y="996"/>
                </a:cubicBezTo>
                <a:cubicBezTo>
                  <a:pt x="3190" y="1002"/>
                  <a:pt x="3166" y="1002"/>
                  <a:pt x="3166" y="1002"/>
                </a:cubicBezTo>
                <a:cubicBezTo>
                  <a:pt x="3107" y="1002"/>
                  <a:pt x="3107" y="1002"/>
                  <a:pt x="3107" y="1002"/>
                </a:cubicBezTo>
                <a:cubicBezTo>
                  <a:pt x="3071" y="978"/>
                  <a:pt x="3071" y="978"/>
                  <a:pt x="3071" y="978"/>
                </a:cubicBezTo>
                <a:cubicBezTo>
                  <a:pt x="3036" y="931"/>
                  <a:pt x="3036" y="931"/>
                  <a:pt x="3036" y="931"/>
                </a:cubicBezTo>
                <a:cubicBezTo>
                  <a:pt x="2988" y="913"/>
                  <a:pt x="2988" y="913"/>
                  <a:pt x="2988" y="913"/>
                </a:cubicBezTo>
                <a:cubicBezTo>
                  <a:pt x="2953" y="913"/>
                  <a:pt x="2953" y="913"/>
                  <a:pt x="2953" y="913"/>
                </a:cubicBezTo>
                <a:cubicBezTo>
                  <a:pt x="2911" y="895"/>
                  <a:pt x="2911" y="895"/>
                  <a:pt x="2911" y="895"/>
                </a:cubicBezTo>
                <a:lnTo>
                  <a:pt x="2881" y="889"/>
                </a:lnTo>
                <a:close/>
                <a:moveTo>
                  <a:pt x="2899" y="836"/>
                </a:moveTo>
                <a:lnTo>
                  <a:pt x="2899" y="836"/>
                </a:lnTo>
                <a:cubicBezTo>
                  <a:pt x="2905" y="860"/>
                  <a:pt x="2905" y="860"/>
                  <a:pt x="2905" y="860"/>
                </a:cubicBezTo>
                <a:cubicBezTo>
                  <a:pt x="2965" y="866"/>
                  <a:pt x="2965" y="866"/>
                  <a:pt x="2965" y="866"/>
                </a:cubicBezTo>
                <a:cubicBezTo>
                  <a:pt x="2965" y="836"/>
                  <a:pt x="2965" y="836"/>
                  <a:pt x="2965" y="836"/>
                </a:cubicBezTo>
                <a:cubicBezTo>
                  <a:pt x="2965" y="836"/>
                  <a:pt x="2899" y="848"/>
                  <a:pt x="2899" y="836"/>
                </a:cubicBezTo>
                <a:close/>
                <a:moveTo>
                  <a:pt x="2668" y="955"/>
                </a:moveTo>
                <a:lnTo>
                  <a:pt x="2668" y="955"/>
                </a:lnTo>
                <a:cubicBezTo>
                  <a:pt x="2644" y="990"/>
                  <a:pt x="2644" y="990"/>
                  <a:pt x="2644" y="990"/>
                </a:cubicBezTo>
                <a:cubicBezTo>
                  <a:pt x="2698" y="1002"/>
                  <a:pt x="2698" y="1002"/>
                  <a:pt x="2698" y="1002"/>
                </a:cubicBezTo>
                <a:cubicBezTo>
                  <a:pt x="2721" y="943"/>
                  <a:pt x="2721" y="943"/>
                  <a:pt x="2721" y="943"/>
                </a:cubicBezTo>
                <a:lnTo>
                  <a:pt x="2668" y="955"/>
                </a:lnTo>
                <a:close/>
                <a:moveTo>
                  <a:pt x="2763" y="884"/>
                </a:moveTo>
                <a:lnTo>
                  <a:pt x="2763" y="884"/>
                </a:lnTo>
                <a:cubicBezTo>
                  <a:pt x="2810" y="872"/>
                  <a:pt x="2810" y="872"/>
                  <a:pt x="2810" y="872"/>
                </a:cubicBezTo>
                <a:cubicBezTo>
                  <a:pt x="2822" y="812"/>
                  <a:pt x="2822" y="812"/>
                  <a:pt x="2822" y="812"/>
                </a:cubicBezTo>
                <a:cubicBezTo>
                  <a:pt x="2840" y="777"/>
                  <a:pt x="2840" y="777"/>
                  <a:pt x="2840" y="777"/>
                </a:cubicBezTo>
                <a:cubicBezTo>
                  <a:pt x="2781" y="765"/>
                  <a:pt x="2781" y="765"/>
                  <a:pt x="2781" y="765"/>
                </a:cubicBezTo>
                <a:cubicBezTo>
                  <a:pt x="2745" y="795"/>
                  <a:pt x="2745" y="795"/>
                  <a:pt x="2745" y="795"/>
                </a:cubicBezTo>
                <a:cubicBezTo>
                  <a:pt x="2680" y="795"/>
                  <a:pt x="2680" y="795"/>
                  <a:pt x="2680" y="795"/>
                </a:cubicBezTo>
                <a:cubicBezTo>
                  <a:pt x="2638" y="789"/>
                  <a:pt x="2638" y="789"/>
                  <a:pt x="2638" y="789"/>
                </a:cubicBezTo>
                <a:cubicBezTo>
                  <a:pt x="2638" y="789"/>
                  <a:pt x="2609" y="836"/>
                  <a:pt x="2597" y="848"/>
                </a:cubicBezTo>
                <a:cubicBezTo>
                  <a:pt x="2591" y="860"/>
                  <a:pt x="2555" y="889"/>
                  <a:pt x="2555" y="889"/>
                </a:cubicBezTo>
                <a:cubicBezTo>
                  <a:pt x="2502" y="889"/>
                  <a:pt x="2502" y="889"/>
                  <a:pt x="2502" y="889"/>
                </a:cubicBezTo>
                <a:cubicBezTo>
                  <a:pt x="2455" y="913"/>
                  <a:pt x="2455" y="913"/>
                  <a:pt x="2455" y="913"/>
                </a:cubicBezTo>
                <a:cubicBezTo>
                  <a:pt x="2478" y="949"/>
                  <a:pt x="2478" y="949"/>
                  <a:pt x="2478" y="949"/>
                </a:cubicBezTo>
                <a:cubicBezTo>
                  <a:pt x="2532" y="966"/>
                  <a:pt x="2532" y="966"/>
                  <a:pt x="2532" y="966"/>
                </a:cubicBezTo>
                <a:cubicBezTo>
                  <a:pt x="2555" y="937"/>
                  <a:pt x="2555" y="937"/>
                  <a:pt x="2555" y="937"/>
                </a:cubicBezTo>
                <a:cubicBezTo>
                  <a:pt x="2591" y="961"/>
                  <a:pt x="2591" y="961"/>
                  <a:pt x="2591" y="961"/>
                </a:cubicBezTo>
                <a:cubicBezTo>
                  <a:pt x="2621" y="943"/>
                  <a:pt x="2621" y="943"/>
                  <a:pt x="2621" y="943"/>
                </a:cubicBezTo>
                <a:cubicBezTo>
                  <a:pt x="2626" y="919"/>
                  <a:pt x="2626" y="919"/>
                  <a:pt x="2626" y="919"/>
                </a:cubicBezTo>
                <a:cubicBezTo>
                  <a:pt x="2662" y="919"/>
                  <a:pt x="2662" y="919"/>
                  <a:pt x="2662" y="919"/>
                </a:cubicBezTo>
                <a:cubicBezTo>
                  <a:pt x="2674" y="884"/>
                  <a:pt x="2674" y="884"/>
                  <a:pt x="2674" y="884"/>
                </a:cubicBezTo>
                <a:cubicBezTo>
                  <a:pt x="2710" y="860"/>
                  <a:pt x="2710" y="860"/>
                  <a:pt x="2710" y="860"/>
                </a:cubicBezTo>
                <a:cubicBezTo>
                  <a:pt x="2733" y="895"/>
                  <a:pt x="2733" y="895"/>
                  <a:pt x="2733" y="895"/>
                </a:cubicBezTo>
                <a:lnTo>
                  <a:pt x="2763" y="884"/>
                </a:lnTo>
                <a:close/>
                <a:moveTo>
                  <a:pt x="2799" y="1631"/>
                </a:moveTo>
                <a:lnTo>
                  <a:pt x="2799" y="1631"/>
                </a:lnTo>
                <a:cubicBezTo>
                  <a:pt x="2876" y="1636"/>
                  <a:pt x="2876" y="1636"/>
                  <a:pt x="2876" y="1636"/>
                </a:cubicBezTo>
                <a:cubicBezTo>
                  <a:pt x="2935" y="1636"/>
                  <a:pt x="2935" y="1636"/>
                  <a:pt x="2935" y="1636"/>
                </a:cubicBezTo>
                <a:cubicBezTo>
                  <a:pt x="2965" y="1690"/>
                  <a:pt x="2965" y="1690"/>
                  <a:pt x="2965" y="1690"/>
                </a:cubicBezTo>
                <a:cubicBezTo>
                  <a:pt x="3006" y="1714"/>
                  <a:pt x="3006" y="1714"/>
                  <a:pt x="3006" y="1714"/>
                </a:cubicBezTo>
                <a:cubicBezTo>
                  <a:pt x="3083" y="1714"/>
                  <a:pt x="3083" y="1714"/>
                  <a:pt x="3083" y="1714"/>
                </a:cubicBezTo>
                <a:cubicBezTo>
                  <a:pt x="3154" y="1708"/>
                  <a:pt x="3154" y="1708"/>
                  <a:pt x="3154" y="1708"/>
                </a:cubicBezTo>
                <a:cubicBezTo>
                  <a:pt x="3202" y="1684"/>
                  <a:pt x="3202" y="1684"/>
                  <a:pt x="3202" y="1684"/>
                </a:cubicBezTo>
                <a:cubicBezTo>
                  <a:pt x="3255" y="1666"/>
                  <a:pt x="3255" y="1666"/>
                  <a:pt x="3255" y="1666"/>
                </a:cubicBezTo>
                <a:cubicBezTo>
                  <a:pt x="3302" y="1642"/>
                  <a:pt x="3302" y="1642"/>
                  <a:pt x="3302" y="1642"/>
                </a:cubicBezTo>
                <a:cubicBezTo>
                  <a:pt x="3332" y="1625"/>
                  <a:pt x="3332" y="1625"/>
                  <a:pt x="3332" y="1625"/>
                </a:cubicBezTo>
                <a:cubicBezTo>
                  <a:pt x="3356" y="1642"/>
                  <a:pt x="3356" y="1642"/>
                  <a:pt x="3356" y="1642"/>
                </a:cubicBezTo>
                <a:cubicBezTo>
                  <a:pt x="3385" y="1636"/>
                  <a:pt x="3385" y="1636"/>
                  <a:pt x="3385" y="1636"/>
                </a:cubicBezTo>
                <a:cubicBezTo>
                  <a:pt x="3468" y="1678"/>
                  <a:pt x="3468" y="1678"/>
                  <a:pt x="3468" y="1678"/>
                </a:cubicBezTo>
                <a:cubicBezTo>
                  <a:pt x="3522" y="1678"/>
                  <a:pt x="3522" y="1678"/>
                  <a:pt x="3522" y="1678"/>
                </a:cubicBezTo>
                <a:cubicBezTo>
                  <a:pt x="3569" y="1672"/>
                  <a:pt x="3569" y="1672"/>
                  <a:pt x="3569" y="1672"/>
                </a:cubicBezTo>
                <a:cubicBezTo>
                  <a:pt x="3587" y="1636"/>
                  <a:pt x="3587" y="1636"/>
                  <a:pt x="3587" y="1636"/>
                </a:cubicBezTo>
                <a:cubicBezTo>
                  <a:pt x="3551" y="1607"/>
                  <a:pt x="3551" y="1607"/>
                  <a:pt x="3551" y="1607"/>
                </a:cubicBezTo>
                <a:cubicBezTo>
                  <a:pt x="3581" y="1601"/>
                  <a:pt x="3581" y="1601"/>
                  <a:pt x="3581" y="1601"/>
                </a:cubicBezTo>
                <a:cubicBezTo>
                  <a:pt x="3629" y="1595"/>
                  <a:pt x="3629" y="1595"/>
                  <a:pt x="3629" y="1595"/>
                </a:cubicBezTo>
                <a:cubicBezTo>
                  <a:pt x="3640" y="1571"/>
                  <a:pt x="3640" y="1571"/>
                  <a:pt x="3640" y="1571"/>
                </a:cubicBezTo>
                <a:cubicBezTo>
                  <a:pt x="3593" y="1542"/>
                  <a:pt x="3593" y="1542"/>
                  <a:pt x="3593" y="1542"/>
                </a:cubicBezTo>
                <a:cubicBezTo>
                  <a:pt x="3498" y="1506"/>
                  <a:pt x="3498" y="1506"/>
                  <a:pt x="3498" y="1506"/>
                </a:cubicBezTo>
                <a:cubicBezTo>
                  <a:pt x="3451" y="1459"/>
                  <a:pt x="3451" y="1459"/>
                  <a:pt x="3451" y="1459"/>
                </a:cubicBezTo>
                <a:cubicBezTo>
                  <a:pt x="3462" y="1411"/>
                  <a:pt x="3462" y="1411"/>
                  <a:pt x="3462" y="1411"/>
                </a:cubicBezTo>
                <a:cubicBezTo>
                  <a:pt x="3415" y="1382"/>
                  <a:pt x="3415" y="1382"/>
                  <a:pt x="3415" y="1382"/>
                </a:cubicBezTo>
                <a:cubicBezTo>
                  <a:pt x="3409" y="1316"/>
                  <a:pt x="3409" y="1316"/>
                  <a:pt x="3409" y="1316"/>
                </a:cubicBezTo>
                <a:cubicBezTo>
                  <a:pt x="3374" y="1269"/>
                  <a:pt x="3374" y="1269"/>
                  <a:pt x="3374" y="1269"/>
                </a:cubicBezTo>
                <a:cubicBezTo>
                  <a:pt x="3314" y="1245"/>
                  <a:pt x="3314" y="1245"/>
                  <a:pt x="3314" y="1245"/>
                </a:cubicBezTo>
                <a:cubicBezTo>
                  <a:pt x="3261" y="1245"/>
                  <a:pt x="3261" y="1245"/>
                  <a:pt x="3261" y="1245"/>
                </a:cubicBezTo>
                <a:cubicBezTo>
                  <a:pt x="3261" y="1293"/>
                  <a:pt x="3261" y="1293"/>
                  <a:pt x="3261" y="1293"/>
                </a:cubicBezTo>
                <a:cubicBezTo>
                  <a:pt x="3267" y="1328"/>
                  <a:pt x="3267" y="1328"/>
                  <a:pt x="3267" y="1328"/>
                </a:cubicBezTo>
                <a:cubicBezTo>
                  <a:pt x="3297" y="1376"/>
                  <a:pt x="3297" y="1376"/>
                  <a:pt x="3297" y="1376"/>
                </a:cubicBezTo>
                <a:cubicBezTo>
                  <a:pt x="3279" y="1393"/>
                  <a:pt x="3279" y="1393"/>
                  <a:pt x="3279" y="1393"/>
                </a:cubicBezTo>
                <a:cubicBezTo>
                  <a:pt x="3255" y="1393"/>
                  <a:pt x="3255" y="1393"/>
                  <a:pt x="3255" y="1393"/>
                </a:cubicBezTo>
                <a:cubicBezTo>
                  <a:pt x="3231" y="1370"/>
                  <a:pt x="3231" y="1370"/>
                  <a:pt x="3231" y="1370"/>
                </a:cubicBezTo>
                <a:cubicBezTo>
                  <a:pt x="3225" y="1340"/>
                  <a:pt x="3225" y="1340"/>
                  <a:pt x="3225" y="1340"/>
                </a:cubicBezTo>
                <a:cubicBezTo>
                  <a:pt x="3213" y="1310"/>
                  <a:pt x="3213" y="1310"/>
                  <a:pt x="3213" y="1310"/>
                </a:cubicBezTo>
                <a:cubicBezTo>
                  <a:pt x="3172" y="1263"/>
                  <a:pt x="3172" y="1263"/>
                  <a:pt x="3172" y="1263"/>
                </a:cubicBezTo>
                <a:cubicBezTo>
                  <a:pt x="3125" y="1263"/>
                  <a:pt x="3125" y="1263"/>
                  <a:pt x="3125" y="1263"/>
                </a:cubicBezTo>
                <a:cubicBezTo>
                  <a:pt x="3136" y="1293"/>
                  <a:pt x="3136" y="1293"/>
                  <a:pt x="3136" y="1293"/>
                </a:cubicBezTo>
                <a:cubicBezTo>
                  <a:pt x="3154" y="1316"/>
                  <a:pt x="3154" y="1316"/>
                  <a:pt x="3154" y="1316"/>
                </a:cubicBezTo>
                <a:cubicBezTo>
                  <a:pt x="3107" y="1316"/>
                  <a:pt x="3107" y="1316"/>
                  <a:pt x="3107" y="1316"/>
                </a:cubicBezTo>
                <a:cubicBezTo>
                  <a:pt x="3107" y="1340"/>
                  <a:pt x="3107" y="1340"/>
                  <a:pt x="3107" y="1340"/>
                </a:cubicBezTo>
                <a:cubicBezTo>
                  <a:pt x="3065" y="1346"/>
                  <a:pt x="3065" y="1346"/>
                  <a:pt x="3065" y="1346"/>
                </a:cubicBezTo>
                <a:cubicBezTo>
                  <a:pt x="3071" y="1322"/>
                  <a:pt x="3071" y="1322"/>
                  <a:pt x="3071" y="1322"/>
                </a:cubicBezTo>
                <a:cubicBezTo>
                  <a:pt x="3083" y="1287"/>
                  <a:pt x="3083" y="1287"/>
                  <a:pt x="3083" y="1287"/>
                </a:cubicBezTo>
                <a:cubicBezTo>
                  <a:pt x="3047" y="1287"/>
                  <a:pt x="3047" y="1287"/>
                  <a:pt x="3047" y="1287"/>
                </a:cubicBezTo>
                <a:cubicBezTo>
                  <a:pt x="3006" y="1269"/>
                  <a:pt x="3006" y="1269"/>
                  <a:pt x="3006" y="1269"/>
                </a:cubicBezTo>
                <a:cubicBezTo>
                  <a:pt x="2965" y="1275"/>
                  <a:pt x="2965" y="1275"/>
                  <a:pt x="2965" y="1275"/>
                </a:cubicBezTo>
                <a:cubicBezTo>
                  <a:pt x="2958" y="1304"/>
                  <a:pt x="2958" y="1304"/>
                  <a:pt x="2958" y="1304"/>
                </a:cubicBezTo>
                <a:cubicBezTo>
                  <a:pt x="2923" y="1299"/>
                  <a:pt x="2923" y="1299"/>
                  <a:pt x="2923" y="1299"/>
                </a:cubicBezTo>
                <a:cubicBezTo>
                  <a:pt x="2935" y="1281"/>
                  <a:pt x="2935" y="1281"/>
                  <a:pt x="2935" y="1281"/>
                </a:cubicBezTo>
                <a:cubicBezTo>
                  <a:pt x="2923" y="1239"/>
                  <a:pt x="2923" y="1239"/>
                  <a:pt x="2923" y="1239"/>
                </a:cubicBezTo>
                <a:cubicBezTo>
                  <a:pt x="2899" y="1233"/>
                  <a:pt x="2899" y="1233"/>
                  <a:pt x="2899" y="1233"/>
                </a:cubicBezTo>
                <a:cubicBezTo>
                  <a:pt x="2852" y="1233"/>
                  <a:pt x="2852" y="1233"/>
                  <a:pt x="2852" y="1233"/>
                </a:cubicBezTo>
                <a:cubicBezTo>
                  <a:pt x="2816" y="1263"/>
                  <a:pt x="2816" y="1263"/>
                  <a:pt x="2816" y="1263"/>
                </a:cubicBezTo>
                <a:cubicBezTo>
                  <a:pt x="2781" y="1275"/>
                  <a:pt x="2781" y="1275"/>
                  <a:pt x="2781" y="1275"/>
                </a:cubicBezTo>
                <a:cubicBezTo>
                  <a:pt x="2733" y="1287"/>
                  <a:pt x="2733" y="1287"/>
                  <a:pt x="2733" y="1287"/>
                </a:cubicBezTo>
                <a:cubicBezTo>
                  <a:pt x="2698" y="1310"/>
                  <a:pt x="2698" y="1310"/>
                  <a:pt x="2698" y="1310"/>
                </a:cubicBezTo>
                <a:cubicBezTo>
                  <a:pt x="2704" y="1352"/>
                  <a:pt x="2704" y="1352"/>
                  <a:pt x="2704" y="1352"/>
                </a:cubicBezTo>
                <a:cubicBezTo>
                  <a:pt x="2656" y="1382"/>
                  <a:pt x="2656" y="1382"/>
                  <a:pt x="2656" y="1382"/>
                </a:cubicBezTo>
                <a:cubicBezTo>
                  <a:pt x="2656" y="1405"/>
                  <a:pt x="2656" y="1405"/>
                  <a:pt x="2656" y="1405"/>
                </a:cubicBezTo>
                <a:cubicBezTo>
                  <a:pt x="2692" y="1405"/>
                  <a:pt x="2692" y="1405"/>
                  <a:pt x="2692" y="1405"/>
                </a:cubicBezTo>
                <a:cubicBezTo>
                  <a:pt x="2715" y="1423"/>
                  <a:pt x="2715" y="1423"/>
                  <a:pt x="2715" y="1423"/>
                </a:cubicBezTo>
                <a:cubicBezTo>
                  <a:pt x="2757" y="1411"/>
                  <a:pt x="2757" y="1411"/>
                  <a:pt x="2757" y="1411"/>
                </a:cubicBezTo>
                <a:cubicBezTo>
                  <a:pt x="2810" y="1405"/>
                  <a:pt x="2810" y="1405"/>
                  <a:pt x="2810" y="1405"/>
                </a:cubicBezTo>
                <a:cubicBezTo>
                  <a:pt x="2846" y="1429"/>
                  <a:pt x="2846" y="1429"/>
                  <a:pt x="2846" y="1429"/>
                </a:cubicBezTo>
                <a:cubicBezTo>
                  <a:pt x="2792" y="1447"/>
                  <a:pt x="2792" y="1447"/>
                  <a:pt x="2792" y="1447"/>
                </a:cubicBezTo>
                <a:cubicBezTo>
                  <a:pt x="2745" y="1459"/>
                  <a:pt x="2745" y="1459"/>
                  <a:pt x="2745" y="1459"/>
                </a:cubicBezTo>
                <a:cubicBezTo>
                  <a:pt x="2721" y="1482"/>
                  <a:pt x="2721" y="1482"/>
                  <a:pt x="2721" y="1482"/>
                </a:cubicBezTo>
                <a:cubicBezTo>
                  <a:pt x="2787" y="1506"/>
                  <a:pt x="2787" y="1506"/>
                  <a:pt x="2787" y="1506"/>
                </a:cubicBezTo>
                <a:cubicBezTo>
                  <a:pt x="2846" y="1506"/>
                  <a:pt x="2846" y="1506"/>
                  <a:pt x="2846" y="1506"/>
                </a:cubicBezTo>
                <a:cubicBezTo>
                  <a:pt x="2917" y="1500"/>
                  <a:pt x="2917" y="1500"/>
                  <a:pt x="2917" y="1500"/>
                </a:cubicBezTo>
                <a:cubicBezTo>
                  <a:pt x="2976" y="1500"/>
                  <a:pt x="2976" y="1500"/>
                  <a:pt x="2976" y="1500"/>
                </a:cubicBezTo>
                <a:cubicBezTo>
                  <a:pt x="2976" y="1500"/>
                  <a:pt x="3012" y="1518"/>
                  <a:pt x="3024" y="1518"/>
                </a:cubicBezTo>
                <a:cubicBezTo>
                  <a:pt x="3036" y="1524"/>
                  <a:pt x="3018" y="1548"/>
                  <a:pt x="3018" y="1548"/>
                </a:cubicBezTo>
                <a:cubicBezTo>
                  <a:pt x="2917" y="1548"/>
                  <a:pt x="2917" y="1548"/>
                  <a:pt x="2917" y="1548"/>
                </a:cubicBezTo>
                <a:cubicBezTo>
                  <a:pt x="2828" y="1548"/>
                  <a:pt x="2828" y="1548"/>
                  <a:pt x="2828" y="1548"/>
                </a:cubicBezTo>
                <a:cubicBezTo>
                  <a:pt x="2763" y="1571"/>
                  <a:pt x="2763" y="1571"/>
                  <a:pt x="2763" y="1571"/>
                </a:cubicBezTo>
                <a:lnTo>
                  <a:pt x="2799" y="1631"/>
                </a:lnTo>
                <a:close/>
                <a:moveTo>
                  <a:pt x="3279" y="1743"/>
                </a:moveTo>
                <a:lnTo>
                  <a:pt x="3279" y="1743"/>
                </a:lnTo>
                <a:cubicBezTo>
                  <a:pt x="3326" y="1720"/>
                  <a:pt x="3326" y="1720"/>
                  <a:pt x="3326" y="1720"/>
                </a:cubicBezTo>
                <a:cubicBezTo>
                  <a:pt x="3368" y="1714"/>
                  <a:pt x="3368" y="1714"/>
                  <a:pt x="3368" y="1714"/>
                </a:cubicBezTo>
                <a:cubicBezTo>
                  <a:pt x="3374" y="1672"/>
                  <a:pt x="3374" y="1672"/>
                  <a:pt x="3374" y="1672"/>
                </a:cubicBezTo>
                <a:cubicBezTo>
                  <a:pt x="3297" y="1696"/>
                  <a:pt x="3297" y="1696"/>
                  <a:pt x="3297" y="1696"/>
                </a:cubicBezTo>
                <a:cubicBezTo>
                  <a:pt x="3219" y="1731"/>
                  <a:pt x="3219" y="1731"/>
                  <a:pt x="3219" y="1731"/>
                </a:cubicBezTo>
                <a:lnTo>
                  <a:pt x="3279" y="1743"/>
                </a:lnTo>
                <a:close/>
                <a:moveTo>
                  <a:pt x="2484" y="1435"/>
                </a:moveTo>
                <a:lnTo>
                  <a:pt x="2484" y="1435"/>
                </a:lnTo>
                <a:cubicBezTo>
                  <a:pt x="2544" y="1435"/>
                  <a:pt x="2544" y="1435"/>
                  <a:pt x="2544" y="1435"/>
                </a:cubicBezTo>
                <a:cubicBezTo>
                  <a:pt x="2579" y="1405"/>
                  <a:pt x="2579" y="1405"/>
                  <a:pt x="2579" y="1405"/>
                </a:cubicBezTo>
                <a:cubicBezTo>
                  <a:pt x="2591" y="1352"/>
                  <a:pt x="2591" y="1352"/>
                  <a:pt x="2591" y="1352"/>
                </a:cubicBezTo>
                <a:cubicBezTo>
                  <a:pt x="2591" y="1352"/>
                  <a:pt x="2644" y="1328"/>
                  <a:pt x="2644" y="1316"/>
                </a:cubicBezTo>
                <a:cubicBezTo>
                  <a:pt x="2650" y="1304"/>
                  <a:pt x="2686" y="1281"/>
                  <a:pt x="2686" y="1281"/>
                </a:cubicBezTo>
                <a:cubicBezTo>
                  <a:pt x="2787" y="1239"/>
                  <a:pt x="2787" y="1239"/>
                  <a:pt x="2787" y="1239"/>
                </a:cubicBezTo>
                <a:cubicBezTo>
                  <a:pt x="2852" y="1221"/>
                  <a:pt x="2852" y="1221"/>
                  <a:pt x="2852" y="1221"/>
                </a:cubicBezTo>
                <a:cubicBezTo>
                  <a:pt x="2846" y="1186"/>
                  <a:pt x="2846" y="1186"/>
                  <a:pt x="2846" y="1186"/>
                </a:cubicBezTo>
                <a:cubicBezTo>
                  <a:pt x="2763" y="1138"/>
                  <a:pt x="2763" y="1138"/>
                  <a:pt x="2763" y="1138"/>
                </a:cubicBezTo>
                <a:cubicBezTo>
                  <a:pt x="2721" y="1132"/>
                  <a:pt x="2721" y="1132"/>
                  <a:pt x="2721" y="1132"/>
                </a:cubicBezTo>
                <a:cubicBezTo>
                  <a:pt x="2662" y="1156"/>
                  <a:pt x="2662" y="1156"/>
                  <a:pt x="2662" y="1156"/>
                </a:cubicBezTo>
                <a:cubicBezTo>
                  <a:pt x="2603" y="1132"/>
                  <a:pt x="2603" y="1132"/>
                  <a:pt x="2603" y="1132"/>
                </a:cubicBezTo>
                <a:cubicBezTo>
                  <a:pt x="2538" y="1109"/>
                  <a:pt x="2538" y="1109"/>
                  <a:pt x="2538" y="1109"/>
                </a:cubicBezTo>
                <a:cubicBezTo>
                  <a:pt x="2460" y="1109"/>
                  <a:pt x="2460" y="1109"/>
                  <a:pt x="2460" y="1109"/>
                </a:cubicBezTo>
                <a:cubicBezTo>
                  <a:pt x="2360" y="1115"/>
                  <a:pt x="2360" y="1115"/>
                  <a:pt x="2360" y="1115"/>
                </a:cubicBezTo>
                <a:cubicBezTo>
                  <a:pt x="2360" y="1144"/>
                  <a:pt x="2360" y="1144"/>
                  <a:pt x="2360" y="1144"/>
                </a:cubicBezTo>
                <a:cubicBezTo>
                  <a:pt x="2378" y="1192"/>
                  <a:pt x="2378" y="1192"/>
                  <a:pt x="2378" y="1192"/>
                </a:cubicBezTo>
                <a:cubicBezTo>
                  <a:pt x="2360" y="1269"/>
                  <a:pt x="2360" y="1269"/>
                  <a:pt x="2360" y="1269"/>
                </a:cubicBezTo>
                <a:cubicBezTo>
                  <a:pt x="2277" y="1370"/>
                  <a:pt x="2277" y="1370"/>
                  <a:pt x="2277" y="1370"/>
                </a:cubicBezTo>
                <a:cubicBezTo>
                  <a:pt x="2378" y="1399"/>
                  <a:pt x="2378" y="1399"/>
                  <a:pt x="2378" y="1399"/>
                </a:cubicBezTo>
                <a:cubicBezTo>
                  <a:pt x="2431" y="1476"/>
                  <a:pt x="2431" y="1476"/>
                  <a:pt x="2431" y="1476"/>
                </a:cubicBezTo>
                <a:lnTo>
                  <a:pt x="2484" y="1435"/>
                </a:lnTo>
                <a:close/>
                <a:moveTo>
                  <a:pt x="107" y="2466"/>
                </a:moveTo>
                <a:lnTo>
                  <a:pt x="107" y="2466"/>
                </a:lnTo>
                <a:cubicBezTo>
                  <a:pt x="89" y="2425"/>
                  <a:pt x="89" y="2425"/>
                  <a:pt x="89" y="2425"/>
                </a:cubicBezTo>
                <a:cubicBezTo>
                  <a:pt x="41" y="2425"/>
                  <a:pt x="41" y="2425"/>
                  <a:pt x="41" y="2425"/>
                </a:cubicBezTo>
                <a:cubicBezTo>
                  <a:pt x="24" y="2443"/>
                  <a:pt x="24" y="2443"/>
                  <a:pt x="24" y="2443"/>
                </a:cubicBezTo>
                <a:cubicBezTo>
                  <a:pt x="30" y="2478"/>
                  <a:pt x="30" y="2478"/>
                  <a:pt x="30" y="2478"/>
                </a:cubicBezTo>
                <a:cubicBezTo>
                  <a:pt x="83" y="2478"/>
                  <a:pt x="83" y="2478"/>
                  <a:pt x="83" y="2478"/>
                </a:cubicBezTo>
                <a:lnTo>
                  <a:pt x="107" y="2466"/>
                </a:lnTo>
                <a:close/>
                <a:moveTo>
                  <a:pt x="1061" y="2407"/>
                </a:moveTo>
                <a:lnTo>
                  <a:pt x="1061" y="2407"/>
                </a:lnTo>
                <a:cubicBezTo>
                  <a:pt x="1061" y="2407"/>
                  <a:pt x="1049" y="2395"/>
                  <a:pt x="1049" y="2384"/>
                </a:cubicBezTo>
                <a:cubicBezTo>
                  <a:pt x="1049" y="2372"/>
                  <a:pt x="1079" y="2372"/>
                  <a:pt x="1079" y="2372"/>
                </a:cubicBezTo>
                <a:cubicBezTo>
                  <a:pt x="1150" y="2378"/>
                  <a:pt x="1150" y="2378"/>
                  <a:pt x="1150" y="2378"/>
                </a:cubicBezTo>
                <a:cubicBezTo>
                  <a:pt x="1210" y="2419"/>
                  <a:pt x="1210" y="2419"/>
                  <a:pt x="1210" y="2419"/>
                </a:cubicBezTo>
                <a:cubicBezTo>
                  <a:pt x="1275" y="2455"/>
                  <a:pt x="1275" y="2455"/>
                  <a:pt x="1275" y="2455"/>
                </a:cubicBezTo>
                <a:cubicBezTo>
                  <a:pt x="1346" y="2473"/>
                  <a:pt x="1346" y="2473"/>
                  <a:pt x="1346" y="2473"/>
                </a:cubicBezTo>
                <a:cubicBezTo>
                  <a:pt x="1405" y="2455"/>
                  <a:pt x="1405" y="2455"/>
                  <a:pt x="1405" y="2455"/>
                </a:cubicBezTo>
                <a:cubicBezTo>
                  <a:pt x="1453" y="2478"/>
                  <a:pt x="1453" y="2478"/>
                  <a:pt x="1453" y="2478"/>
                </a:cubicBezTo>
                <a:cubicBezTo>
                  <a:pt x="1494" y="2478"/>
                  <a:pt x="1494" y="2478"/>
                  <a:pt x="1494" y="2478"/>
                </a:cubicBezTo>
                <a:cubicBezTo>
                  <a:pt x="1542" y="2514"/>
                  <a:pt x="1542" y="2514"/>
                  <a:pt x="1542" y="2514"/>
                </a:cubicBezTo>
                <a:cubicBezTo>
                  <a:pt x="1613" y="2550"/>
                  <a:pt x="1613" y="2550"/>
                  <a:pt x="1613" y="2550"/>
                </a:cubicBezTo>
                <a:cubicBezTo>
                  <a:pt x="1648" y="2585"/>
                  <a:pt x="1648" y="2585"/>
                  <a:pt x="1648" y="2585"/>
                </a:cubicBezTo>
                <a:cubicBezTo>
                  <a:pt x="1648" y="2585"/>
                  <a:pt x="1696" y="2603"/>
                  <a:pt x="1708" y="2603"/>
                </a:cubicBezTo>
                <a:cubicBezTo>
                  <a:pt x="1719" y="2603"/>
                  <a:pt x="1731" y="2591"/>
                  <a:pt x="1731" y="2591"/>
                </a:cubicBezTo>
                <a:cubicBezTo>
                  <a:pt x="1779" y="2615"/>
                  <a:pt x="1779" y="2615"/>
                  <a:pt x="1779" y="2615"/>
                </a:cubicBezTo>
                <a:cubicBezTo>
                  <a:pt x="1802" y="2656"/>
                  <a:pt x="1802" y="2656"/>
                  <a:pt x="1802" y="2656"/>
                </a:cubicBezTo>
                <a:cubicBezTo>
                  <a:pt x="1874" y="2674"/>
                  <a:pt x="1874" y="2674"/>
                  <a:pt x="1874" y="2674"/>
                </a:cubicBezTo>
                <a:cubicBezTo>
                  <a:pt x="1862" y="2710"/>
                  <a:pt x="1862" y="2710"/>
                  <a:pt x="1862" y="2710"/>
                </a:cubicBezTo>
                <a:cubicBezTo>
                  <a:pt x="1921" y="2733"/>
                  <a:pt x="1921" y="2733"/>
                  <a:pt x="1921" y="2733"/>
                </a:cubicBezTo>
                <a:cubicBezTo>
                  <a:pt x="1909" y="2769"/>
                  <a:pt x="1909" y="2769"/>
                  <a:pt x="1909" y="2769"/>
                </a:cubicBezTo>
                <a:cubicBezTo>
                  <a:pt x="1951" y="2787"/>
                  <a:pt x="1951" y="2787"/>
                  <a:pt x="1951" y="2787"/>
                </a:cubicBezTo>
                <a:cubicBezTo>
                  <a:pt x="1992" y="2793"/>
                  <a:pt x="1992" y="2793"/>
                  <a:pt x="1992" y="2793"/>
                </a:cubicBezTo>
                <a:cubicBezTo>
                  <a:pt x="1992" y="2828"/>
                  <a:pt x="1992" y="2828"/>
                  <a:pt x="1992" y="2828"/>
                </a:cubicBezTo>
                <a:cubicBezTo>
                  <a:pt x="2028" y="2876"/>
                  <a:pt x="2028" y="2876"/>
                  <a:pt x="2028" y="2876"/>
                </a:cubicBezTo>
                <a:cubicBezTo>
                  <a:pt x="2034" y="2923"/>
                  <a:pt x="2034" y="2923"/>
                  <a:pt x="2034" y="2923"/>
                </a:cubicBezTo>
                <a:cubicBezTo>
                  <a:pt x="2051" y="2965"/>
                  <a:pt x="2051" y="2965"/>
                  <a:pt x="2051" y="2965"/>
                </a:cubicBezTo>
                <a:cubicBezTo>
                  <a:pt x="2105" y="2971"/>
                  <a:pt x="2105" y="2971"/>
                  <a:pt x="2105" y="2971"/>
                </a:cubicBezTo>
                <a:cubicBezTo>
                  <a:pt x="2117" y="3030"/>
                  <a:pt x="2117" y="3030"/>
                  <a:pt x="2117" y="3030"/>
                </a:cubicBezTo>
                <a:cubicBezTo>
                  <a:pt x="2170" y="3077"/>
                  <a:pt x="2170" y="3077"/>
                  <a:pt x="2170" y="3077"/>
                </a:cubicBezTo>
                <a:cubicBezTo>
                  <a:pt x="2182" y="3113"/>
                  <a:pt x="2182" y="3113"/>
                  <a:pt x="2182" y="3113"/>
                </a:cubicBezTo>
                <a:cubicBezTo>
                  <a:pt x="2241" y="3142"/>
                  <a:pt x="2241" y="3142"/>
                  <a:pt x="2241" y="3142"/>
                </a:cubicBezTo>
                <a:cubicBezTo>
                  <a:pt x="2294" y="3166"/>
                  <a:pt x="2294" y="3166"/>
                  <a:pt x="2294" y="3166"/>
                </a:cubicBezTo>
                <a:cubicBezTo>
                  <a:pt x="2336" y="3178"/>
                  <a:pt x="2336" y="3178"/>
                  <a:pt x="2336" y="3178"/>
                </a:cubicBezTo>
                <a:cubicBezTo>
                  <a:pt x="2348" y="3208"/>
                  <a:pt x="2348" y="3208"/>
                  <a:pt x="2348" y="3208"/>
                </a:cubicBezTo>
                <a:cubicBezTo>
                  <a:pt x="2407" y="3243"/>
                  <a:pt x="2407" y="3243"/>
                  <a:pt x="2407" y="3243"/>
                </a:cubicBezTo>
                <a:cubicBezTo>
                  <a:pt x="2449" y="3273"/>
                  <a:pt x="2449" y="3273"/>
                  <a:pt x="2449" y="3273"/>
                </a:cubicBezTo>
                <a:cubicBezTo>
                  <a:pt x="2472" y="3344"/>
                  <a:pt x="2472" y="3344"/>
                  <a:pt x="2472" y="3344"/>
                </a:cubicBezTo>
                <a:cubicBezTo>
                  <a:pt x="2472" y="3397"/>
                  <a:pt x="2472" y="3397"/>
                  <a:pt x="2472" y="3397"/>
                </a:cubicBezTo>
                <a:cubicBezTo>
                  <a:pt x="2437" y="3362"/>
                  <a:pt x="2437" y="3362"/>
                  <a:pt x="2437" y="3362"/>
                </a:cubicBezTo>
                <a:cubicBezTo>
                  <a:pt x="2401" y="3320"/>
                  <a:pt x="2401" y="3320"/>
                  <a:pt x="2401" y="3320"/>
                </a:cubicBezTo>
                <a:cubicBezTo>
                  <a:pt x="2395" y="3291"/>
                  <a:pt x="2395" y="3291"/>
                  <a:pt x="2395" y="3291"/>
                </a:cubicBezTo>
                <a:cubicBezTo>
                  <a:pt x="2348" y="3261"/>
                  <a:pt x="2348" y="3261"/>
                  <a:pt x="2348" y="3261"/>
                </a:cubicBezTo>
                <a:cubicBezTo>
                  <a:pt x="2318" y="3249"/>
                  <a:pt x="2318" y="3249"/>
                  <a:pt x="2318" y="3249"/>
                </a:cubicBezTo>
                <a:cubicBezTo>
                  <a:pt x="2312" y="3202"/>
                  <a:pt x="2312" y="3202"/>
                  <a:pt x="2312" y="3202"/>
                </a:cubicBezTo>
                <a:cubicBezTo>
                  <a:pt x="2271" y="3202"/>
                  <a:pt x="2271" y="3202"/>
                  <a:pt x="2271" y="3202"/>
                </a:cubicBezTo>
                <a:cubicBezTo>
                  <a:pt x="2241" y="3184"/>
                  <a:pt x="2241" y="3184"/>
                  <a:pt x="2241" y="3184"/>
                </a:cubicBezTo>
                <a:cubicBezTo>
                  <a:pt x="2212" y="3172"/>
                  <a:pt x="2212" y="3172"/>
                  <a:pt x="2212" y="3172"/>
                </a:cubicBezTo>
                <a:cubicBezTo>
                  <a:pt x="2182" y="3160"/>
                  <a:pt x="2182" y="3160"/>
                  <a:pt x="2182" y="3160"/>
                </a:cubicBezTo>
                <a:cubicBezTo>
                  <a:pt x="2152" y="3166"/>
                  <a:pt x="2152" y="3166"/>
                  <a:pt x="2152" y="3166"/>
                </a:cubicBezTo>
                <a:cubicBezTo>
                  <a:pt x="2182" y="3202"/>
                  <a:pt x="2182" y="3202"/>
                  <a:pt x="2182" y="3202"/>
                </a:cubicBezTo>
                <a:cubicBezTo>
                  <a:pt x="2217" y="3225"/>
                  <a:pt x="2217" y="3225"/>
                  <a:pt x="2217" y="3225"/>
                </a:cubicBezTo>
                <a:cubicBezTo>
                  <a:pt x="2253" y="3261"/>
                  <a:pt x="2253" y="3261"/>
                  <a:pt x="2253" y="3261"/>
                </a:cubicBezTo>
                <a:cubicBezTo>
                  <a:pt x="2330" y="3309"/>
                  <a:pt x="2330" y="3309"/>
                  <a:pt x="2330" y="3309"/>
                </a:cubicBezTo>
                <a:cubicBezTo>
                  <a:pt x="2354" y="3362"/>
                  <a:pt x="2354" y="3362"/>
                  <a:pt x="2354" y="3362"/>
                </a:cubicBezTo>
                <a:cubicBezTo>
                  <a:pt x="2383" y="3433"/>
                  <a:pt x="2383" y="3433"/>
                  <a:pt x="2383" y="3433"/>
                </a:cubicBezTo>
                <a:cubicBezTo>
                  <a:pt x="2383" y="3486"/>
                  <a:pt x="2383" y="3486"/>
                  <a:pt x="2383" y="3486"/>
                </a:cubicBezTo>
                <a:cubicBezTo>
                  <a:pt x="2378" y="3563"/>
                  <a:pt x="2378" y="3563"/>
                  <a:pt x="2378" y="3563"/>
                </a:cubicBezTo>
                <a:cubicBezTo>
                  <a:pt x="2378" y="3646"/>
                  <a:pt x="2378" y="3646"/>
                  <a:pt x="2378" y="3646"/>
                </a:cubicBezTo>
                <a:cubicBezTo>
                  <a:pt x="2348" y="3664"/>
                  <a:pt x="2348" y="3664"/>
                  <a:pt x="2348" y="3664"/>
                </a:cubicBezTo>
                <a:cubicBezTo>
                  <a:pt x="2348" y="3718"/>
                  <a:pt x="2348" y="3718"/>
                  <a:pt x="2348" y="3718"/>
                </a:cubicBezTo>
                <a:cubicBezTo>
                  <a:pt x="2383" y="3777"/>
                  <a:pt x="2383" y="3777"/>
                  <a:pt x="2383" y="3777"/>
                </a:cubicBezTo>
                <a:cubicBezTo>
                  <a:pt x="2372" y="3830"/>
                  <a:pt x="2372" y="3830"/>
                  <a:pt x="2372" y="3830"/>
                </a:cubicBezTo>
                <a:cubicBezTo>
                  <a:pt x="2378" y="3872"/>
                  <a:pt x="2378" y="3872"/>
                  <a:pt x="2378" y="3872"/>
                </a:cubicBezTo>
                <a:cubicBezTo>
                  <a:pt x="2401" y="3907"/>
                  <a:pt x="2401" y="3907"/>
                  <a:pt x="2401" y="3907"/>
                </a:cubicBezTo>
                <a:cubicBezTo>
                  <a:pt x="2401" y="3961"/>
                  <a:pt x="2401" y="3961"/>
                  <a:pt x="2401" y="3961"/>
                </a:cubicBezTo>
                <a:cubicBezTo>
                  <a:pt x="2431" y="4008"/>
                  <a:pt x="2431" y="4008"/>
                  <a:pt x="2431" y="4008"/>
                </a:cubicBezTo>
                <a:cubicBezTo>
                  <a:pt x="2472" y="4044"/>
                  <a:pt x="2472" y="4044"/>
                  <a:pt x="2472" y="4044"/>
                </a:cubicBezTo>
                <a:cubicBezTo>
                  <a:pt x="2496" y="4121"/>
                  <a:pt x="2496" y="4121"/>
                  <a:pt x="2496" y="4121"/>
                </a:cubicBezTo>
                <a:cubicBezTo>
                  <a:pt x="2538" y="4156"/>
                  <a:pt x="2538" y="4156"/>
                  <a:pt x="2538" y="4156"/>
                </a:cubicBezTo>
                <a:cubicBezTo>
                  <a:pt x="2544" y="4192"/>
                  <a:pt x="2544" y="4192"/>
                  <a:pt x="2544" y="4192"/>
                </a:cubicBezTo>
                <a:cubicBezTo>
                  <a:pt x="2579" y="4239"/>
                  <a:pt x="2579" y="4239"/>
                  <a:pt x="2579" y="4239"/>
                </a:cubicBezTo>
                <a:cubicBezTo>
                  <a:pt x="2633" y="4239"/>
                  <a:pt x="2633" y="4239"/>
                  <a:pt x="2633" y="4239"/>
                </a:cubicBezTo>
                <a:cubicBezTo>
                  <a:pt x="2668" y="4269"/>
                  <a:pt x="2668" y="4269"/>
                  <a:pt x="2668" y="4269"/>
                </a:cubicBezTo>
                <a:cubicBezTo>
                  <a:pt x="2721" y="4299"/>
                  <a:pt x="2721" y="4299"/>
                  <a:pt x="2721" y="4299"/>
                </a:cubicBezTo>
                <a:cubicBezTo>
                  <a:pt x="2763" y="4340"/>
                  <a:pt x="2763" y="4340"/>
                  <a:pt x="2763" y="4340"/>
                </a:cubicBezTo>
                <a:cubicBezTo>
                  <a:pt x="2775" y="4387"/>
                  <a:pt x="2775" y="4387"/>
                  <a:pt x="2775" y="4387"/>
                </a:cubicBezTo>
                <a:cubicBezTo>
                  <a:pt x="2799" y="4435"/>
                  <a:pt x="2799" y="4435"/>
                  <a:pt x="2799" y="4435"/>
                </a:cubicBezTo>
                <a:cubicBezTo>
                  <a:pt x="2822" y="4512"/>
                  <a:pt x="2822" y="4512"/>
                  <a:pt x="2822" y="4512"/>
                </a:cubicBezTo>
                <a:cubicBezTo>
                  <a:pt x="2858" y="4548"/>
                  <a:pt x="2858" y="4548"/>
                  <a:pt x="2858" y="4548"/>
                </a:cubicBezTo>
                <a:cubicBezTo>
                  <a:pt x="2899" y="4589"/>
                  <a:pt x="2899" y="4589"/>
                  <a:pt x="2899" y="4589"/>
                </a:cubicBezTo>
                <a:cubicBezTo>
                  <a:pt x="2911" y="4619"/>
                  <a:pt x="2911" y="4619"/>
                  <a:pt x="2911" y="4619"/>
                </a:cubicBezTo>
                <a:cubicBezTo>
                  <a:pt x="2876" y="4642"/>
                  <a:pt x="2876" y="4642"/>
                  <a:pt x="2876" y="4642"/>
                </a:cubicBezTo>
                <a:cubicBezTo>
                  <a:pt x="2899" y="4672"/>
                  <a:pt x="2899" y="4672"/>
                  <a:pt x="2899" y="4672"/>
                </a:cubicBezTo>
                <a:cubicBezTo>
                  <a:pt x="2941" y="4708"/>
                  <a:pt x="2941" y="4708"/>
                  <a:pt x="2941" y="4708"/>
                </a:cubicBezTo>
                <a:cubicBezTo>
                  <a:pt x="2994" y="4737"/>
                  <a:pt x="2994" y="4737"/>
                  <a:pt x="2994" y="4737"/>
                </a:cubicBezTo>
                <a:cubicBezTo>
                  <a:pt x="3030" y="4779"/>
                  <a:pt x="3030" y="4779"/>
                  <a:pt x="3030" y="4779"/>
                </a:cubicBezTo>
                <a:cubicBezTo>
                  <a:pt x="3024" y="4809"/>
                  <a:pt x="3024" y="4809"/>
                  <a:pt x="3024" y="4809"/>
                </a:cubicBezTo>
                <a:cubicBezTo>
                  <a:pt x="3030" y="4832"/>
                  <a:pt x="3030" y="4832"/>
                  <a:pt x="3030" y="4832"/>
                </a:cubicBezTo>
                <a:cubicBezTo>
                  <a:pt x="3077" y="4850"/>
                  <a:pt x="3077" y="4850"/>
                  <a:pt x="3077" y="4850"/>
                </a:cubicBezTo>
                <a:cubicBezTo>
                  <a:pt x="3113" y="4886"/>
                  <a:pt x="3113" y="4886"/>
                  <a:pt x="3113" y="4886"/>
                </a:cubicBezTo>
                <a:cubicBezTo>
                  <a:pt x="3142" y="4915"/>
                  <a:pt x="3142" y="4915"/>
                  <a:pt x="3142" y="4915"/>
                </a:cubicBezTo>
                <a:cubicBezTo>
                  <a:pt x="3148" y="4951"/>
                  <a:pt x="3148" y="4951"/>
                  <a:pt x="3148" y="4951"/>
                </a:cubicBezTo>
                <a:cubicBezTo>
                  <a:pt x="3172" y="4939"/>
                  <a:pt x="3172" y="4939"/>
                  <a:pt x="3172" y="4939"/>
                </a:cubicBezTo>
                <a:cubicBezTo>
                  <a:pt x="3178" y="4897"/>
                  <a:pt x="3178" y="4897"/>
                  <a:pt x="3178" y="4897"/>
                </a:cubicBezTo>
                <a:cubicBezTo>
                  <a:pt x="3160" y="4856"/>
                  <a:pt x="3160" y="4856"/>
                  <a:pt x="3160" y="4856"/>
                </a:cubicBezTo>
                <a:cubicBezTo>
                  <a:pt x="3119" y="4838"/>
                  <a:pt x="3119" y="4838"/>
                  <a:pt x="3119" y="4838"/>
                </a:cubicBezTo>
                <a:cubicBezTo>
                  <a:pt x="3113" y="4803"/>
                  <a:pt x="3113" y="4803"/>
                  <a:pt x="3113" y="4803"/>
                </a:cubicBezTo>
                <a:cubicBezTo>
                  <a:pt x="3071" y="4773"/>
                  <a:pt x="3071" y="4773"/>
                  <a:pt x="3071" y="4773"/>
                </a:cubicBezTo>
                <a:cubicBezTo>
                  <a:pt x="3053" y="4726"/>
                  <a:pt x="3053" y="4726"/>
                  <a:pt x="3053" y="4726"/>
                </a:cubicBezTo>
                <a:cubicBezTo>
                  <a:pt x="3036" y="4678"/>
                  <a:pt x="3036" y="4678"/>
                  <a:pt x="3036" y="4678"/>
                </a:cubicBezTo>
                <a:cubicBezTo>
                  <a:pt x="3000" y="4642"/>
                  <a:pt x="3000" y="4642"/>
                  <a:pt x="3000" y="4642"/>
                </a:cubicBezTo>
                <a:cubicBezTo>
                  <a:pt x="2988" y="4595"/>
                  <a:pt x="2988" y="4595"/>
                  <a:pt x="2988" y="4595"/>
                </a:cubicBezTo>
                <a:cubicBezTo>
                  <a:pt x="2953" y="4583"/>
                  <a:pt x="2953" y="4583"/>
                  <a:pt x="2953" y="4583"/>
                </a:cubicBezTo>
                <a:cubicBezTo>
                  <a:pt x="2929" y="4524"/>
                  <a:pt x="2929" y="4524"/>
                  <a:pt x="2929" y="4524"/>
                </a:cubicBezTo>
                <a:cubicBezTo>
                  <a:pt x="2887" y="4476"/>
                  <a:pt x="2887" y="4476"/>
                  <a:pt x="2887" y="4476"/>
                </a:cubicBezTo>
                <a:cubicBezTo>
                  <a:pt x="2881" y="4417"/>
                  <a:pt x="2881" y="4417"/>
                  <a:pt x="2881" y="4417"/>
                </a:cubicBezTo>
                <a:cubicBezTo>
                  <a:pt x="2917" y="4411"/>
                  <a:pt x="2917" y="4411"/>
                  <a:pt x="2917" y="4411"/>
                </a:cubicBezTo>
                <a:cubicBezTo>
                  <a:pt x="2965" y="4429"/>
                  <a:pt x="2965" y="4429"/>
                  <a:pt x="2965" y="4429"/>
                </a:cubicBezTo>
                <a:cubicBezTo>
                  <a:pt x="2994" y="4465"/>
                  <a:pt x="2994" y="4465"/>
                  <a:pt x="2994" y="4465"/>
                </a:cubicBezTo>
                <a:cubicBezTo>
                  <a:pt x="2994" y="4518"/>
                  <a:pt x="2994" y="4518"/>
                  <a:pt x="2994" y="4518"/>
                </a:cubicBezTo>
                <a:cubicBezTo>
                  <a:pt x="3047" y="4589"/>
                  <a:pt x="3047" y="4589"/>
                  <a:pt x="3047" y="4589"/>
                </a:cubicBezTo>
                <a:cubicBezTo>
                  <a:pt x="3101" y="4648"/>
                  <a:pt x="3101" y="4648"/>
                  <a:pt x="3101" y="4648"/>
                </a:cubicBezTo>
                <a:cubicBezTo>
                  <a:pt x="3148" y="4690"/>
                  <a:pt x="3148" y="4690"/>
                  <a:pt x="3148" y="4690"/>
                </a:cubicBezTo>
                <a:cubicBezTo>
                  <a:pt x="3184" y="4731"/>
                  <a:pt x="3184" y="4731"/>
                  <a:pt x="3184" y="4731"/>
                </a:cubicBezTo>
                <a:cubicBezTo>
                  <a:pt x="3190" y="4773"/>
                  <a:pt x="3190" y="4773"/>
                  <a:pt x="3190" y="4773"/>
                </a:cubicBezTo>
                <a:cubicBezTo>
                  <a:pt x="3243" y="4803"/>
                  <a:pt x="3243" y="4803"/>
                  <a:pt x="3243" y="4803"/>
                </a:cubicBezTo>
                <a:cubicBezTo>
                  <a:pt x="3279" y="4844"/>
                  <a:pt x="3279" y="4844"/>
                  <a:pt x="3279" y="4844"/>
                </a:cubicBezTo>
                <a:cubicBezTo>
                  <a:pt x="3308" y="4892"/>
                  <a:pt x="3308" y="4892"/>
                  <a:pt x="3308" y="4892"/>
                </a:cubicBezTo>
                <a:cubicBezTo>
                  <a:pt x="3368" y="4957"/>
                  <a:pt x="3368" y="4957"/>
                  <a:pt x="3368" y="4957"/>
                </a:cubicBezTo>
                <a:cubicBezTo>
                  <a:pt x="3391" y="5010"/>
                  <a:pt x="3391" y="5010"/>
                  <a:pt x="3391" y="5010"/>
                </a:cubicBezTo>
                <a:cubicBezTo>
                  <a:pt x="3421" y="5034"/>
                  <a:pt x="3421" y="5034"/>
                  <a:pt x="3421" y="5034"/>
                </a:cubicBezTo>
                <a:cubicBezTo>
                  <a:pt x="3391" y="5052"/>
                  <a:pt x="3391" y="5052"/>
                  <a:pt x="3391" y="5052"/>
                </a:cubicBezTo>
                <a:cubicBezTo>
                  <a:pt x="3385" y="5087"/>
                  <a:pt x="3385" y="5087"/>
                  <a:pt x="3385" y="5087"/>
                </a:cubicBezTo>
                <a:cubicBezTo>
                  <a:pt x="3451" y="5141"/>
                  <a:pt x="3451" y="5141"/>
                  <a:pt x="3451" y="5141"/>
                </a:cubicBezTo>
                <a:cubicBezTo>
                  <a:pt x="3504" y="5182"/>
                  <a:pt x="3504" y="5182"/>
                  <a:pt x="3504" y="5182"/>
                </a:cubicBezTo>
                <a:cubicBezTo>
                  <a:pt x="3569" y="5200"/>
                  <a:pt x="3569" y="5200"/>
                  <a:pt x="3569" y="5200"/>
                </a:cubicBezTo>
                <a:cubicBezTo>
                  <a:pt x="3640" y="5241"/>
                  <a:pt x="3640" y="5241"/>
                  <a:pt x="3640" y="5241"/>
                </a:cubicBezTo>
                <a:cubicBezTo>
                  <a:pt x="3717" y="5277"/>
                  <a:pt x="3717" y="5277"/>
                  <a:pt x="3717" y="5277"/>
                </a:cubicBezTo>
                <a:cubicBezTo>
                  <a:pt x="3806" y="5318"/>
                  <a:pt x="3806" y="5318"/>
                  <a:pt x="3806" y="5318"/>
                </a:cubicBezTo>
                <a:cubicBezTo>
                  <a:pt x="3878" y="5342"/>
                  <a:pt x="3878" y="5342"/>
                  <a:pt x="3878" y="5342"/>
                </a:cubicBezTo>
                <a:cubicBezTo>
                  <a:pt x="3925" y="5336"/>
                  <a:pt x="3925" y="5336"/>
                  <a:pt x="3925" y="5336"/>
                </a:cubicBezTo>
                <a:cubicBezTo>
                  <a:pt x="3937" y="5312"/>
                  <a:pt x="3937" y="5312"/>
                  <a:pt x="3937" y="5312"/>
                </a:cubicBezTo>
                <a:cubicBezTo>
                  <a:pt x="3990" y="5307"/>
                  <a:pt x="3990" y="5307"/>
                  <a:pt x="3990" y="5307"/>
                </a:cubicBezTo>
                <a:cubicBezTo>
                  <a:pt x="4044" y="5336"/>
                  <a:pt x="4044" y="5336"/>
                  <a:pt x="4044" y="5336"/>
                </a:cubicBezTo>
                <a:cubicBezTo>
                  <a:pt x="4109" y="5384"/>
                  <a:pt x="4109" y="5384"/>
                  <a:pt x="4109" y="5384"/>
                </a:cubicBezTo>
                <a:cubicBezTo>
                  <a:pt x="4144" y="5425"/>
                  <a:pt x="4144" y="5425"/>
                  <a:pt x="4144" y="5425"/>
                </a:cubicBezTo>
                <a:cubicBezTo>
                  <a:pt x="4192" y="5425"/>
                  <a:pt x="4192" y="5425"/>
                  <a:pt x="4192" y="5425"/>
                </a:cubicBezTo>
                <a:cubicBezTo>
                  <a:pt x="4215" y="5425"/>
                  <a:pt x="4215" y="5425"/>
                  <a:pt x="4215" y="5425"/>
                </a:cubicBezTo>
                <a:cubicBezTo>
                  <a:pt x="4245" y="5437"/>
                  <a:pt x="4245" y="5437"/>
                  <a:pt x="4245" y="5437"/>
                </a:cubicBezTo>
                <a:cubicBezTo>
                  <a:pt x="4275" y="5478"/>
                  <a:pt x="4275" y="5478"/>
                  <a:pt x="4275" y="5478"/>
                </a:cubicBezTo>
                <a:cubicBezTo>
                  <a:pt x="4340" y="5496"/>
                  <a:pt x="4340" y="5496"/>
                  <a:pt x="4340" y="5496"/>
                </a:cubicBezTo>
                <a:cubicBezTo>
                  <a:pt x="4340" y="5473"/>
                  <a:pt x="4340" y="5473"/>
                  <a:pt x="4340" y="5473"/>
                </a:cubicBezTo>
                <a:cubicBezTo>
                  <a:pt x="4376" y="5490"/>
                  <a:pt x="4376" y="5490"/>
                  <a:pt x="4376" y="5490"/>
                </a:cubicBezTo>
                <a:cubicBezTo>
                  <a:pt x="4411" y="5538"/>
                  <a:pt x="4411" y="5538"/>
                  <a:pt x="4411" y="5538"/>
                </a:cubicBezTo>
                <a:cubicBezTo>
                  <a:pt x="4411" y="5538"/>
                  <a:pt x="4459" y="5591"/>
                  <a:pt x="4470" y="5603"/>
                </a:cubicBezTo>
                <a:cubicBezTo>
                  <a:pt x="4482" y="5609"/>
                  <a:pt x="4465" y="5651"/>
                  <a:pt x="4465" y="5651"/>
                </a:cubicBezTo>
                <a:cubicBezTo>
                  <a:pt x="4488" y="5674"/>
                  <a:pt x="4488" y="5674"/>
                  <a:pt x="4488" y="5674"/>
                </a:cubicBezTo>
                <a:cubicBezTo>
                  <a:pt x="4512" y="5662"/>
                  <a:pt x="4512" y="5662"/>
                  <a:pt x="4512" y="5662"/>
                </a:cubicBezTo>
                <a:cubicBezTo>
                  <a:pt x="4547" y="5680"/>
                  <a:pt x="4547" y="5680"/>
                  <a:pt x="4547" y="5680"/>
                </a:cubicBezTo>
                <a:cubicBezTo>
                  <a:pt x="4595" y="5728"/>
                  <a:pt x="4595" y="5728"/>
                  <a:pt x="4595" y="5728"/>
                </a:cubicBezTo>
                <a:cubicBezTo>
                  <a:pt x="4595" y="5728"/>
                  <a:pt x="4631" y="5757"/>
                  <a:pt x="4648" y="5739"/>
                </a:cubicBezTo>
                <a:cubicBezTo>
                  <a:pt x="4731" y="5787"/>
                  <a:pt x="4731" y="5787"/>
                  <a:pt x="4731" y="5787"/>
                </a:cubicBezTo>
                <a:cubicBezTo>
                  <a:pt x="4779" y="5805"/>
                  <a:pt x="4779" y="5805"/>
                  <a:pt x="4779" y="5805"/>
                </a:cubicBezTo>
                <a:cubicBezTo>
                  <a:pt x="4773" y="5757"/>
                  <a:pt x="4773" y="5757"/>
                  <a:pt x="4773" y="5757"/>
                </a:cubicBezTo>
                <a:cubicBezTo>
                  <a:pt x="4797" y="5728"/>
                  <a:pt x="4797" y="5728"/>
                  <a:pt x="4797" y="5728"/>
                </a:cubicBezTo>
                <a:cubicBezTo>
                  <a:pt x="4880" y="5733"/>
                  <a:pt x="4880" y="5733"/>
                  <a:pt x="4880" y="5733"/>
                </a:cubicBezTo>
                <a:cubicBezTo>
                  <a:pt x="4886" y="5763"/>
                  <a:pt x="4886" y="5763"/>
                  <a:pt x="4886" y="5763"/>
                </a:cubicBezTo>
                <a:cubicBezTo>
                  <a:pt x="4909" y="5763"/>
                  <a:pt x="4909" y="5763"/>
                  <a:pt x="4909" y="5763"/>
                </a:cubicBezTo>
                <a:cubicBezTo>
                  <a:pt x="4927" y="5728"/>
                  <a:pt x="4927" y="5728"/>
                  <a:pt x="4927" y="5728"/>
                </a:cubicBezTo>
                <a:cubicBezTo>
                  <a:pt x="4897" y="5692"/>
                  <a:pt x="4897" y="5692"/>
                  <a:pt x="4897" y="5692"/>
                </a:cubicBezTo>
                <a:cubicBezTo>
                  <a:pt x="4814" y="5692"/>
                  <a:pt x="4814" y="5692"/>
                  <a:pt x="4814" y="5692"/>
                </a:cubicBezTo>
                <a:cubicBezTo>
                  <a:pt x="4761" y="5686"/>
                  <a:pt x="4761" y="5686"/>
                  <a:pt x="4761" y="5686"/>
                </a:cubicBezTo>
                <a:cubicBezTo>
                  <a:pt x="4678" y="5680"/>
                  <a:pt x="4678" y="5680"/>
                  <a:pt x="4678" y="5680"/>
                </a:cubicBezTo>
                <a:cubicBezTo>
                  <a:pt x="4642" y="5656"/>
                  <a:pt x="4642" y="5656"/>
                  <a:pt x="4642" y="5656"/>
                </a:cubicBezTo>
                <a:cubicBezTo>
                  <a:pt x="4589" y="5603"/>
                  <a:pt x="4589" y="5603"/>
                  <a:pt x="4589" y="5603"/>
                </a:cubicBezTo>
                <a:cubicBezTo>
                  <a:pt x="4595" y="5562"/>
                  <a:pt x="4595" y="5562"/>
                  <a:pt x="4595" y="5562"/>
                </a:cubicBezTo>
                <a:cubicBezTo>
                  <a:pt x="4595" y="5502"/>
                  <a:pt x="4595" y="5502"/>
                  <a:pt x="4595" y="5502"/>
                </a:cubicBezTo>
                <a:cubicBezTo>
                  <a:pt x="4613" y="5431"/>
                  <a:pt x="4613" y="5431"/>
                  <a:pt x="4613" y="5431"/>
                </a:cubicBezTo>
                <a:cubicBezTo>
                  <a:pt x="4613" y="5384"/>
                  <a:pt x="4613" y="5384"/>
                  <a:pt x="4613" y="5384"/>
                </a:cubicBezTo>
                <a:cubicBezTo>
                  <a:pt x="4583" y="5342"/>
                  <a:pt x="4583" y="5342"/>
                  <a:pt x="4583" y="5342"/>
                </a:cubicBezTo>
                <a:cubicBezTo>
                  <a:pt x="4536" y="5318"/>
                  <a:pt x="4536" y="5318"/>
                  <a:pt x="4536" y="5318"/>
                </a:cubicBezTo>
                <a:cubicBezTo>
                  <a:pt x="4459" y="5324"/>
                  <a:pt x="4459" y="5324"/>
                  <a:pt x="4459" y="5324"/>
                </a:cubicBezTo>
                <a:cubicBezTo>
                  <a:pt x="4405" y="5312"/>
                  <a:pt x="4405" y="5312"/>
                  <a:pt x="4405" y="5312"/>
                </a:cubicBezTo>
                <a:cubicBezTo>
                  <a:pt x="4340" y="5336"/>
                  <a:pt x="4340" y="5336"/>
                  <a:pt x="4340" y="5336"/>
                </a:cubicBezTo>
                <a:cubicBezTo>
                  <a:pt x="4304" y="5312"/>
                  <a:pt x="4304" y="5312"/>
                  <a:pt x="4304" y="5312"/>
                </a:cubicBezTo>
                <a:cubicBezTo>
                  <a:pt x="4340" y="5283"/>
                  <a:pt x="4340" y="5283"/>
                  <a:pt x="4340" y="5283"/>
                </a:cubicBezTo>
                <a:cubicBezTo>
                  <a:pt x="4340" y="5230"/>
                  <a:pt x="4340" y="5230"/>
                  <a:pt x="4340" y="5230"/>
                </a:cubicBezTo>
                <a:cubicBezTo>
                  <a:pt x="4352" y="5200"/>
                  <a:pt x="4352" y="5200"/>
                  <a:pt x="4352" y="5200"/>
                </a:cubicBezTo>
                <a:cubicBezTo>
                  <a:pt x="4376" y="5146"/>
                  <a:pt x="4376" y="5146"/>
                  <a:pt x="4376" y="5146"/>
                </a:cubicBezTo>
                <a:cubicBezTo>
                  <a:pt x="4376" y="5093"/>
                  <a:pt x="4376" y="5093"/>
                  <a:pt x="4376" y="5093"/>
                </a:cubicBezTo>
                <a:cubicBezTo>
                  <a:pt x="4411" y="5069"/>
                  <a:pt x="4411" y="5069"/>
                  <a:pt x="4411" y="5069"/>
                </a:cubicBezTo>
                <a:cubicBezTo>
                  <a:pt x="4417" y="5028"/>
                  <a:pt x="4417" y="5028"/>
                  <a:pt x="4417" y="5028"/>
                </a:cubicBezTo>
                <a:cubicBezTo>
                  <a:pt x="4388" y="5010"/>
                  <a:pt x="4388" y="5010"/>
                  <a:pt x="4388" y="5010"/>
                </a:cubicBezTo>
                <a:cubicBezTo>
                  <a:pt x="4304" y="5016"/>
                  <a:pt x="4304" y="5016"/>
                  <a:pt x="4304" y="5016"/>
                </a:cubicBezTo>
                <a:cubicBezTo>
                  <a:pt x="4251" y="5022"/>
                  <a:pt x="4251" y="5022"/>
                  <a:pt x="4251" y="5022"/>
                </a:cubicBezTo>
                <a:cubicBezTo>
                  <a:pt x="4227" y="5063"/>
                  <a:pt x="4227" y="5063"/>
                  <a:pt x="4227" y="5063"/>
                </a:cubicBezTo>
                <a:cubicBezTo>
                  <a:pt x="4204" y="5123"/>
                  <a:pt x="4204" y="5123"/>
                  <a:pt x="4204" y="5123"/>
                </a:cubicBezTo>
                <a:cubicBezTo>
                  <a:pt x="4180" y="5176"/>
                  <a:pt x="4180" y="5176"/>
                  <a:pt x="4180" y="5176"/>
                </a:cubicBezTo>
                <a:cubicBezTo>
                  <a:pt x="4133" y="5182"/>
                  <a:pt x="4133" y="5182"/>
                  <a:pt x="4133" y="5182"/>
                </a:cubicBezTo>
                <a:cubicBezTo>
                  <a:pt x="4067" y="5200"/>
                  <a:pt x="4067" y="5200"/>
                  <a:pt x="4067" y="5200"/>
                </a:cubicBezTo>
                <a:cubicBezTo>
                  <a:pt x="3996" y="5206"/>
                  <a:pt x="3996" y="5206"/>
                  <a:pt x="3996" y="5206"/>
                </a:cubicBezTo>
                <a:cubicBezTo>
                  <a:pt x="3967" y="5170"/>
                  <a:pt x="3967" y="5170"/>
                  <a:pt x="3967" y="5170"/>
                </a:cubicBezTo>
                <a:cubicBezTo>
                  <a:pt x="3907" y="5141"/>
                  <a:pt x="3907" y="5141"/>
                  <a:pt x="3907" y="5141"/>
                </a:cubicBezTo>
                <a:cubicBezTo>
                  <a:pt x="3890" y="5093"/>
                  <a:pt x="3890" y="5093"/>
                  <a:pt x="3890" y="5093"/>
                </a:cubicBezTo>
                <a:cubicBezTo>
                  <a:pt x="3848" y="5034"/>
                  <a:pt x="3848" y="5034"/>
                  <a:pt x="3848" y="5034"/>
                </a:cubicBezTo>
                <a:cubicBezTo>
                  <a:pt x="3824" y="4933"/>
                  <a:pt x="3824" y="4933"/>
                  <a:pt x="3824" y="4933"/>
                </a:cubicBezTo>
                <a:cubicBezTo>
                  <a:pt x="3818" y="4856"/>
                  <a:pt x="3818" y="4856"/>
                  <a:pt x="3818" y="4856"/>
                </a:cubicBezTo>
                <a:cubicBezTo>
                  <a:pt x="3848" y="4803"/>
                  <a:pt x="3848" y="4803"/>
                  <a:pt x="3848" y="4803"/>
                </a:cubicBezTo>
                <a:cubicBezTo>
                  <a:pt x="3860" y="4731"/>
                  <a:pt x="3860" y="4731"/>
                  <a:pt x="3860" y="4731"/>
                </a:cubicBezTo>
                <a:cubicBezTo>
                  <a:pt x="3830" y="4666"/>
                  <a:pt x="3830" y="4666"/>
                  <a:pt x="3830" y="4666"/>
                </a:cubicBezTo>
                <a:cubicBezTo>
                  <a:pt x="3883" y="4601"/>
                  <a:pt x="3883" y="4601"/>
                  <a:pt x="3883" y="4601"/>
                </a:cubicBezTo>
                <a:cubicBezTo>
                  <a:pt x="3925" y="4595"/>
                  <a:pt x="3925" y="4595"/>
                  <a:pt x="3925" y="4595"/>
                </a:cubicBezTo>
                <a:cubicBezTo>
                  <a:pt x="3967" y="4565"/>
                  <a:pt x="3967" y="4565"/>
                  <a:pt x="3967" y="4565"/>
                </a:cubicBezTo>
                <a:cubicBezTo>
                  <a:pt x="4014" y="4524"/>
                  <a:pt x="4014" y="4524"/>
                  <a:pt x="4014" y="4524"/>
                </a:cubicBezTo>
                <a:cubicBezTo>
                  <a:pt x="4073" y="4530"/>
                  <a:pt x="4073" y="4530"/>
                  <a:pt x="4073" y="4530"/>
                </a:cubicBezTo>
                <a:cubicBezTo>
                  <a:pt x="4115" y="4548"/>
                  <a:pt x="4115" y="4548"/>
                  <a:pt x="4115" y="4548"/>
                </a:cubicBezTo>
                <a:cubicBezTo>
                  <a:pt x="4150" y="4530"/>
                  <a:pt x="4150" y="4530"/>
                  <a:pt x="4150" y="4530"/>
                </a:cubicBezTo>
                <a:cubicBezTo>
                  <a:pt x="4180" y="4571"/>
                  <a:pt x="4180" y="4571"/>
                  <a:pt x="4180" y="4571"/>
                </a:cubicBezTo>
                <a:cubicBezTo>
                  <a:pt x="4227" y="4571"/>
                  <a:pt x="4227" y="4571"/>
                  <a:pt x="4227" y="4571"/>
                </a:cubicBezTo>
                <a:cubicBezTo>
                  <a:pt x="4269" y="4565"/>
                  <a:pt x="4269" y="4565"/>
                  <a:pt x="4269" y="4565"/>
                </a:cubicBezTo>
                <a:cubicBezTo>
                  <a:pt x="4263" y="4536"/>
                  <a:pt x="4263" y="4536"/>
                  <a:pt x="4263" y="4536"/>
                </a:cubicBezTo>
                <a:cubicBezTo>
                  <a:pt x="4275" y="4494"/>
                  <a:pt x="4275" y="4494"/>
                  <a:pt x="4275" y="4494"/>
                </a:cubicBezTo>
                <a:cubicBezTo>
                  <a:pt x="4340" y="4488"/>
                  <a:pt x="4340" y="4488"/>
                  <a:pt x="4340" y="4488"/>
                </a:cubicBezTo>
                <a:cubicBezTo>
                  <a:pt x="4381" y="4482"/>
                  <a:pt x="4381" y="4482"/>
                  <a:pt x="4381" y="4482"/>
                </a:cubicBezTo>
                <a:cubicBezTo>
                  <a:pt x="4459" y="4494"/>
                  <a:pt x="4459" y="4494"/>
                  <a:pt x="4459" y="4494"/>
                </a:cubicBezTo>
                <a:cubicBezTo>
                  <a:pt x="4494" y="4530"/>
                  <a:pt x="4494" y="4530"/>
                  <a:pt x="4494" y="4530"/>
                </a:cubicBezTo>
                <a:cubicBezTo>
                  <a:pt x="4518" y="4530"/>
                  <a:pt x="4518" y="4530"/>
                  <a:pt x="4518" y="4530"/>
                </a:cubicBezTo>
                <a:cubicBezTo>
                  <a:pt x="4536" y="4506"/>
                  <a:pt x="4536" y="4506"/>
                  <a:pt x="4536" y="4506"/>
                </a:cubicBezTo>
                <a:cubicBezTo>
                  <a:pt x="4559" y="4500"/>
                  <a:pt x="4559" y="4500"/>
                  <a:pt x="4559" y="4500"/>
                </a:cubicBezTo>
                <a:cubicBezTo>
                  <a:pt x="4595" y="4536"/>
                  <a:pt x="4595" y="4536"/>
                  <a:pt x="4595" y="4536"/>
                </a:cubicBezTo>
                <a:cubicBezTo>
                  <a:pt x="4631" y="4577"/>
                  <a:pt x="4631" y="4577"/>
                  <a:pt x="4631" y="4577"/>
                </a:cubicBezTo>
                <a:cubicBezTo>
                  <a:pt x="4631" y="4631"/>
                  <a:pt x="4631" y="4631"/>
                  <a:pt x="4631" y="4631"/>
                </a:cubicBezTo>
                <a:cubicBezTo>
                  <a:pt x="4648" y="4654"/>
                  <a:pt x="4648" y="4654"/>
                  <a:pt x="4648" y="4654"/>
                </a:cubicBezTo>
                <a:cubicBezTo>
                  <a:pt x="4654" y="4690"/>
                  <a:pt x="4654" y="4690"/>
                  <a:pt x="4654" y="4690"/>
                </a:cubicBezTo>
                <a:cubicBezTo>
                  <a:pt x="4684" y="4714"/>
                  <a:pt x="4684" y="4714"/>
                  <a:pt x="4684" y="4714"/>
                </a:cubicBezTo>
                <a:cubicBezTo>
                  <a:pt x="4696" y="4743"/>
                  <a:pt x="4696" y="4743"/>
                  <a:pt x="4696" y="4743"/>
                </a:cubicBezTo>
                <a:cubicBezTo>
                  <a:pt x="4725" y="4761"/>
                  <a:pt x="4725" y="4761"/>
                  <a:pt x="4725" y="4761"/>
                </a:cubicBezTo>
                <a:cubicBezTo>
                  <a:pt x="4731" y="4803"/>
                  <a:pt x="4731" y="4803"/>
                  <a:pt x="4731" y="4803"/>
                </a:cubicBezTo>
                <a:cubicBezTo>
                  <a:pt x="4761" y="4809"/>
                  <a:pt x="4761" y="4809"/>
                  <a:pt x="4761" y="4809"/>
                </a:cubicBezTo>
                <a:cubicBezTo>
                  <a:pt x="4779" y="4785"/>
                  <a:pt x="4779" y="4785"/>
                  <a:pt x="4779" y="4785"/>
                </a:cubicBezTo>
                <a:cubicBezTo>
                  <a:pt x="4791" y="4743"/>
                  <a:pt x="4791" y="4743"/>
                  <a:pt x="4791" y="4743"/>
                </a:cubicBezTo>
                <a:cubicBezTo>
                  <a:pt x="4773" y="4696"/>
                  <a:pt x="4773" y="4696"/>
                  <a:pt x="4773" y="4696"/>
                </a:cubicBezTo>
                <a:cubicBezTo>
                  <a:pt x="4755" y="4619"/>
                  <a:pt x="4755" y="4619"/>
                  <a:pt x="4755" y="4619"/>
                </a:cubicBezTo>
                <a:cubicBezTo>
                  <a:pt x="4720" y="4554"/>
                  <a:pt x="4720" y="4554"/>
                  <a:pt x="4720" y="4554"/>
                </a:cubicBezTo>
                <a:cubicBezTo>
                  <a:pt x="4720" y="4471"/>
                  <a:pt x="4720" y="4471"/>
                  <a:pt x="4720" y="4471"/>
                </a:cubicBezTo>
                <a:cubicBezTo>
                  <a:pt x="4720" y="4459"/>
                  <a:pt x="4737" y="4411"/>
                  <a:pt x="4737" y="4411"/>
                </a:cubicBezTo>
                <a:cubicBezTo>
                  <a:pt x="4773" y="4346"/>
                  <a:pt x="4773" y="4346"/>
                  <a:pt x="4773" y="4346"/>
                </a:cubicBezTo>
                <a:cubicBezTo>
                  <a:pt x="4820" y="4328"/>
                  <a:pt x="4820" y="4328"/>
                  <a:pt x="4820" y="4328"/>
                </a:cubicBezTo>
                <a:cubicBezTo>
                  <a:pt x="4880" y="4275"/>
                  <a:pt x="4880" y="4275"/>
                  <a:pt x="4880" y="4275"/>
                </a:cubicBezTo>
                <a:cubicBezTo>
                  <a:pt x="4933" y="4239"/>
                  <a:pt x="4933" y="4239"/>
                  <a:pt x="4933" y="4239"/>
                </a:cubicBezTo>
                <a:cubicBezTo>
                  <a:pt x="4980" y="4221"/>
                  <a:pt x="4980" y="4221"/>
                  <a:pt x="4980" y="4221"/>
                </a:cubicBezTo>
                <a:cubicBezTo>
                  <a:pt x="4992" y="4186"/>
                  <a:pt x="4992" y="4186"/>
                  <a:pt x="4992" y="4186"/>
                </a:cubicBezTo>
                <a:cubicBezTo>
                  <a:pt x="5034" y="4162"/>
                  <a:pt x="5034" y="4162"/>
                  <a:pt x="5034" y="4162"/>
                </a:cubicBezTo>
                <a:cubicBezTo>
                  <a:pt x="4998" y="4097"/>
                  <a:pt x="4998" y="4097"/>
                  <a:pt x="4998" y="4097"/>
                </a:cubicBezTo>
                <a:cubicBezTo>
                  <a:pt x="4969" y="4067"/>
                  <a:pt x="4969" y="4067"/>
                  <a:pt x="4969" y="4067"/>
                </a:cubicBezTo>
                <a:cubicBezTo>
                  <a:pt x="4980" y="4038"/>
                  <a:pt x="4980" y="4038"/>
                  <a:pt x="4980" y="4038"/>
                </a:cubicBezTo>
                <a:cubicBezTo>
                  <a:pt x="4957" y="4002"/>
                  <a:pt x="4957" y="4002"/>
                  <a:pt x="4957" y="4002"/>
                </a:cubicBezTo>
                <a:cubicBezTo>
                  <a:pt x="4998" y="3984"/>
                  <a:pt x="4998" y="3984"/>
                  <a:pt x="4998" y="3984"/>
                </a:cubicBezTo>
                <a:cubicBezTo>
                  <a:pt x="5034" y="4032"/>
                  <a:pt x="5034" y="4032"/>
                  <a:pt x="5034" y="4032"/>
                </a:cubicBezTo>
                <a:cubicBezTo>
                  <a:pt x="5052" y="3984"/>
                  <a:pt x="5052" y="3984"/>
                  <a:pt x="5052" y="3984"/>
                </a:cubicBezTo>
                <a:cubicBezTo>
                  <a:pt x="5075" y="3943"/>
                  <a:pt x="5075" y="3943"/>
                  <a:pt x="5075" y="3943"/>
                </a:cubicBezTo>
                <a:cubicBezTo>
                  <a:pt x="5105" y="3919"/>
                  <a:pt x="5105" y="3919"/>
                  <a:pt x="5105" y="3919"/>
                </a:cubicBezTo>
                <a:cubicBezTo>
                  <a:pt x="5129" y="3830"/>
                  <a:pt x="5129" y="3830"/>
                  <a:pt x="5129" y="3830"/>
                </a:cubicBezTo>
                <a:cubicBezTo>
                  <a:pt x="5206" y="3830"/>
                  <a:pt x="5206" y="3830"/>
                  <a:pt x="5206" y="3830"/>
                </a:cubicBezTo>
                <a:cubicBezTo>
                  <a:pt x="5253" y="3807"/>
                  <a:pt x="5253" y="3807"/>
                  <a:pt x="5253" y="3807"/>
                </a:cubicBezTo>
                <a:cubicBezTo>
                  <a:pt x="5312" y="3801"/>
                  <a:pt x="5312" y="3801"/>
                  <a:pt x="5312" y="3801"/>
                </a:cubicBezTo>
                <a:cubicBezTo>
                  <a:pt x="5295" y="3765"/>
                  <a:pt x="5295" y="3765"/>
                  <a:pt x="5295" y="3765"/>
                </a:cubicBezTo>
                <a:cubicBezTo>
                  <a:pt x="5295" y="3694"/>
                  <a:pt x="5295" y="3694"/>
                  <a:pt x="5295" y="3694"/>
                </a:cubicBezTo>
                <a:cubicBezTo>
                  <a:pt x="5336" y="3641"/>
                  <a:pt x="5336" y="3641"/>
                  <a:pt x="5336" y="3641"/>
                </a:cubicBezTo>
                <a:cubicBezTo>
                  <a:pt x="5378" y="3641"/>
                  <a:pt x="5378" y="3641"/>
                  <a:pt x="5378" y="3641"/>
                </a:cubicBezTo>
                <a:cubicBezTo>
                  <a:pt x="5395" y="3605"/>
                  <a:pt x="5395" y="3605"/>
                  <a:pt x="5395" y="3605"/>
                </a:cubicBezTo>
                <a:cubicBezTo>
                  <a:pt x="5455" y="3611"/>
                  <a:pt x="5455" y="3611"/>
                  <a:pt x="5455" y="3611"/>
                </a:cubicBezTo>
                <a:cubicBezTo>
                  <a:pt x="5508" y="3575"/>
                  <a:pt x="5508" y="3575"/>
                  <a:pt x="5508" y="3575"/>
                </a:cubicBezTo>
                <a:cubicBezTo>
                  <a:pt x="5544" y="3534"/>
                  <a:pt x="5544" y="3534"/>
                  <a:pt x="5544" y="3534"/>
                </a:cubicBezTo>
                <a:cubicBezTo>
                  <a:pt x="5609" y="3528"/>
                  <a:pt x="5609" y="3528"/>
                  <a:pt x="5609" y="3528"/>
                </a:cubicBezTo>
                <a:cubicBezTo>
                  <a:pt x="5609" y="3528"/>
                  <a:pt x="5668" y="3540"/>
                  <a:pt x="5680" y="3546"/>
                </a:cubicBezTo>
                <a:cubicBezTo>
                  <a:pt x="5692" y="3546"/>
                  <a:pt x="5662" y="3569"/>
                  <a:pt x="5662" y="3569"/>
                </a:cubicBezTo>
                <a:cubicBezTo>
                  <a:pt x="5585" y="3569"/>
                  <a:pt x="5585" y="3569"/>
                  <a:pt x="5585" y="3569"/>
                </a:cubicBezTo>
                <a:cubicBezTo>
                  <a:pt x="5585" y="3569"/>
                  <a:pt x="5561" y="3587"/>
                  <a:pt x="5550" y="3593"/>
                </a:cubicBezTo>
                <a:cubicBezTo>
                  <a:pt x="5538" y="3599"/>
                  <a:pt x="5550" y="3646"/>
                  <a:pt x="5550" y="3646"/>
                </a:cubicBezTo>
                <a:cubicBezTo>
                  <a:pt x="5579" y="3658"/>
                  <a:pt x="5579" y="3658"/>
                  <a:pt x="5579" y="3658"/>
                </a:cubicBezTo>
                <a:cubicBezTo>
                  <a:pt x="5615" y="3629"/>
                  <a:pt x="5615" y="3629"/>
                  <a:pt x="5615" y="3629"/>
                </a:cubicBezTo>
                <a:cubicBezTo>
                  <a:pt x="5638" y="3611"/>
                  <a:pt x="5638" y="3611"/>
                  <a:pt x="5638" y="3611"/>
                </a:cubicBezTo>
                <a:cubicBezTo>
                  <a:pt x="5686" y="3599"/>
                  <a:pt x="5686" y="3599"/>
                  <a:pt x="5686" y="3599"/>
                </a:cubicBezTo>
                <a:cubicBezTo>
                  <a:pt x="5739" y="3575"/>
                  <a:pt x="5739" y="3575"/>
                  <a:pt x="5739" y="3575"/>
                </a:cubicBezTo>
                <a:cubicBezTo>
                  <a:pt x="5793" y="3563"/>
                  <a:pt x="5793" y="3563"/>
                  <a:pt x="5793" y="3563"/>
                </a:cubicBezTo>
                <a:cubicBezTo>
                  <a:pt x="5828" y="3510"/>
                  <a:pt x="5828" y="3510"/>
                  <a:pt x="5828" y="3510"/>
                </a:cubicBezTo>
                <a:cubicBezTo>
                  <a:pt x="5870" y="3480"/>
                  <a:pt x="5870" y="3480"/>
                  <a:pt x="5870" y="3480"/>
                </a:cubicBezTo>
                <a:cubicBezTo>
                  <a:pt x="5876" y="3439"/>
                  <a:pt x="5876" y="3439"/>
                  <a:pt x="5876" y="3439"/>
                </a:cubicBezTo>
                <a:cubicBezTo>
                  <a:pt x="5822" y="3451"/>
                  <a:pt x="5822" y="3451"/>
                  <a:pt x="5822" y="3451"/>
                </a:cubicBezTo>
                <a:cubicBezTo>
                  <a:pt x="5787" y="3510"/>
                  <a:pt x="5787" y="3510"/>
                  <a:pt x="5787" y="3510"/>
                </a:cubicBezTo>
                <a:cubicBezTo>
                  <a:pt x="5722" y="3516"/>
                  <a:pt x="5722" y="3516"/>
                  <a:pt x="5722" y="3516"/>
                </a:cubicBezTo>
                <a:cubicBezTo>
                  <a:pt x="5668" y="3492"/>
                  <a:pt x="5668" y="3492"/>
                  <a:pt x="5668" y="3492"/>
                </a:cubicBezTo>
                <a:cubicBezTo>
                  <a:pt x="5615" y="3445"/>
                  <a:pt x="5615" y="3445"/>
                  <a:pt x="5615" y="3445"/>
                </a:cubicBezTo>
                <a:cubicBezTo>
                  <a:pt x="5585" y="3374"/>
                  <a:pt x="5585" y="3374"/>
                  <a:pt x="5585" y="3374"/>
                </a:cubicBezTo>
                <a:cubicBezTo>
                  <a:pt x="5638" y="3338"/>
                  <a:pt x="5638" y="3338"/>
                  <a:pt x="5638" y="3338"/>
                </a:cubicBezTo>
                <a:cubicBezTo>
                  <a:pt x="5633" y="3273"/>
                  <a:pt x="5633" y="3273"/>
                  <a:pt x="5633" y="3273"/>
                </a:cubicBezTo>
                <a:cubicBezTo>
                  <a:pt x="5561" y="3267"/>
                  <a:pt x="5561" y="3267"/>
                  <a:pt x="5561" y="3267"/>
                </a:cubicBezTo>
                <a:cubicBezTo>
                  <a:pt x="5484" y="3291"/>
                  <a:pt x="5484" y="3291"/>
                  <a:pt x="5484" y="3291"/>
                </a:cubicBezTo>
                <a:cubicBezTo>
                  <a:pt x="5401" y="3344"/>
                  <a:pt x="5401" y="3344"/>
                  <a:pt x="5401" y="3344"/>
                </a:cubicBezTo>
                <a:cubicBezTo>
                  <a:pt x="5318" y="3421"/>
                  <a:pt x="5318" y="3421"/>
                  <a:pt x="5318" y="3421"/>
                </a:cubicBezTo>
                <a:cubicBezTo>
                  <a:pt x="5253" y="3468"/>
                  <a:pt x="5253" y="3468"/>
                  <a:pt x="5253" y="3468"/>
                </a:cubicBezTo>
                <a:cubicBezTo>
                  <a:pt x="5277" y="3421"/>
                  <a:pt x="5277" y="3421"/>
                  <a:pt x="5277" y="3421"/>
                </a:cubicBezTo>
                <a:cubicBezTo>
                  <a:pt x="5318" y="3380"/>
                  <a:pt x="5318" y="3380"/>
                  <a:pt x="5318" y="3380"/>
                </a:cubicBezTo>
                <a:cubicBezTo>
                  <a:pt x="5342" y="3356"/>
                  <a:pt x="5342" y="3356"/>
                  <a:pt x="5342" y="3356"/>
                </a:cubicBezTo>
                <a:cubicBezTo>
                  <a:pt x="5277" y="3338"/>
                  <a:pt x="5277" y="3338"/>
                  <a:pt x="5277" y="3338"/>
                </a:cubicBezTo>
                <a:cubicBezTo>
                  <a:pt x="5360" y="3338"/>
                  <a:pt x="5360" y="3338"/>
                  <a:pt x="5360" y="3338"/>
                </a:cubicBezTo>
                <a:cubicBezTo>
                  <a:pt x="5378" y="3297"/>
                  <a:pt x="5378" y="3297"/>
                  <a:pt x="5378" y="3297"/>
                </a:cubicBezTo>
                <a:cubicBezTo>
                  <a:pt x="5425" y="3261"/>
                  <a:pt x="5425" y="3261"/>
                  <a:pt x="5425" y="3261"/>
                </a:cubicBezTo>
                <a:cubicBezTo>
                  <a:pt x="5479" y="3261"/>
                  <a:pt x="5479" y="3261"/>
                  <a:pt x="5479" y="3261"/>
                </a:cubicBezTo>
                <a:cubicBezTo>
                  <a:pt x="5502" y="3214"/>
                  <a:pt x="5502" y="3214"/>
                  <a:pt x="5502" y="3214"/>
                </a:cubicBezTo>
                <a:cubicBezTo>
                  <a:pt x="5550" y="3196"/>
                  <a:pt x="5550" y="3196"/>
                  <a:pt x="5550" y="3196"/>
                </a:cubicBezTo>
                <a:cubicBezTo>
                  <a:pt x="5621" y="3196"/>
                  <a:pt x="5621" y="3196"/>
                  <a:pt x="5621" y="3196"/>
                </a:cubicBezTo>
                <a:cubicBezTo>
                  <a:pt x="5745" y="3190"/>
                  <a:pt x="5745" y="3190"/>
                  <a:pt x="5745" y="3190"/>
                </a:cubicBezTo>
                <a:cubicBezTo>
                  <a:pt x="5811" y="3202"/>
                  <a:pt x="5811" y="3202"/>
                  <a:pt x="5811" y="3202"/>
                </a:cubicBezTo>
                <a:cubicBezTo>
                  <a:pt x="5864" y="3202"/>
                  <a:pt x="5864" y="3202"/>
                  <a:pt x="5864" y="3202"/>
                </a:cubicBezTo>
                <a:cubicBezTo>
                  <a:pt x="5917" y="3166"/>
                  <a:pt x="5917" y="3166"/>
                  <a:pt x="5917" y="3166"/>
                </a:cubicBezTo>
                <a:cubicBezTo>
                  <a:pt x="5959" y="3113"/>
                  <a:pt x="5959" y="3113"/>
                  <a:pt x="5959" y="3113"/>
                </a:cubicBezTo>
                <a:cubicBezTo>
                  <a:pt x="6042" y="3107"/>
                  <a:pt x="6042" y="3107"/>
                  <a:pt x="6042" y="3107"/>
                </a:cubicBezTo>
                <a:cubicBezTo>
                  <a:pt x="6089" y="3089"/>
                  <a:pt x="6089" y="3089"/>
                  <a:pt x="6089" y="3089"/>
                </a:cubicBezTo>
                <a:cubicBezTo>
                  <a:pt x="6113" y="3065"/>
                  <a:pt x="6113" y="3065"/>
                  <a:pt x="6113" y="3065"/>
                </a:cubicBezTo>
                <a:cubicBezTo>
                  <a:pt x="6083" y="3042"/>
                  <a:pt x="6083" y="3042"/>
                  <a:pt x="6083" y="3042"/>
                </a:cubicBezTo>
                <a:cubicBezTo>
                  <a:pt x="6101" y="3018"/>
                  <a:pt x="6101" y="3018"/>
                  <a:pt x="6101" y="3018"/>
                </a:cubicBezTo>
                <a:cubicBezTo>
                  <a:pt x="6107" y="2971"/>
                  <a:pt x="6107" y="2971"/>
                  <a:pt x="6107" y="2971"/>
                </a:cubicBezTo>
                <a:cubicBezTo>
                  <a:pt x="6042" y="2959"/>
                  <a:pt x="6042" y="2959"/>
                  <a:pt x="6042" y="2959"/>
                </a:cubicBezTo>
                <a:cubicBezTo>
                  <a:pt x="6036" y="2935"/>
                  <a:pt x="6036" y="2935"/>
                  <a:pt x="6036" y="2935"/>
                </a:cubicBezTo>
                <a:cubicBezTo>
                  <a:pt x="5965" y="2935"/>
                  <a:pt x="5965" y="2935"/>
                  <a:pt x="5965" y="2935"/>
                </a:cubicBezTo>
                <a:cubicBezTo>
                  <a:pt x="5917" y="2959"/>
                  <a:pt x="5917" y="2959"/>
                  <a:pt x="5917" y="2959"/>
                </a:cubicBezTo>
                <a:cubicBezTo>
                  <a:pt x="5882" y="2982"/>
                  <a:pt x="5882" y="2982"/>
                  <a:pt x="5882" y="2982"/>
                </a:cubicBezTo>
                <a:cubicBezTo>
                  <a:pt x="5852" y="2971"/>
                  <a:pt x="5852" y="2971"/>
                  <a:pt x="5852" y="2971"/>
                </a:cubicBezTo>
                <a:cubicBezTo>
                  <a:pt x="5864" y="2941"/>
                  <a:pt x="5864" y="2941"/>
                  <a:pt x="5864" y="2941"/>
                </a:cubicBezTo>
                <a:cubicBezTo>
                  <a:pt x="5923" y="2917"/>
                  <a:pt x="5923" y="2917"/>
                  <a:pt x="5923" y="2917"/>
                </a:cubicBezTo>
                <a:cubicBezTo>
                  <a:pt x="5994" y="2899"/>
                  <a:pt x="5994" y="2899"/>
                  <a:pt x="5994" y="2899"/>
                </a:cubicBezTo>
                <a:cubicBezTo>
                  <a:pt x="6030" y="2876"/>
                  <a:pt x="6030" y="2876"/>
                  <a:pt x="6030" y="2876"/>
                </a:cubicBezTo>
                <a:cubicBezTo>
                  <a:pt x="5982" y="2870"/>
                  <a:pt x="5982" y="2870"/>
                  <a:pt x="5982" y="2870"/>
                </a:cubicBezTo>
                <a:cubicBezTo>
                  <a:pt x="5935" y="2846"/>
                  <a:pt x="5935" y="2846"/>
                  <a:pt x="5935" y="2846"/>
                </a:cubicBezTo>
                <a:cubicBezTo>
                  <a:pt x="5876" y="2828"/>
                  <a:pt x="5876" y="2828"/>
                  <a:pt x="5876" y="2828"/>
                </a:cubicBezTo>
                <a:cubicBezTo>
                  <a:pt x="5840" y="2799"/>
                  <a:pt x="5840" y="2799"/>
                  <a:pt x="5840" y="2799"/>
                </a:cubicBezTo>
                <a:cubicBezTo>
                  <a:pt x="5799" y="2763"/>
                  <a:pt x="5799" y="2763"/>
                  <a:pt x="5799" y="2763"/>
                </a:cubicBezTo>
                <a:cubicBezTo>
                  <a:pt x="5781" y="2727"/>
                  <a:pt x="5781" y="2727"/>
                  <a:pt x="5781" y="2727"/>
                </a:cubicBezTo>
                <a:cubicBezTo>
                  <a:pt x="5804" y="2727"/>
                  <a:pt x="5804" y="2727"/>
                  <a:pt x="5804" y="2727"/>
                </a:cubicBezTo>
                <a:cubicBezTo>
                  <a:pt x="5811" y="2704"/>
                  <a:pt x="5811" y="2704"/>
                  <a:pt x="5811" y="2704"/>
                </a:cubicBezTo>
                <a:cubicBezTo>
                  <a:pt x="5775" y="2650"/>
                  <a:pt x="5775" y="2650"/>
                  <a:pt x="5775" y="2650"/>
                </a:cubicBezTo>
                <a:cubicBezTo>
                  <a:pt x="5727" y="2585"/>
                  <a:pt x="5727" y="2585"/>
                  <a:pt x="5727" y="2585"/>
                </a:cubicBezTo>
                <a:cubicBezTo>
                  <a:pt x="5656" y="2484"/>
                  <a:pt x="5656" y="2484"/>
                  <a:pt x="5656" y="2484"/>
                </a:cubicBezTo>
                <a:cubicBezTo>
                  <a:pt x="5633" y="2431"/>
                  <a:pt x="5633" y="2431"/>
                  <a:pt x="5633" y="2431"/>
                </a:cubicBezTo>
                <a:cubicBezTo>
                  <a:pt x="5579" y="2496"/>
                  <a:pt x="5579" y="2496"/>
                  <a:pt x="5579" y="2496"/>
                </a:cubicBezTo>
                <a:cubicBezTo>
                  <a:pt x="5579" y="2550"/>
                  <a:pt x="5579" y="2550"/>
                  <a:pt x="5579" y="2550"/>
                </a:cubicBezTo>
                <a:cubicBezTo>
                  <a:pt x="5526" y="2573"/>
                  <a:pt x="5526" y="2573"/>
                  <a:pt x="5526" y="2573"/>
                </a:cubicBezTo>
                <a:cubicBezTo>
                  <a:pt x="5496" y="2609"/>
                  <a:pt x="5496" y="2609"/>
                  <a:pt x="5496" y="2609"/>
                </a:cubicBezTo>
                <a:cubicBezTo>
                  <a:pt x="5443" y="2603"/>
                  <a:pt x="5443" y="2603"/>
                  <a:pt x="5443" y="2603"/>
                </a:cubicBezTo>
                <a:cubicBezTo>
                  <a:pt x="5431" y="2573"/>
                  <a:pt x="5431" y="2573"/>
                  <a:pt x="5431" y="2573"/>
                </a:cubicBezTo>
                <a:cubicBezTo>
                  <a:pt x="5395" y="2544"/>
                  <a:pt x="5395" y="2544"/>
                  <a:pt x="5395" y="2544"/>
                </a:cubicBezTo>
                <a:cubicBezTo>
                  <a:pt x="5342" y="2555"/>
                  <a:pt x="5342" y="2555"/>
                  <a:pt x="5342" y="2555"/>
                </a:cubicBezTo>
                <a:cubicBezTo>
                  <a:pt x="5360" y="2496"/>
                  <a:pt x="5360" y="2496"/>
                  <a:pt x="5360" y="2496"/>
                </a:cubicBezTo>
                <a:cubicBezTo>
                  <a:pt x="5360" y="2419"/>
                  <a:pt x="5360" y="2419"/>
                  <a:pt x="5360" y="2419"/>
                </a:cubicBezTo>
                <a:cubicBezTo>
                  <a:pt x="5354" y="2372"/>
                  <a:pt x="5354" y="2372"/>
                  <a:pt x="5354" y="2372"/>
                </a:cubicBezTo>
                <a:cubicBezTo>
                  <a:pt x="5295" y="2372"/>
                  <a:pt x="5295" y="2372"/>
                  <a:pt x="5295" y="2372"/>
                </a:cubicBezTo>
                <a:cubicBezTo>
                  <a:pt x="5247" y="2342"/>
                  <a:pt x="5247" y="2342"/>
                  <a:pt x="5247" y="2342"/>
                </a:cubicBezTo>
                <a:cubicBezTo>
                  <a:pt x="5200" y="2295"/>
                  <a:pt x="5200" y="2295"/>
                  <a:pt x="5200" y="2295"/>
                </a:cubicBezTo>
                <a:cubicBezTo>
                  <a:pt x="5117" y="2247"/>
                  <a:pt x="5117" y="2247"/>
                  <a:pt x="5117" y="2247"/>
                </a:cubicBezTo>
                <a:cubicBezTo>
                  <a:pt x="5093" y="2265"/>
                  <a:pt x="5093" y="2265"/>
                  <a:pt x="5093" y="2265"/>
                </a:cubicBezTo>
                <a:cubicBezTo>
                  <a:pt x="5022" y="2265"/>
                  <a:pt x="5022" y="2265"/>
                  <a:pt x="5022" y="2265"/>
                </a:cubicBezTo>
                <a:cubicBezTo>
                  <a:pt x="4992" y="2247"/>
                  <a:pt x="4992" y="2247"/>
                  <a:pt x="4992" y="2247"/>
                </a:cubicBezTo>
                <a:cubicBezTo>
                  <a:pt x="4915" y="2247"/>
                  <a:pt x="4915" y="2247"/>
                  <a:pt x="4915" y="2247"/>
                </a:cubicBezTo>
                <a:cubicBezTo>
                  <a:pt x="4886" y="2277"/>
                  <a:pt x="4886" y="2277"/>
                  <a:pt x="4886" y="2277"/>
                </a:cubicBezTo>
                <a:cubicBezTo>
                  <a:pt x="4915" y="2324"/>
                  <a:pt x="4915" y="2324"/>
                  <a:pt x="4915" y="2324"/>
                </a:cubicBezTo>
                <a:cubicBezTo>
                  <a:pt x="4903" y="2384"/>
                  <a:pt x="4903" y="2384"/>
                  <a:pt x="4903" y="2384"/>
                </a:cubicBezTo>
                <a:cubicBezTo>
                  <a:pt x="4909" y="2425"/>
                  <a:pt x="4909" y="2425"/>
                  <a:pt x="4909" y="2425"/>
                </a:cubicBezTo>
                <a:cubicBezTo>
                  <a:pt x="4939" y="2478"/>
                  <a:pt x="4939" y="2478"/>
                  <a:pt x="4939" y="2478"/>
                </a:cubicBezTo>
                <a:cubicBezTo>
                  <a:pt x="4897" y="2478"/>
                  <a:pt x="4897" y="2478"/>
                  <a:pt x="4897" y="2478"/>
                </a:cubicBezTo>
                <a:cubicBezTo>
                  <a:pt x="4897" y="2532"/>
                  <a:pt x="4897" y="2532"/>
                  <a:pt x="4897" y="2532"/>
                </a:cubicBezTo>
                <a:cubicBezTo>
                  <a:pt x="4874" y="2561"/>
                  <a:pt x="4874" y="2561"/>
                  <a:pt x="4874" y="2561"/>
                </a:cubicBezTo>
                <a:cubicBezTo>
                  <a:pt x="4909" y="2579"/>
                  <a:pt x="4909" y="2579"/>
                  <a:pt x="4909" y="2579"/>
                </a:cubicBezTo>
                <a:cubicBezTo>
                  <a:pt x="4957" y="2621"/>
                  <a:pt x="4957" y="2621"/>
                  <a:pt x="4957" y="2621"/>
                </a:cubicBezTo>
                <a:cubicBezTo>
                  <a:pt x="4974" y="2686"/>
                  <a:pt x="4974" y="2686"/>
                  <a:pt x="4974" y="2686"/>
                </a:cubicBezTo>
                <a:cubicBezTo>
                  <a:pt x="4974" y="2757"/>
                  <a:pt x="4974" y="2757"/>
                  <a:pt x="4974" y="2757"/>
                </a:cubicBezTo>
                <a:cubicBezTo>
                  <a:pt x="4939" y="2810"/>
                  <a:pt x="4939" y="2810"/>
                  <a:pt x="4939" y="2810"/>
                </a:cubicBezTo>
                <a:cubicBezTo>
                  <a:pt x="4886" y="2852"/>
                  <a:pt x="4886" y="2852"/>
                  <a:pt x="4886" y="2852"/>
                </a:cubicBezTo>
                <a:cubicBezTo>
                  <a:pt x="4814" y="2858"/>
                  <a:pt x="4814" y="2858"/>
                  <a:pt x="4814" y="2858"/>
                </a:cubicBezTo>
                <a:cubicBezTo>
                  <a:pt x="4856" y="2923"/>
                  <a:pt x="4856" y="2923"/>
                  <a:pt x="4856" y="2923"/>
                </a:cubicBezTo>
                <a:cubicBezTo>
                  <a:pt x="4856" y="3000"/>
                  <a:pt x="4856" y="3000"/>
                  <a:pt x="4856" y="3000"/>
                </a:cubicBezTo>
                <a:cubicBezTo>
                  <a:pt x="4874" y="3048"/>
                  <a:pt x="4874" y="3048"/>
                  <a:pt x="4874" y="3048"/>
                </a:cubicBezTo>
                <a:cubicBezTo>
                  <a:pt x="4862" y="3083"/>
                  <a:pt x="4862" y="3083"/>
                  <a:pt x="4862" y="3083"/>
                </a:cubicBezTo>
                <a:cubicBezTo>
                  <a:pt x="4832" y="3131"/>
                  <a:pt x="4832" y="3131"/>
                  <a:pt x="4832" y="3131"/>
                </a:cubicBezTo>
                <a:cubicBezTo>
                  <a:pt x="4761" y="3137"/>
                  <a:pt x="4761" y="3137"/>
                  <a:pt x="4761" y="3137"/>
                </a:cubicBezTo>
                <a:cubicBezTo>
                  <a:pt x="4725" y="3071"/>
                  <a:pt x="4725" y="3071"/>
                  <a:pt x="4725" y="3071"/>
                </a:cubicBezTo>
                <a:cubicBezTo>
                  <a:pt x="4672" y="3018"/>
                  <a:pt x="4672" y="3018"/>
                  <a:pt x="4672" y="3018"/>
                </a:cubicBezTo>
                <a:cubicBezTo>
                  <a:pt x="4672" y="2965"/>
                  <a:pt x="4672" y="2965"/>
                  <a:pt x="4672" y="2965"/>
                </a:cubicBezTo>
                <a:cubicBezTo>
                  <a:pt x="4660" y="2899"/>
                  <a:pt x="4660" y="2899"/>
                  <a:pt x="4660" y="2899"/>
                </a:cubicBezTo>
                <a:cubicBezTo>
                  <a:pt x="4666" y="2840"/>
                  <a:pt x="4666" y="2840"/>
                  <a:pt x="4666" y="2840"/>
                </a:cubicBezTo>
                <a:cubicBezTo>
                  <a:pt x="4577" y="2828"/>
                  <a:pt x="4577" y="2828"/>
                  <a:pt x="4577" y="2828"/>
                </a:cubicBezTo>
                <a:cubicBezTo>
                  <a:pt x="4512" y="2828"/>
                  <a:pt x="4512" y="2828"/>
                  <a:pt x="4512" y="2828"/>
                </a:cubicBezTo>
                <a:cubicBezTo>
                  <a:pt x="4482" y="2805"/>
                  <a:pt x="4482" y="2805"/>
                  <a:pt x="4482" y="2805"/>
                </a:cubicBezTo>
                <a:cubicBezTo>
                  <a:pt x="4399" y="2787"/>
                  <a:pt x="4399" y="2787"/>
                  <a:pt x="4399" y="2787"/>
                </a:cubicBezTo>
                <a:cubicBezTo>
                  <a:pt x="4364" y="2751"/>
                  <a:pt x="4364" y="2751"/>
                  <a:pt x="4364" y="2751"/>
                </a:cubicBezTo>
                <a:cubicBezTo>
                  <a:pt x="4293" y="2716"/>
                  <a:pt x="4293" y="2716"/>
                  <a:pt x="4293" y="2716"/>
                </a:cubicBezTo>
                <a:cubicBezTo>
                  <a:pt x="4222" y="2674"/>
                  <a:pt x="4222" y="2674"/>
                  <a:pt x="4222" y="2674"/>
                </a:cubicBezTo>
                <a:cubicBezTo>
                  <a:pt x="4121" y="2698"/>
                  <a:pt x="4121" y="2698"/>
                  <a:pt x="4121" y="2698"/>
                </a:cubicBezTo>
                <a:cubicBezTo>
                  <a:pt x="4103" y="2662"/>
                  <a:pt x="4103" y="2662"/>
                  <a:pt x="4103" y="2662"/>
                </a:cubicBezTo>
                <a:cubicBezTo>
                  <a:pt x="4061" y="2573"/>
                  <a:pt x="4061" y="2573"/>
                  <a:pt x="4061" y="2573"/>
                </a:cubicBezTo>
                <a:cubicBezTo>
                  <a:pt x="4014" y="2555"/>
                  <a:pt x="4014" y="2555"/>
                  <a:pt x="4014" y="2555"/>
                </a:cubicBezTo>
                <a:cubicBezTo>
                  <a:pt x="3978" y="2520"/>
                  <a:pt x="3978" y="2520"/>
                  <a:pt x="3978" y="2520"/>
                </a:cubicBezTo>
                <a:cubicBezTo>
                  <a:pt x="3990" y="2413"/>
                  <a:pt x="3990" y="2413"/>
                  <a:pt x="3990" y="2413"/>
                </a:cubicBezTo>
                <a:cubicBezTo>
                  <a:pt x="4038" y="2336"/>
                  <a:pt x="4038" y="2336"/>
                  <a:pt x="4038" y="2336"/>
                </a:cubicBezTo>
                <a:cubicBezTo>
                  <a:pt x="4091" y="2265"/>
                  <a:pt x="4091" y="2265"/>
                  <a:pt x="4091" y="2265"/>
                </a:cubicBezTo>
                <a:cubicBezTo>
                  <a:pt x="4150" y="2235"/>
                  <a:pt x="4150" y="2235"/>
                  <a:pt x="4150" y="2235"/>
                </a:cubicBezTo>
                <a:cubicBezTo>
                  <a:pt x="4198" y="2200"/>
                  <a:pt x="4198" y="2200"/>
                  <a:pt x="4198" y="2200"/>
                </a:cubicBezTo>
                <a:cubicBezTo>
                  <a:pt x="4180" y="2158"/>
                  <a:pt x="4180" y="2158"/>
                  <a:pt x="4180" y="2158"/>
                </a:cubicBezTo>
                <a:cubicBezTo>
                  <a:pt x="4103" y="2141"/>
                  <a:pt x="4103" y="2141"/>
                  <a:pt x="4103" y="2141"/>
                </a:cubicBezTo>
                <a:cubicBezTo>
                  <a:pt x="4014" y="2111"/>
                  <a:pt x="4014" y="2111"/>
                  <a:pt x="4014" y="2111"/>
                </a:cubicBezTo>
                <a:cubicBezTo>
                  <a:pt x="4115" y="2129"/>
                  <a:pt x="4115" y="2129"/>
                  <a:pt x="4115" y="2129"/>
                </a:cubicBezTo>
                <a:cubicBezTo>
                  <a:pt x="4198" y="2146"/>
                  <a:pt x="4198" y="2146"/>
                  <a:pt x="4198" y="2146"/>
                </a:cubicBezTo>
                <a:cubicBezTo>
                  <a:pt x="4239" y="2141"/>
                  <a:pt x="4239" y="2141"/>
                  <a:pt x="4239" y="2141"/>
                </a:cubicBezTo>
                <a:cubicBezTo>
                  <a:pt x="4245" y="2099"/>
                  <a:pt x="4245" y="2099"/>
                  <a:pt x="4245" y="2099"/>
                </a:cubicBezTo>
                <a:cubicBezTo>
                  <a:pt x="4316" y="2117"/>
                  <a:pt x="4316" y="2117"/>
                  <a:pt x="4316" y="2117"/>
                </a:cubicBezTo>
                <a:cubicBezTo>
                  <a:pt x="4352" y="2111"/>
                  <a:pt x="4352" y="2111"/>
                  <a:pt x="4352" y="2111"/>
                </a:cubicBezTo>
                <a:cubicBezTo>
                  <a:pt x="4358" y="2075"/>
                  <a:pt x="4358" y="2075"/>
                  <a:pt x="4358" y="2075"/>
                </a:cubicBezTo>
                <a:cubicBezTo>
                  <a:pt x="4381" y="2063"/>
                  <a:pt x="4381" y="2063"/>
                  <a:pt x="4381" y="2063"/>
                </a:cubicBezTo>
                <a:cubicBezTo>
                  <a:pt x="4399" y="2016"/>
                  <a:pt x="4399" y="2016"/>
                  <a:pt x="4399" y="2016"/>
                </a:cubicBezTo>
                <a:cubicBezTo>
                  <a:pt x="4346" y="2010"/>
                  <a:pt x="4346" y="2010"/>
                  <a:pt x="4346" y="2010"/>
                </a:cubicBezTo>
                <a:cubicBezTo>
                  <a:pt x="4287" y="2004"/>
                  <a:pt x="4287" y="2004"/>
                  <a:pt x="4287" y="2004"/>
                </a:cubicBezTo>
                <a:cubicBezTo>
                  <a:pt x="4263" y="1980"/>
                  <a:pt x="4263" y="1980"/>
                  <a:pt x="4263" y="1980"/>
                </a:cubicBezTo>
                <a:cubicBezTo>
                  <a:pt x="4192" y="1951"/>
                  <a:pt x="4192" y="1951"/>
                  <a:pt x="4192" y="1951"/>
                </a:cubicBezTo>
                <a:cubicBezTo>
                  <a:pt x="4239" y="1957"/>
                  <a:pt x="4239" y="1957"/>
                  <a:pt x="4239" y="1957"/>
                </a:cubicBezTo>
                <a:cubicBezTo>
                  <a:pt x="4316" y="1975"/>
                  <a:pt x="4316" y="1975"/>
                  <a:pt x="4316" y="1975"/>
                </a:cubicBezTo>
                <a:cubicBezTo>
                  <a:pt x="4370" y="1992"/>
                  <a:pt x="4370" y="1992"/>
                  <a:pt x="4370" y="1992"/>
                </a:cubicBezTo>
                <a:cubicBezTo>
                  <a:pt x="4417" y="1975"/>
                  <a:pt x="4417" y="1975"/>
                  <a:pt x="4417" y="1975"/>
                </a:cubicBezTo>
                <a:cubicBezTo>
                  <a:pt x="4453" y="1933"/>
                  <a:pt x="4453" y="1933"/>
                  <a:pt x="4453" y="1933"/>
                </a:cubicBezTo>
                <a:cubicBezTo>
                  <a:pt x="4417" y="1897"/>
                  <a:pt x="4417" y="1897"/>
                  <a:pt x="4417" y="1897"/>
                </a:cubicBezTo>
                <a:cubicBezTo>
                  <a:pt x="4470" y="1897"/>
                  <a:pt x="4470" y="1897"/>
                  <a:pt x="4470" y="1897"/>
                </a:cubicBezTo>
                <a:cubicBezTo>
                  <a:pt x="4500" y="1927"/>
                  <a:pt x="4500" y="1927"/>
                  <a:pt x="4500" y="1927"/>
                </a:cubicBezTo>
                <a:cubicBezTo>
                  <a:pt x="4476" y="1963"/>
                  <a:pt x="4476" y="1963"/>
                  <a:pt x="4476" y="1963"/>
                </a:cubicBezTo>
                <a:cubicBezTo>
                  <a:pt x="4453" y="2028"/>
                  <a:pt x="4453" y="2028"/>
                  <a:pt x="4453" y="2028"/>
                </a:cubicBezTo>
                <a:cubicBezTo>
                  <a:pt x="4453" y="2105"/>
                  <a:pt x="4453" y="2105"/>
                  <a:pt x="4453" y="2105"/>
                </a:cubicBezTo>
                <a:cubicBezTo>
                  <a:pt x="4399" y="2117"/>
                  <a:pt x="4399" y="2117"/>
                  <a:pt x="4399" y="2117"/>
                </a:cubicBezTo>
                <a:cubicBezTo>
                  <a:pt x="4417" y="2152"/>
                  <a:pt x="4417" y="2152"/>
                  <a:pt x="4417" y="2152"/>
                </a:cubicBezTo>
                <a:cubicBezTo>
                  <a:pt x="4470" y="2158"/>
                  <a:pt x="4470" y="2158"/>
                  <a:pt x="4470" y="2158"/>
                </a:cubicBezTo>
                <a:cubicBezTo>
                  <a:pt x="4470" y="2188"/>
                  <a:pt x="4470" y="2188"/>
                  <a:pt x="4470" y="2188"/>
                </a:cubicBezTo>
                <a:cubicBezTo>
                  <a:pt x="4470" y="2188"/>
                  <a:pt x="4524" y="2200"/>
                  <a:pt x="4542" y="2182"/>
                </a:cubicBezTo>
                <a:cubicBezTo>
                  <a:pt x="4559" y="2141"/>
                  <a:pt x="4559" y="2141"/>
                  <a:pt x="4559" y="2141"/>
                </a:cubicBezTo>
                <a:cubicBezTo>
                  <a:pt x="4631" y="2146"/>
                  <a:pt x="4631" y="2146"/>
                  <a:pt x="4631" y="2146"/>
                </a:cubicBezTo>
                <a:cubicBezTo>
                  <a:pt x="4666" y="2152"/>
                  <a:pt x="4666" y="2152"/>
                  <a:pt x="4666" y="2152"/>
                </a:cubicBezTo>
                <a:cubicBezTo>
                  <a:pt x="4702" y="2170"/>
                  <a:pt x="4702" y="2170"/>
                  <a:pt x="4702" y="2170"/>
                </a:cubicBezTo>
                <a:cubicBezTo>
                  <a:pt x="4755" y="2170"/>
                  <a:pt x="4755" y="2170"/>
                  <a:pt x="4755" y="2170"/>
                </a:cubicBezTo>
                <a:cubicBezTo>
                  <a:pt x="4761" y="2123"/>
                  <a:pt x="4761" y="2123"/>
                  <a:pt x="4761" y="2123"/>
                </a:cubicBezTo>
                <a:cubicBezTo>
                  <a:pt x="4708" y="2111"/>
                  <a:pt x="4708" y="2111"/>
                  <a:pt x="4708" y="2111"/>
                </a:cubicBezTo>
                <a:cubicBezTo>
                  <a:pt x="4684" y="2057"/>
                  <a:pt x="4684" y="2057"/>
                  <a:pt x="4684" y="2057"/>
                </a:cubicBezTo>
                <a:cubicBezTo>
                  <a:pt x="4619" y="2052"/>
                  <a:pt x="4619" y="2052"/>
                  <a:pt x="4619" y="2052"/>
                </a:cubicBezTo>
                <a:cubicBezTo>
                  <a:pt x="4565" y="2010"/>
                  <a:pt x="4565" y="2010"/>
                  <a:pt x="4565" y="2010"/>
                </a:cubicBezTo>
                <a:cubicBezTo>
                  <a:pt x="4518" y="1998"/>
                  <a:pt x="4518" y="1998"/>
                  <a:pt x="4518" y="1998"/>
                </a:cubicBezTo>
                <a:cubicBezTo>
                  <a:pt x="4518" y="1968"/>
                  <a:pt x="4518" y="1968"/>
                  <a:pt x="4518" y="1968"/>
                </a:cubicBezTo>
                <a:cubicBezTo>
                  <a:pt x="4565" y="1975"/>
                  <a:pt x="4565" y="1975"/>
                  <a:pt x="4565" y="1975"/>
                </a:cubicBezTo>
                <a:cubicBezTo>
                  <a:pt x="4583" y="1957"/>
                  <a:pt x="4583" y="1957"/>
                  <a:pt x="4583" y="1957"/>
                </a:cubicBezTo>
                <a:cubicBezTo>
                  <a:pt x="4577" y="1927"/>
                  <a:pt x="4577" y="1927"/>
                  <a:pt x="4577" y="1927"/>
                </a:cubicBezTo>
                <a:cubicBezTo>
                  <a:pt x="4631" y="1927"/>
                  <a:pt x="4631" y="1927"/>
                  <a:pt x="4631" y="1927"/>
                </a:cubicBezTo>
                <a:cubicBezTo>
                  <a:pt x="4648" y="1891"/>
                  <a:pt x="4648" y="1891"/>
                  <a:pt x="4648" y="1891"/>
                </a:cubicBezTo>
                <a:cubicBezTo>
                  <a:pt x="4702" y="1856"/>
                  <a:pt x="4702" y="1856"/>
                  <a:pt x="4702" y="1856"/>
                </a:cubicBezTo>
                <a:cubicBezTo>
                  <a:pt x="4720" y="1820"/>
                  <a:pt x="4720" y="1820"/>
                  <a:pt x="4720" y="1820"/>
                </a:cubicBezTo>
                <a:cubicBezTo>
                  <a:pt x="4690" y="1791"/>
                  <a:pt x="4690" y="1791"/>
                  <a:pt x="4690" y="1791"/>
                </a:cubicBezTo>
                <a:cubicBezTo>
                  <a:pt x="4666" y="1731"/>
                  <a:pt x="4666" y="1731"/>
                  <a:pt x="4666" y="1731"/>
                </a:cubicBezTo>
                <a:cubicBezTo>
                  <a:pt x="4714" y="1725"/>
                  <a:pt x="4714" y="1725"/>
                  <a:pt x="4714" y="1725"/>
                </a:cubicBezTo>
                <a:cubicBezTo>
                  <a:pt x="4725" y="1678"/>
                  <a:pt x="4725" y="1678"/>
                  <a:pt x="4725" y="1678"/>
                </a:cubicBezTo>
                <a:cubicBezTo>
                  <a:pt x="4690" y="1636"/>
                  <a:pt x="4690" y="1636"/>
                  <a:pt x="4690" y="1636"/>
                </a:cubicBezTo>
                <a:cubicBezTo>
                  <a:pt x="4642" y="1613"/>
                  <a:pt x="4642" y="1613"/>
                  <a:pt x="4642" y="1613"/>
                </a:cubicBezTo>
                <a:cubicBezTo>
                  <a:pt x="4571" y="1577"/>
                  <a:pt x="4571" y="1577"/>
                  <a:pt x="4571" y="1577"/>
                </a:cubicBezTo>
                <a:cubicBezTo>
                  <a:pt x="4648" y="1577"/>
                  <a:pt x="4648" y="1577"/>
                  <a:pt x="4648" y="1577"/>
                </a:cubicBezTo>
                <a:cubicBezTo>
                  <a:pt x="4654" y="1559"/>
                  <a:pt x="4654" y="1559"/>
                  <a:pt x="4654" y="1559"/>
                </a:cubicBezTo>
                <a:cubicBezTo>
                  <a:pt x="4714" y="1565"/>
                  <a:pt x="4714" y="1565"/>
                  <a:pt x="4714" y="1565"/>
                </a:cubicBezTo>
                <a:cubicBezTo>
                  <a:pt x="4755" y="1589"/>
                  <a:pt x="4755" y="1589"/>
                  <a:pt x="4755" y="1589"/>
                </a:cubicBezTo>
                <a:cubicBezTo>
                  <a:pt x="4814" y="1583"/>
                  <a:pt x="4814" y="1583"/>
                  <a:pt x="4814" y="1583"/>
                </a:cubicBezTo>
                <a:cubicBezTo>
                  <a:pt x="4868" y="1571"/>
                  <a:pt x="4868" y="1571"/>
                  <a:pt x="4868" y="1571"/>
                </a:cubicBezTo>
                <a:cubicBezTo>
                  <a:pt x="4820" y="1530"/>
                  <a:pt x="4820" y="1530"/>
                  <a:pt x="4820" y="1530"/>
                </a:cubicBezTo>
                <a:cubicBezTo>
                  <a:pt x="4856" y="1524"/>
                  <a:pt x="4856" y="1524"/>
                  <a:pt x="4856" y="1524"/>
                </a:cubicBezTo>
                <a:cubicBezTo>
                  <a:pt x="4903" y="1571"/>
                  <a:pt x="4903" y="1571"/>
                  <a:pt x="4903" y="1571"/>
                </a:cubicBezTo>
                <a:cubicBezTo>
                  <a:pt x="4957" y="1577"/>
                  <a:pt x="4957" y="1577"/>
                  <a:pt x="4957" y="1577"/>
                </a:cubicBezTo>
                <a:cubicBezTo>
                  <a:pt x="4980" y="1625"/>
                  <a:pt x="4980" y="1625"/>
                  <a:pt x="4980" y="1625"/>
                </a:cubicBezTo>
                <a:cubicBezTo>
                  <a:pt x="5022" y="1631"/>
                  <a:pt x="5022" y="1631"/>
                  <a:pt x="5022" y="1631"/>
                </a:cubicBezTo>
                <a:cubicBezTo>
                  <a:pt x="5040" y="1666"/>
                  <a:pt x="5040" y="1666"/>
                  <a:pt x="5040" y="1666"/>
                </a:cubicBezTo>
                <a:cubicBezTo>
                  <a:pt x="5087" y="1684"/>
                  <a:pt x="5087" y="1684"/>
                  <a:pt x="5087" y="1684"/>
                </a:cubicBezTo>
                <a:cubicBezTo>
                  <a:pt x="5111" y="1725"/>
                  <a:pt x="5111" y="1725"/>
                  <a:pt x="5111" y="1725"/>
                </a:cubicBezTo>
                <a:cubicBezTo>
                  <a:pt x="5158" y="1743"/>
                  <a:pt x="5158" y="1743"/>
                  <a:pt x="5158" y="1743"/>
                </a:cubicBezTo>
                <a:cubicBezTo>
                  <a:pt x="5194" y="1785"/>
                  <a:pt x="5194" y="1785"/>
                  <a:pt x="5194" y="1785"/>
                </a:cubicBezTo>
                <a:cubicBezTo>
                  <a:pt x="5206" y="1838"/>
                  <a:pt x="5206" y="1838"/>
                  <a:pt x="5206" y="1838"/>
                </a:cubicBezTo>
                <a:cubicBezTo>
                  <a:pt x="5146" y="1891"/>
                  <a:pt x="5146" y="1891"/>
                  <a:pt x="5146" y="1891"/>
                </a:cubicBezTo>
                <a:cubicBezTo>
                  <a:pt x="5099" y="1945"/>
                  <a:pt x="5099" y="1945"/>
                  <a:pt x="5099" y="1945"/>
                </a:cubicBezTo>
                <a:cubicBezTo>
                  <a:pt x="5123" y="1998"/>
                  <a:pt x="5123" y="1998"/>
                  <a:pt x="5123" y="1998"/>
                </a:cubicBezTo>
                <a:cubicBezTo>
                  <a:pt x="5040" y="2010"/>
                  <a:pt x="5040" y="2010"/>
                  <a:pt x="5040" y="2010"/>
                </a:cubicBezTo>
                <a:cubicBezTo>
                  <a:pt x="4992" y="1998"/>
                  <a:pt x="4992" y="1998"/>
                  <a:pt x="4992" y="1998"/>
                </a:cubicBezTo>
                <a:cubicBezTo>
                  <a:pt x="4945" y="1998"/>
                  <a:pt x="4945" y="1998"/>
                  <a:pt x="4945" y="1998"/>
                </a:cubicBezTo>
                <a:cubicBezTo>
                  <a:pt x="4886" y="2040"/>
                  <a:pt x="4886" y="2040"/>
                  <a:pt x="4886" y="2040"/>
                </a:cubicBezTo>
                <a:cubicBezTo>
                  <a:pt x="4886" y="2087"/>
                  <a:pt x="4886" y="2087"/>
                  <a:pt x="4886" y="2087"/>
                </a:cubicBezTo>
                <a:cubicBezTo>
                  <a:pt x="4957" y="2099"/>
                  <a:pt x="4957" y="2099"/>
                  <a:pt x="4957" y="2099"/>
                </a:cubicBezTo>
                <a:cubicBezTo>
                  <a:pt x="5016" y="2093"/>
                  <a:pt x="5016" y="2093"/>
                  <a:pt x="5016" y="2093"/>
                </a:cubicBezTo>
                <a:cubicBezTo>
                  <a:pt x="5028" y="2069"/>
                  <a:pt x="5028" y="2069"/>
                  <a:pt x="5028" y="2069"/>
                </a:cubicBezTo>
                <a:cubicBezTo>
                  <a:pt x="5052" y="2052"/>
                  <a:pt x="5052" y="2052"/>
                  <a:pt x="5052" y="2052"/>
                </a:cubicBezTo>
                <a:cubicBezTo>
                  <a:pt x="5093" y="2063"/>
                  <a:pt x="5093" y="2063"/>
                  <a:pt x="5093" y="2063"/>
                </a:cubicBezTo>
                <a:cubicBezTo>
                  <a:pt x="5158" y="2081"/>
                  <a:pt x="5158" y="2081"/>
                  <a:pt x="5158" y="2081"/>
                </a:cubicBezTo>
                <a:cubicBezTo>
                  <a:pt x="5224" y="2146"/>
                  <a:pt x="5224" y="2146"/>
                  <a:pt x="5224" y="2146"/>
                </a:cubicBezTo>
                <a:cubicBezTo>
                  <a:pt x="5241" y="2182"/>
                  <a:pt x="5241" y="2182"/>
                  <a:pt x="5241" y="2182"/>
                </a:cubicBezTo>
                <a:cubicBezTo>
                  <a:pt x="5277" y="2223"/>
                  <a:pt x="5277" y="2223"/>
                  <a:pt x="5277" y="2223"/>
                </a:cubicBezTo>
                <a:cubicBezTo>
                  <a:pt x="5336" y="2223"/>
                  <a:pt x="5336" y="2223"/>
                  <a:pt x="5336" y="2223"/>
                </a:cubicBezTo>
                <a:cubicBezTo>
                  <a:pt x="5395" y="2277"/>
                  <a:pt x="5395" y="2277"/>
                  <a:pt x="5395" y="2277"/>
                </a:cubicBezTo>
                <a:cubicBezTo>
                  <a:pt x="5484" y="2283"/>
                  <a:pt x="5484" y="2283"/>
                  <a:pt x="5484" y="2283"/>
                </a:cubicBezTo>
                <a:cubicBezTo>
                  <a:pt x="5544" y="2307"/>
                  <a:pt x="5544" y="2307"/>
                  <a:pt x="5544" y="2307"/>
                </a:cubicBezTo>
                <a:cubicBezTo>
                  <a:pt x="5550" y="2271"/>
                  <a:pt x="5550" y="2271"/>
                  <a:pt x="5550" y="2271"/>
                </a:cubicBezTo>
                <a:cubicBezTo>
                  <a:pt x="5455" y="2200"/>
                  <a:pt x="5455" y="2200"/>
                  <a:pt x="5455" y="2200"/>
                </a:cubicBezTo>
                <a:cubicBezTo>
                  <a:pt x="5413" y="2170"/>
                  <a:pt x="5413" y="2170"/>
                  <a:pt x="5413" y="2170"/>
                </a:cubicBezTo>
                <a:cubicBezTo>
                  <a:pt x="5395" y="2134"/>
                  <a:pt x="5395" y="2134"/>
                  <a:pt x="5395" y="2134"/>
                </a:cubicBezTo>
                <a:cubicBezTo>
                  <a:pt x="5455" y="2170"/>
                  <a:pt x="5455" y="2170"/>
                  <a:pt x="5455" y="2170"/>
                </a:cubicBezTo>
                <a:cubicBezTo>
                  <a:pt x="5561" y="2223"/>
                  <a:pt x="5561" y="2223"/>
                  <a:pt x="5561" y="2223"/>
                </a:cubicBezTo>
                <a:cubicBezTo>
                  <a:pt x="5615" y="2253"/>
                  <a:pt x="5615" y="2253"/>
                  <a:pt x="5615" y="2253"/>
                </a:cubicBezTo>
                <a:cubicBezTo>
                  <a:pt x="5615" y="2200"/>
                  <a:pt x="5615" y="2200"/>
                  <a:pt x="5615" y="2200"/>
                </a:cubicBezTo>
                <a:cubicBezTo>
                  <a:pt x="5650" y="2158"/>
                  <a:pt x="5650" y="2158"/>
                  <a:pt x="5650" y="2158"/>
                </a:cubicBezTo>
                <a:cubicBezTo>
                  <a:pt x="5597" y="2129"/>
                  <a:pt x="5597" y="2129"/>
                  <a:pt x="5597" y="2129"/>
                </a:cubicBezTo>
                <a:cubicBezTo>
                  <a:pt x="5585" y="2057"/>
                  <a:pt x="5585" y="2057"/>
                  <a:pt x="5585" y="2057"/>
                </a:cubicBezTo>
                <a:cubicBezTo>
                  <a:pt x="5514" y="2034"/>
                  <a:pt x="5514" y="2034"/>
                  <a:pt x="5514" y="2034"/>
                </a:cubicBezTo>
                <a:cubicBezTo>
                  <a:pt x="5425" y="1939"/>
                  <a:pt x="5425" y="1939"/>
                  <a:pt x="5425" y="1939"/>
                </a:cubicBezTo>
                <a:cubicBezTo>
                  <a:pt x="5455" y="1915"/>
                  <a:pt x="5455" y="1915"/>
                  <a:pt x="5455" y="1915"/>
                </a:cubicBezTo>
                <a:cubicBezTo>
                  <a:pt x="5484" y="1891"/>
                  <a:pt x="5484" y="1891"/>
                  <a:pt x="5484" y="1891"/>
                </a:cubicBezTo>
                <a:cubicBezTo>
                  <a:pt x="5597" y="1975"/>
                  <a:pt x="5597" y="1975"/>
                  <a:pt x="5597" y="1975"/>
                </a:cubicBezTo>
                <a:cubicBezTo>
                  <a:pt x="5638" y="2034"/>
                  <a:pt x="5638" y="2034"/>
                  <a:pt x="5638" y="2034"/>
                </a:cubicBezTo>
                <a:cubicBezTo>
                  <a:pt x="5686" y="2040"/>
                  <a:pt x="5686" y="2040"/>
                  <a:pt x="5686" y="2040"/>
                </a:cubicBezTo>
                <a:cubicBezTo>
                  <a:pt x="5704" y="1975"/>
                  <a:pt x="5704" y="1975"/>
                  <a:pt x="5704" y="1975"/>
                </a:cubicBezTo>
                <a:cubicBezTo>
                  <a:pt x="5763" y="1957"/>
                  <a:pt x="5763" y="1957"/>
                  <a:pt x="5763" y="1957"/>
                </a:cubicBezTo>
                <a:cubicBezTo>
                  <a:pt x="5769" y="1927"/>
                  <a:pt x="5769" y="1927"/>
                  <a:pt x="5769" y="1927"/>
                </a:cubicBezTo>
                <a:cubicBezTo>
                  <a:pt x="5811" y="1927"/>
                  <a:pt x="5811" y="1927"/>
                  <a:pt x="5811" y="1927"/>
                </a:cubicBezTo>
                <a:cubicBezTo>
                  <a:pt x="5828" y="1897"/>
                  <a:pt x="5828" y="1897"/>
                  <a:pt x="5828" y="1897"/>
                </a:cubicBezTo>
                <a:cubicBezTo>
                  <a:pt x="5822" y="1856"/>
                  <a:pt x="5822" y="1856"/>
                  <a:pt x="5822" y="1856"/>
                </a:cubicBezTo>
                <a:cubicBezTo>
                  <a:pt x="5745" y="1856"/>
                  <a:pt x="5745" y="1856"/>
                  <a:pt x="5745" y="1856"/>
                </a:cubicBezTo>
                <a:cubicBezTo>
                  <a:pt x="5745" y="1832"/>
                  <a:pt x="5745" y="1832"/>
                  <a:pt x="5745" y="1832"/>
                </a:cubicBezTo>
                <a:cubicBezTo>
                  <a:pt x="5698" y="1797"/>
                  <a:pt x="5698" y="1797"/>
                  <a:pt x="5698" y="1797"/>
                </a:cubicBezTo>
                <a:cubicBezTo>
                  <a:pt x="5662" y="1791"/>
                  <a:pt x="5662" y="1791"/>
                  <a:pt x="5662" y="1791"/>
                </a:cubicBezTo>
                <a:cubicBezTo>
                  <a:pt x="5609" y="1767"/>
                  <a:pt x="5609" y="1767"/>
                  <a:pt x="5609" y="1767"/>
                </a:cubicBezTo>
                <a:cubicBezTo>
                  <a:pt x="5573" y="1767"/>
                  <a:pt x="5573" y="1767"/>
                  <a:pt x="5573" y="1767"/>
                </a:cubicBezTo>
                <a:cubicBezTo>
                  <a:pt x="5561" y="1737"/>
                  <a:pt x="5561" y="1737"/>
                  <a:pt x="5561" y="1737"/>
                </a:cubicBezTo>
                <a:cubicBezTo>
                  <a:pt x="5544" y="1708"/>
                  <a:pt x="5544" y="1708"/>
                  <a:pt x="5544" y="1708"/>
                </a:cubicBezTo>
                <a:cubicBezTo>
                  <a:pt x="5479" y="1708"/>
                  <a:pt x="5479" y="1708"/>
                  <a:pt x="5479" y="1708"/>
                </a:cubicBezTo>
                <a:cubicBezTo>
                  <a:pt x="5449" y="1708"/>
                  <a:pt x="5449" y="1708"/>
                  <a:pt x="5449" y="1708"/>
                </a:cubicBezTo>
                <a:cubicBezTo>
                  <a:pt x="5449" y="1654"/>
                  <a:pt x="5449" y="1654"/>
                  <a:pt x="5449" y="1654"/>
                </a:cubicBezTo>
                <a:cubicBezTo>
                  <a:pt x="5496" y="1654"/>
                  <a:pt x="5496" y="1654"/>
                  <a:pt x="5496" y="1654"/>
                </a:cubicBezTo>
                <a:cubicBezTo>
                  <a:pt x="5520" y="1636"/>
                  <a:pt x="5520" y="1636"/>
                  <a:pt x="5520" y="1636"/>
                </a:cubicBezTo>
                <a:cubicBezTo>
                  <a:pt x="5455" y="1619"/>
                  <a:pt x="5455" y="1619"/>
                  <a:pt x="5455" y="1619"/>
                </a:cubicBezTo>
                <a:cubicBezTo>
                  <a:pt x="5467" y="1595"/>
                  <a:pt x="5467" y="1595"/>
                  <a:pt x="5467" y="1595"/>
                </a:cubicBezTo>
                <a:cubicBezTo>
                  <a:pt x="5496" y="1589"/>
                  <a:pt x="5496" y="1589"/>
                  <a:pt x="5496" y="1589"/>
                </a:cubicBezTo>
                <a:cubicBezTo>
                  <a:pt x="5461" y="1559"/>
                  <a:pt x="5461" y="1559"/>
                  <a:pt x="5461" y="1559"/>
                </a:cubicBezTo>
                <a:cubicBezTo>
                  <a:pt x="5407" y="1542"/>
                  <a:pt x="5407" y="1542"/>
                  <a:pt x="5407" y="1542"/>
                </a:cubicBezTo>
                <a:cubicBezTo>
                  <a:pt x="5425" y="1512"/>
                  <a:pt x="5425" y="1512"/>
                  <a:pt x="5425" y="1512"/>
                </a:cubicBezTo>
                <a:cubicBezTo>
                  <a:pt x="5372" y="1488"/>
                  <a:pt x="5372" y="1488"/>
                  <a:pt x="5372" y="1488"/>
                </a:cubicBezTo>
                <a:cubicBezTo>
                  <a:pt x="5312" y="1494"/>
                  <a:pt x="5312" y="1494"/>
                  <a:pt x="5312" y="1494"/>
                </a:cubicBezTo>
                <a:cubicBezTo>
                  <a:pt x="5306" y="1465"/>
                  <a:pt x="5306" y="1465"/>
                  <a:pt x="5306" y="1465"/>
                </a:cubicBezTo>
                <a:cubicBezTo>
                  <a:pt x="5259" y="1465"/>
                  <a:pt x="5259" y="1465"/>
                  <a:pt x="5259" y="1465"/>
                </a:cubicBezTo>
                <a:cubicBezTo>
                  <a:pt x="5235" y="1459"/>
                  <a:pt x="5235" y="1459"/>
                  <a:pt x="5235" y="1459"/>
                </a:cubicBezTo>
                <a:cubicBezTo>
                  <a:pt x="5277" y="1429"/>
                  <a:pt x="5277" y="1429"/>
                  <a:pt x="5277" y="1429"/>
                </a:cubicBezTo>
                <a:cubicBezTo>
                  <a:pt x="5224" y="1417"/>
                  <a:pt x="5224" y="1417"/>
                  <a:pt x="5224" y="1417"/>
                </a:cubicBezTo>
                <a:cubicBezTo>
                  <a:pt x="5152" y="1429"/>
                  <a:pt x="5152" y="1429"/>
                  <a:pt x="5152" y="1429"/>
                </a:cubicBezTo>
                <a:cubicBezTo>
                  <a:pt x="5111" y="1387"/>
                  <a:pt x="5111" y="1387"/>
                  <a:pt x="5111" y="1387"/>
                </a:cubicBezTo>
                <a:cubicBezTo>
                  <a:pt x="5105" y="1358"/>
                  <a:pt x="5105" y="1358"/>
                  <a:pt x="5105" y="1358"/>
                </a:cubicBezTo>
                <a:cubicBezTo>
                  <a:pt x="5057" y="1358"/>
                  <a:pt x="5057" y="1358"/>
                  <a:pt x="5057" y="1358"/>
                </a:cubicBezTo>
                <a:cubicBezTo>
                  <a:pt x="5057" y="1328"/>
                  <a:pt x="5057" y="1328"/>
                  <a:pt x="5057" y="1328"/>
                </a:cubicBezTo>
                <a:cubicBezTo>
                  <a:pt x="4986" y="1304"/>
                  <a:pt x="4986" y="1304"/>
                  <a:pt x="4986" y="1304"/>
                </a:cubicBezTo>
                <a:cubicBezTo>
                  <a:pt x="4897" y="1304"/>
                  <a:pt x="4897" y="1304"/>
                  <a:pt x="4897" y="1304"/>
                </a:cubicBezTo>
                <a:cubicBezTo>
                  <a:pt x="4886" y="1328"/>
                  <a:pt x="4886" y="1328"/>
                  <a:pt x="4886" y="1328"/>
                </a:cubicBezTo>
                <a:cubicBezTo>
                  <a:pt x="4844" y="1334"/>
                  <a:pt x="4844" y="1334"/>
                  <a:pt x="4844" y="1334"/>
                </a:cubicBezTo>
                <a:cubicBezTo>
                  <a:pt x="4802" y="1328"/>
                  <a:pt x="4802" y="1328"/>
                  <a:pt x="4802" y="1328"/>
                </a:cubicBezTo>
                <a:cubicBezTo>
                  <a:pt x="4785" y="1358"/>
                  <a:pt x="4785" y="1358"/>
                  <a:pt x="4785" y="1358"/>
                </a:cubicBezTo>
                <a:cubicBezTo>
                  <a:pt x="4743" y="1358"/>
                  <a:pt x="4743" y="1358"/>
                  <a:pt x="4743" y="1358"/>
                </a:cubicBezTo>
                <a:cubicBezTo>
                  <a:pt x="4737" y="1322"/>
                  <a:pt x="4737" y="1322"/>
                  <a:pt x="4737" y="1322"/>
                </a:cubicBezTo>
                <a:cubicBezTo>
                  <a:pt x="4767" y="1281"/>
                  <a:pt x="4767" y="1281"/>
                  <a:pt x="4767" y="1281"/>
                </a:cubicBezTo>
                <a:cubicBezTo>
                  <a:pt x="4725" y="1233"/>
                  <a:pt x="4725" y="1233"/>
                  <a:pt x="4725" y="1233"/>
                </a:cubicBezTo>
                <a:cubicBezTo>
                  <a:pt x="4702" y="1186"/>
                  <a:pt x="4702" y="1186"/>
                  <a:pt x="4702" y="1186"/>
                </a:cubicBezTo>
                <a:cubicBezTo>
                  <a:pt x="4625" y="1186"/>
                  <a:pt x="4625" y="1186"/>
                  <a:pt x="4625" y="1186"/>
                </a:cubicBezTo>
                <a:cubicBezTo>
                  <a:pt x="4583" y="1221"/>
                  <a:pt x="4583" y="1221"/>
                  <a:pt x="4583" y="1221"/>
                </a:cubicBezTo>
                <a:cubicBezTo>
                  <a:pt x="4530" y="1221"/>
                  <a:pt x="4530" y="1221"/>
                  <a:pt x="4530" y="1221"/>
                </a:cubicBezTo>
                <a:cubicBezTo>
                  <a:pt x="4494" y="1245"/>
                  <a:pt x="4494" y="1245"/>
                  <a:pt x="4494" y="1245"/>
                </a:cubicBezTo>
                <a:cubicBezTo>
                  <a:pt x="4488" y="1293"/>
                  <a:pt x="4488" y="1293"/>
                  <a:pt x="4488" y="1293"/>
                </a:cubicBezTo>
                <a:cubicBezTo>
                  <a:pt x="4518" y="1340"/>
                  <a:pt x="4518" y="1340"/>
                  <a:pt x="4518" y="1340"/>
                </a:cubicBezTo>
                <a:cubicBezTo>
                  <a:pt x="4494" y="1370"/>
                  <a:pt x="4494" y="1370"/>
                  <a:pt x="4494" y="1370"/>
                </a:cubicBezTo>
                <a:cubicBezTo>
                  <a:pt x="4542" y="1429"/>
                  <a:pt x="4542" y="1429"/>
                  <a:pt x="4542" y="1429"/>
                </a:cubicBezTo>
                <a:cubicBezTo>
                  <a:pt x="4506" y="1435"/>
                  <a:pt x="4506" y="1435"/>
                  <a:pt x="4506" y="1435"/>
                </a:cubicBezTo>
                <a:cubicBezTo>
                  <a:pt x="4453" y="1387"/>
                  <a:pt x="4453" y="1387"/>
                  <a:pt x="4453" y="1387"/>
                </a:cubicBezTo>
                <a:cubicBezTo>
                  <a:pt x="4435" y="1316"/>
                  <a:pt x="4435" y="1316"/>
                  <a:pt x="4435" y="1316"/>
                </a:cubicBezTo>
                <a:cubicBezTo>
                  <a:pt x="4429" y="1269"/>
                  <a:pt x="4429" y="1269"/>
                  <a:pt x="4429" y="1269"/>
                </a:cubicBezTo>
                <a:cubicBezTo>
                  <a:pt x="4470" y="1221"/>
                  <a:pt x="4470" y="1221"/>
                  <a:pt x="4470" y="1221"/>
                </a:cubicBezTo>
                <a:cubicBezTo>
                  <a:pt x="4524" y="1186"/>
                  <a:pt x="4524" y="1186"/>
                  <a:pt x="4524" y="1186"/>
                </a:cubicBezTo>
                <a:cubicBezTo>
                  <a:pt x="4447" y="1186"/>
                  <a:pt x="4447" y="1186"/>
                  <a:pt x="4447" y="1186"/>
                </a:cubicBezTo>
                <a:cubicBezTo>
                  <a:pt x="4370" y="1192"/>
                  <a:pt x="4370" y="1192"/>
                  <a:pt x="4370" y="1192"/>
                </a:cubicBezTo>
                <a:cubicBezTo>
                  <a:pt x="4299" y="1251"/>
                  <a:pt x="4299" y="1251"/>
                  <a:pt x="4299" y="1251"/>
                </a:cubicBezTo>
                <a:cubicBezTo>
                  <a:pt x="4257" y="1328"/>
                  <a:pt x="4257" y="1328"/>
                  <a:pt x="4257" y="1328"/>
                </a:cubicBezTo>
                <a:cubicBezTo>
                  <a:pt x="4251" y="1429"/>
                  <a:pt x="4251" y="1429"/>
                  <a:pt x="4251" y="1429"/>
                </a:cubicBezTo>
                <a:cubicBezTo>
                  <a:pt x="4316" y="1441"/>
                  <a:pt x="4316" y="1441"/>
                  <a:pt x="4316" y="1441"/>
                </a:cubicBezTo>
                <a:cubicBezTo>
                  <a:pt x="4364" y="1441"/>
                  <a:pt x="4364" y="1441"/>
                  <a:pt x="4364" y="1441"/>
                </a:cubicBezTo>
                <a:cubicBezTo>
                  <a:pt x="4381" y="1482"/>
                  <a:pt x="4381" y="1482"/>
                  <a:pt x="4381" y="1482"/>
                </a:cubicBezTo>
                <a:cubicBezTo>
                  <a:pt x="4334" y="1470"/>
                  <a:pt x="4334" y="1470"/>
                  <a:pt x="4334" y="1470"/>
                </a:cubicBezTo>
                <a:cubicBezTo>
                  <a:pt x="4275" y="1488"/>
                  <a:pt x="4275" y="1488"/>
                  <a:pt x="4275" y="1488"/>
                </a:cubicBezTo>
                <a:cubicBezTo>
                  <a:pt x="4322" y="1530"/>
                  <a:pt x="4322" y="1530"/>
                  <a:pt x="4322" y="1530"/>
                </a:cubicBezTo>
                <a:cubicBezTo>
                  <a:pt x="4388" y="1530"/>
                  <a:pt x="4388" y="1530"/>
                  <a:pt x="4388" y="1530"/>
                </a:cubicBezTo>
                <a:cubicBezTo>
                  <a:pt x="4417" y="1518"/>
                  <a:pt x="4417" y="1518"/>
                  <a:pt x="4417" y="1518"/>
                </a:cubicBezTo>
                <a:cubicBezTo>
                  <a:pt x="4459" y="1548"/>
                  <a:pt x="4459" y="1548"/>
                  <a:pt x="4459" y="1548"/>
                </a:cubicBezTo>
                <a:cubicBezTo>
                  <a:pt x="4542" y="1571"/>
                  <a:pt x="4542" y="1571"/>
                  <a:pt x="4542" y="1571"/>
                </a:cubicBezTo>
                <a:cubicBezTo>
                  <a:pt x="4494" y="1589"/>
                  <a:pt x="4494" y="1589"/>
                  <a:pt x="4494" y="1589"/>
                </a:cubicBezTo>
                <a:cubicBezTo>
                  <a:pt x="4488" y="1631"/>
                  <a:pt x="4488" y="1631"/>
                  <a:pt x="4488" y="1631"/>
                </a:cubicBezTo>
                <a:cubicBezTo>
                  <a:pt x="4524" y="1654"/>
                  <a:pt x="4524" y="1654"/>
                  <a:pt x="4524" y="1654"/>
                </a:cubicBezTo>
                <a:cubicBezTo>
                  <a:pt x="4470" y="1731"/>
                  <a:pt x="4470" y="1731"/>
                  <a:pt x="4470" y="1731"/>
                </a:cubicBezTo>
                <a:cubicBezTo>
                  <a:pt x="4441" y="1791"/>
                  <a:pt x="4441" y="1791"/>
                  <a:pt x="4441" y="1791"/>
                </a:cubicBezTo>
                <a:cubicBezTo>
                  <a:pt x="4405" y="1832"/>
                  <a:pt x="4405" y="1832"/>
                  <a:pt x="4405" y="1832"/>
                </a:cubicBezTo>
                <a:cubicBezTo>
                  <a:pt x="4364" y="1814"/>
                  <a:pt x="4364" y="1814"/>
                  <a:pt x="4364" y="1814"/>
                </a:cubicBezTo>
                <a:cubicBezTo>
                  <a:pt x="4340" y="1749"/>
                  <a:pt x="4340" y="1749"/>
                  <a:pt x="4340" y="1749"/>
                </a:cubicBezTo>
                <a:cubicBezTo>
                  <a:pt x="4364" y="1708"/>
                  <a:pt x="4364" y="1708"/>
                  <a:pt x="4364" y="1708"/>
                </a:cubicBezTo>
                <a:cubicBezTo>
                  <a:pt x="4293" y="1648"/>
                  <a:pt x="4293" y="1648"/>
                  <a:pt x="4293" y="1648"/>
                </a:cubicBezTo>
                <a:cubicBezTo>
                  <a:pt x="4239" y="1696"/>
                  <a:pt x="4239" y="1696"/>
                  <a:pt x="4239" y="1696"/>
                </a:cubicBezTo>
                <a:cubicBezTo>
                  <a:pt x="4156" y="1607"/>
                  <a:pt x="4156" y="1607"/>
                  <a:pt x="4156" y="1607"/>
                </a:cubicBezTo>
                <a:cubicBezTo>
                  <a:pt x="4127" y="1595"/>
                  <a:pt x="4127" y="1595"/>
                  <a:pt x="4127" y="1595"/>
                </a:cubicBezTo>
                <a:cubicBezTo>
                  <a:pt x="4133" y="1548"/>
                  <a:pt x="4133" y="1548"/>
                  <a:pt x="4133" y="1548"/>
                </a:cubicBezTo>
                <a:cubicBezTo>
                  <a:pt x="4121" y="1494"/>
                  <a:pt x="4121" y="1494"/>
                  <a:pt x="4121" y="1494"/>
                </a:cubicBezTo>
                <a:cubicBezTo>
                  <a:pt x="4085" y="1494"/>
                  <a:pt x="4085" y="1494"/>
                  <a:pt x="4085" y="1494"/>
                </a:cubicBezTo>
                <a:cubicBezTo>
                  <a:pt x="4085" y="1447"/>
                  <a:pt x="4085" y="1447"/>
                  <a:pt x="4085" y="1447"/>
                </a:cubicBezTo>
                <a:cubicBezTo>
                  <a:pt x="4026" y="1399"/>
                  <a:pt x="4026" y="1399"/>
                  <a:pt x="4026" y="1399"/>
                </a:cubicBezTo>
                <a:cubicBezTo>
                  <a:pt x="3955" y="1399"/>
                  <a:pt x="3955" y="1399"/>
                  <a:pt x="3955" y="1399"/>
                </a:cubicBezTo>
                <a:cubicBezTo>
                  <a:pt x="3943" y="1423"/>
                  <a:pt x="3943" y="1423"/>
                  <a:pt x="3943" y="1423"/>
                </a:cubicBezTo>
                <a:cubicBezTo>
                  <a:pt x="3907" y="1429"/>
                  <a:pt x="3907" y="1429"/>
                  <a:pt x="3907" y="1429"/>
                </a:cubicBezTo>
                <a:cubicBezTo>
                  <a:pt x="3878" y="1476"/>
                  <a:pt x="3878" y="1476"/>
                  <a:pt x="3878" y="1476"/>
                </a:cubicBezTo>
                <a:cubicBezTo>
                  <a:pt x="3895" y="1512"/>
                  <a:pt x="3895" y="1512"/>
                  <a:pt x="3895" y="1512"/>
                </a:cubicBezTo>
                <a:cubicBezTo>
                  <a:pt x="3883" y="1542"/>
                  <a:pt x="3883" y="1542"/>
                  <a:pt x="3883" y="1542"/>
                </a:cubicBezTo>
                <a:cubicBezTo>
                  <a:pt x="3943" y="1589"/>
                  <a:pt x="3943" y="1589"/>
                  <a:pt x="3943" y="1589"/>
                </a:cubicBezTo>
                <a:cubicBezTo>
                  <a:pt x="3996" y="1619"/>
                  <a:pt x="3996" y="1619"/>
                  <a:pt x="3996" y="1619"/>
                </a:cubicBezTo>
                <a:cubicBezTo>
                  <a:pt x="3978" y="1660"/>
                  <a:pt x="3978" y="1660"/>
                  <a:pt x="3978" y="1660"/>
                </a:cubicBezTo>
                <a:cubicBezTo>
                  <a:pt x="3919" y="1648"/>
                  <a:pt x="3919" y="1648"/>
                  <a:pt x="3919" y="1648"/>
                </a:cubicBezTo>
                <a:cubicBezTo>
                  <a:pt x="3937" y="1702"/>
                  <a:pt x="3937" y="1702"/>
                  <a:pt x="3937" y="1702"/>
                </a:cubicBezTo>
                <a:cubicBezTo>
                  <a:pt x="3990" y="1696"/>
                  <a:pt x="3990" y="1696"/>
                  <a:pt x="3990" y="1696"/>
                </a:cubicBezTo>
                <a:cubicBezTo>
                  <a:pt x="4044" y="1660"/>
                  <a:pt x="4044" y="1660"/>
                  <a:pt x="4044" y="1660"/>
                </a:cubicBezTo>
                <a:cubicBezTo>
                  <a:pt x="4044" y="1714"/>
                  <a:pt x="4044" y="1714"/>
                  <a:pt x="4044" y="1714"/>
                </a:cubicBezTo>
                <a:cubicBezTo>
                  <a:pt x="3949" y="1767"/>
                  <a:pt x="3949" y="1767"/>
                  <a:pt x="3949" y="1767"/>
                </a:cubicBezTo>
                <a:cubicBezTo>
                  <a:pt x="3955" y="1838"/>
                  <a:pt x="3955" y="1838"/>
                  <a:pt x="3955" y="1838"/>
                </a:cubicBezTo>
                <a:cubicBezTo>
                  <a:pt x="3890" y="1802"/>
                  <a:pt x="3890" y="1802"/>
                  <a:pt x="3890" y="1802"/>
                </a:cubicBezTo>
                <a:cubicBezTo>
                  <a:pt x="3907" y="1749"/>
                  <a:pt x="3907" y="1749"/>
                  <a:pt x="3907" y="1749"/>
                </a:cubicBezTo>
                <a:cubicBezTo>
                  <a:pt x="3872" y="1749"/>
                  <a:pt x="3872" y="1749"/>
                  <a:pt x="3872" y="1749"/>
                </a:cubicBezTo>
                <a:cubicBezTo>
                  <a:pt x="3866" y="1702"/>
                  <a:pt x="3866" y="1702"/>
                  <a:pt x="3866" y="1702"/>
                </a:cubicBezTo>
                <a:cubicBezTo>
                  <a:pt x="3901" y="1702"/>
                  <a:pt x="3901" y="1702"/>
                  <a:pt x="3901" y="1702"/>
                </a:cubicBezTo>
                <a:cubicBezTo>
                  <a:pt x="3890" y="1631"/>
                  <a:pt x="3890" y="1631"/>
                  <a:pt x="3890" y="1631"/>
                </a:cubicBezTo>
                <a:cubicBezTo>
                  <a:pt x="3801" y="1583"/>
                  <a:pt x="3801" y="1583"/>
                  <a:pt x="3801" y="1583"/>
                </a:cubicBezTo>
                <a:cubicBezTo>
                  <a:pt x="3783" y="1636"/>
                  <a:pt x="3783" y="1636"/>
                  <a:pt x="3783" y="1636"/>
                </a:cubicBezTo>
                <a:cubicBezTo>
                  <a:pt x="3729" y="1660"/>
                  <a:pt x="3729" y="1660"/>
                  <a:pt x="3729" y="1660"/>
                </a:cubicBezTo>
                <a:cubicBezTo>
                  <a:pt x="3812" y="1714"/>
                  <a:pt x="3812" y="1714"/>
                  <a:pt x="3812" y="1714"/>
                </a:cubicBezTo>
                <a:cubicBezTo>
                  <a:pt x="3777" y="1743"/>
                  <a:pt x="3777" y="1743"/>
                  <a:pt x="3777" y="1743"/>
                </a:cubicBezTo>
                <a:cubicBezTo>
                  <a:pt x="3759" y="1785"/>
                  <a:pt x="3759" y="1785"/>
                  <a:pt x="3759" y="1785"/>
                </a:cubicBezTo>
                <a:cubicBezTo>
                  <a:pt x="3605" y="1791"/>
                  <a:pt x="3605" y="1791"/>
                  <a:pt x="3605" y="1791"/>
                </a:cubicBezTo>
                <a:cubicBezTo>
                  <a:pt x="3528" y="1761"/>
                  <a:pt x="3528" y="1761"/>
                  <a:pt x="3528" y="1761"/>
                </a:cubicBezTo>
                <a:cubicBezTo>
                  <a:pt x="3474" y="1749"/>
                  <a:pt x="3474" y="1749"/>
                  <a:pt x="3474" y="1749"/>
                </a:cubicBezTo>
                <a:cubicBezTo>
                  <a:pt x="3397" y="1708"/>
                  <a:pt x="3397" y="1708"/>
                  <a:pt x="3397" y="1708"/>
                </a:cubicBezTo>
                <a:cubicBezTo>
                  <a:pt x="3344" y="1737"/>
                  <a:pt x="3344" y="1737"/>
                  <a:pt x="3344" y="1737"/>
                </a:cubicBezTo>
                <a:cubicBezTo>
                  <a:pt x="3267" y="1773"/>
                  <a:pt x="3267" y="1773"/>
                  <a:pt x="3267" y="1773"/>
                </a:cubicBezTo>
                <a:cubicBezTo>
                  <a:pt x="3285" y="1820"/>
                  <a:pt x="3285" y="1820"/>
                  <a:pt x="3285" y="1820"/>
                </a:cubicBezTo>
                <a:cubicBezTo>
                  <a:pt x="3273" y="1897"/>
                  <a:pt x="3273" y="1897"/>
                  <a:pt x="3273" y="1897"/>
                </a:cubicBezTo>
                <a:cubicBezTo>
                  <a:pt x="3225" y="1809"/>
                  <a:pt x="3225" y="1809"/>
                  <a:pt x="3225" y="1809"/>
                </a:cubicBezTo>
                <a:cubicBezTo>
                  <a:pt x="3148" y="1773"/>
                  <a:pt x="3148" y="1773"/>
                  <a:pt x="3148" y="1773"/>
                </a:cubicBezTo>
                <a:cubicBezTo>
                  <a:pt x="3065" y="1791"/>
                  <a:pt x="3065" y="1791"/>
                  <a:pt x="3065" y="1791"/>
                </a:cubicBezTo>
                <a:cubicBezTo>
                  <a:pt x="2876" y="1773"/>
                  <a:pt x="2876" y="1773"/>
                  <a:pt x="2876" y="1773"/>
                </a:cubicBezTo>
                <a:cubicBezTo>
                  <a:pt x="2876" y="1749"/>
                  <a:pt x="2876" y="1749"/>
                  <a:pt x="2876" y="1749"/>
                </a:cubicBezTo>
                <a:cubicBezTo>
                  <a:pt x="2941" y="1725"/>
                  <a:pt x="2941" y="1725"/>
                  <a:pt x="2941" y="1725"/>
                </a:cubicBezTo>
                <a:cubicBezTo>
                  <a:pt x="2846" y="1678"/>
                  <a:pt x="2846" y="1678"/>
                  <a:pt x="2846" y="1678"/>
                </a:cubicBezTo>
                <a:cubicBezTo>
                  <a:pt x="2787" y="1678"/>
                  <a:pt x="2787" y="1678"/>
                  <a:pt x="2787" y="1678"/>
                </a:cubicBezTo>
                <a:cubicBezTo>
                  <a:pt x="2615" y="1631"/>
                  <a:pt x="2615" y="1631"/>
                  <a:pt x="2615" y="1631"/>
                </a:cubicBezTo>
                <a:cubicBezTo>
                  <a:pt x="2573" y="1595"/>
                  <a:pt x="2573" y="1595"/>
                  <a:pt x="2573" y="1595"/>
                </a:cubicBezTo>
                <a:cubicBezTo>
                  <a:pt x="2496" y="1583"/>
                  <a:pt x="2496" y="1583"/>
                  <a:pt x="2496" y="1583"/>
                </a:cubicBezTo>
                <a:cubicBezTo>
                  <a:pt x="2449" y="1589"/>
                  <a:pt x="2449" y="1589"/>
                  <a:pt x="2449" y="1589"/>
                </a:cubicBezTo>
                <a:cubicBezTo>
                  <a:pt x="2431" y="1619"/>
                  <a:pt x="2431" y="1619"/>
                  <a:pt x="2431" y="1619"/>
                </a:cubicBezTo>
                <a:cubicBezTo>
                  <a:pt x="2389" y="1631"/>
                  <a:pt x="2389" y="1631"/>
                  <a:pt x="2389" y="1631"/>
                </a:cubicBezTo>
                <a:cubicBezTo>
                  <a:pt x="2342" y="1559"/>
                  <a:pt x="2342" y="1559"/>
                  <a:pt x="2342" y="1559"/>
                </a:cubicBezTo>
                <a:cubicBezTo>
                  <a:pt x="2318" y="1619"/>
                  <a:pt x="2318" y="1619"/>
                  <a:pt x="2318" y="1619"/>
                </a:cubicBezTo>
                <a:cubicBezTo>
                  <a:pt x="2265" y="1613"/>
                  <a:pt x="2265" y="1613"/>
                  <a:pt x="2265" y="1613"/>
                </a:cubicBezTo>
                <a:cubicBezTo>
                  <a:pt x="2217" y="1530"/>
                  <a:pt x="2217" y="1530"/>
                  <a:pt x="2217" y="1530"/>
                </a:cubicBezTo>
                <a:cubicBezTo>
                  <a:pt x="2158" y="1512"/>
                  <a:pt x="2158" y="1512"/>
                  <a:pt x="2158" y="1512"/>
                </a:cubicBezTo>
                <a:cubicBezTo>
                  <a:pt x="2140" y="1571"/>
                  <a:pt x="2140" y="1571"/>
                  <a:pt x="2140" y="1571"/>
                </a:cubicBezTo>
                <a:cubicBezTo>
                  <a:pt x="2105" y="1601"/>
                  <a:pt x="2105" y="1601"/>
                  <a:pt x="2105" y="1601"/>
                </a:cubicBezTo>
                <a:cubicBezTo>
                  <a:pt x="2045" y="1613"/>
                  <a:pt x="2045" y="1613"/>
                  <a:pt x="2045" y="1613"/>
                </a:cubicBezTo>
                <a:cubicBezTo>
                  <a:pt x="1974" y="1636"/>
                  <a:pt x="1974" y="1636"/>
                  <a:pt x="1974" y="1636"/>
                </a:cubicBezTo>
                <a:cubicBezTo>
                  <a:pt x="1897" y="1672"/>
                  <a:pt x="1897" y="1672"/>
                  <a:pt x="1897" y="1672"/>
                </a:cubicBezTo>
                <a:cubicBezTo>
                  <a:pt x="1957" y="1619"/>
                  <a:pt x="1957" y="1619"/>
                  <a:pt x="1957" y="1619"/>
                </a:cubicBezTo>
                <a:cubicBezTo>
                  <a:pt x="2022" y="1601"/>
                  <a:pt x="2022" y="1601"/>
                  <a:pt x="2022" y="1601"/>
                </a:cubicBezTo>
                <a:cubicBezTo>
                  <a:pt x="2069" y="1583"/>
                  <a:pt x="2069" y="1583"/>
                  <a:pt x="2069" y="1583"/>
                </a:cubicBezTo>
                <a:cubicBezTo>
                  <a:pt x="2087" y="1554"/>
                  <a:pt x="2087" y="1554"/>
                  <a:pt x="2087" y="1554"/>
                </a:cubicBezTo>
                <a:cubicBezTo>
                  <a:pt x="2063" y="1548"/>
                  <a:pt x="2063" y="1548"/>
                  <a:pt x="2063" y="1548"/>
                </a:cubicBezTo>
                <a:cubicBezTo>
                  <a:pt x="1986" y="1571"/>
                  <a:pt x="1986" y="1571"/>
                  <a:pt x="1986" y="1571"/>
                </a:cubicBezTo>
                <a:cubicBezTo>
                  <a:pt x="1897" y="1613"/>
                  <a:pt x="1897" y="1613"/>
                  <a:pt x="1897" y="1613"/>
                </a:cubicBezTo>
                <a:cubicBezTo>
                  <a:pt x="1850" y="1613"/>
                  <a:pt x="1850" y="1613"/>
                  <a:pt x="1850" y="1613"/>
                </a:cubicBezTo>
                <a:cubicBezTo>
                  <a:pt x="1802" y="1613"/>
                  <a:pt x="1802" y="1613"/>
                  <a:pt x="1802" y="1613"/>
                </a:cubicBezTo>
                <a:cubicBezTo>
                  <a:pt x="1713" y="1666"/>
                  <a:pt x="1713" y="1666"/>
                  <a:pt x="1713" y="1666"/>
                </a:cubicBezTo>
                <a:cubicBezTo>
                  <a:pt x="1624" y="1654"/>
                  <a:pt x="1624" y="1654"/>
                  <a:pt x="1624" y="1654"/>
                </a:cubicBezTo>
                <a:cubicBezTo>
                  <a:pt x="1553" y="1601"/>
                  <a:pt x="1553" y="1601"/>
                  <a:pt x="1553" y="1601"/>
                </a:cubicBezTo>
                <a:cubicBezTo>
                  <a:pt x="1423" y="1595"/>
                  <a:pt x="1423" y="1595"/>
                  <a:pt x="1423" y="1595"/>
                </a:cubicBezTo>
                <a:cubicBezTo>
                  <a:pt x="1376" y="1571"/>
                  <a:pt x="1376" y="1571"/>
                  <a:pt x="1376" y="1571"/>
                </a:cubicBezTo>
                <a:cubicBezTo>
                  <a:pt x="1310" y="1559"/>
                  <a:pt x="1310" y="1559"/>
                  <a:pt x="1310" y="1559"/>
                </a:cubicBezTo>
                <a:cubicBezTo>
                  <a:pt x="1233" y="1571"/>
                  <a:pt x="1233" y="1571"/>
                  <a:pt x="1233" y="1571"/>
                </a:cubicBezTo>
                <a:cubicBezTo>
                  <a:pt x="1180" y="1548"/>
                  <a:pt x="1180" y="1548"/>
                  <a:pt x="1180" y="1548"/>
                </a:cubicBezTo>
                <a:cubicBezTo>
                  <a:pt x="1097" y="1548"/>
                  <a:pt x="1097" y="1548"/>
                  <a:pt x="1097" y="1548"/>
                </a:cubicBezTo>
                <a:cubicBezTo>
                  <a:pt x="1008" y="1524"/>
                  <a:pt x="1008" y="1524"/>
                  <a:pt x="1008" y="1524"/>
                </a:cubicBezTo>
                <a:cubicBezTo>
                  <a:pt x="931" y="1524"/>
                  <a:pt x="931" y="1524"/>
                  <a:pt x="931" y="1524"/>
                </a:cubicBezTo>
                <a:cubicBezTo>
                  <a:pt x="866" y="1524"/>
                  <a:pt x="866" y="1524"/>
                  <a:pt x="866" y="1524"/>
                </a:cubicBezTo>
                <a:cubicBezTo>
                  <a:pt x="848" y="1482"/>
                  <a:pt x="848" y="1482"/>
                  <a:pt x="848" y="1482"/>
                </a:cubicBezTo>
                <a:cubicBezTo>
                  <a:pt x="723" y="1476"/>
                  <a:pt x="723" y="1476"/>
                  <a:pt x="723" y="1476"/>
                </a:cubicBezTo>
                <a:cubicBezTo>
                  <a:pt x="670" y="1482"/>
                  <a:pt x="670" y="1482"/>
                  <a:pt x="670" y="1482"/>
                </a:cubicBezTo>
                <a:cubicBezTo>
                  <a:pt x="688" y="1453"/>
                  <a:pt x="688" y="1453"/>
                  <a:pt x="688" y="1453"/>
                </a:cubicBezTo>
                <a:cubicBezTo>
                  <a:pt x="611" y="1447"/>
                  <a:pt x="611" y="1447"/>
                  <a:pt x="611" y="1447"/>
                </a:cubicBezTo>
                <a:cubicBezTo>
                  <a:pt x="545" y="1488"/>
                  <a:pt x="545" y="1488"/>
                  <a:pt x="545" y="1488"/>
                </a:cubicBezTo>
                <a:cubicBezTo>
                  <a:pt x="445" y="1488"/>
                  <a:pt x="445" y="1488"/>
                  <a:pt x="445" y="1488"/>
                </a:cubicBezTo>
                <a:cubicBezTo>
                  <a:pt x="368" y="1542"/>
                  <a:pt x="368" y="1542"/>
                  <a:pt x="368" y="1542"/>
                </a:cubicBezTo>
                <a:cubicBezTo>
                  <a:pt x="308" y="1542"/>
                  <a:pt x="308" y="1542"/>
                  <a:pt x="308" y="1542"/>
                </a:cubicBezTo>
                <a:cubicBezTo>
                  <a:pt x="255" y="1583"/>
                  <a:pt x="255" y="1583"/>
                  <a:pt x="255" y="1583"/>
                </a:cubicBezTo>
                <a:cubicBezTo>
                  <a:pt x="249" y="1636"/>
                  <a:pt x="249" y="1636"/>
                  <a:pt x="249" y="1636"/>
                </a:cubicBezTo>
                <a:cubicBezTo>
                  <a:pt x="184" y="1678"/>
                  <a:pt x="184" y="1678"/>
                  <a:pt x="184" y="1678"/>
                </a:cubicBezTo>
                <a:cubicBezTo>
                  <a:pt x="83" y="1678"/>
                  <a:pt x="83" y="1678"/>
                  <a:pt x="83" y="1678"/>
                </a:cubicBezTo>
                <a:cubicBezTo>
                  <a:pt x="65" y="1737"/>
                  <a:pt x="65" y="1737"/>
                  <a:pt x="65" y="1737"/>
                </a:cubicBezTo>
                <a:cubicBezTo>
                  <a:pt x="184" y="1791"/>
                  <a:pt x="184" y="1791"/>
                  <a:pt x="184" y="1791"/>
                </a:cubicBezTo>
                <a:cubicBezTo>
                  <a:pt x="219" y="1844"/>
                  <a:pt x="219" y="1844"/>
                  <a:pt x="219" y="1844"/>
                </a:cubicBezTo>
                <a:cubicBezTo>
                  <a:pt x="285" y="1868"/>
                  <a:pt x="285" y="1868"/>
                  <a:pt x="285" y="1868"/>
                </a:cubicBezTo>
                <a:cubicBezTo>
                  <a:pt x="332" y="1933"/>
                  <a:pt x="332" y="1933"/>
                  <a:pt x="332" y="1933"/>
                </a:cubicBezTo>
                <a:cubicBezTo>
                  <a:pt x="267" y="1945"/>
                  <a:pt x="267" y="1945"/>
                  <a:pt x="267" y="1945"/>
                </a:cubicBezTo>
                <a:cubicBezTo>
                  <a:pt x="207" y="1933"/>
                  <a:pt x="207" y="1933"/>
                  <a:pt x="207" y="1933"/>
                </a:cubicBezTo>
                <a:cubicBezTo>
                  <a:pt x="201" y="1880"/>
                  <a:pt x="201" y="1880"/>
                  <a:pt x="201" y="1880"/>
                </a:cubicBezTo>
                <a:cubicBezTo>
                  <a:pt x="130" y="1921"/>
                  <a:pt x="130" y="1921"/>
                  <a:pt x="130" y="1921"/>
                </a:cubicBezTo>
                <a:cubicBezTo>
                  <a:pt x="71" y="1927"/>
                  <a:pt x="71" y="1927"/>
                  <a:pt x="71" y="1927"/>
                </a:cubicBezTo>
                <a:cubicBezTo>
                  <a:pt x="0" y="1980"/>
                  <a:pt x="0" y="1980"/>
                  <a:pt x="0" y="1980"/>
                </a:cubicBezTo>
                <a:cubicBezTo>
                  <a:pt x="30" y="2004"/>
                  <a:pt x="30" y="2004"/>
                  <a:pt x="30" y="2004"/>
                </a:cubicBezTo>
                <a:cubicBezTo>
                  <a:pt x="71" y="2034"/>
                  <a:pt x="71" y="2034"/>
                  <a:pt x="71" y="2034"/>
                </a:cubicBezTo>
                <a:cubicBezTo>
                  <a:pt x="95" y="2093"/>
                  <a:pt x="95" y="2093"/>
                  <a:pt x="95" y="2093"/>
                </a:cubicBezTo>
                <a:cubicBezTo>
                  <a:pt x="279" y="2075"/>
                  <a:pt x="279" y="2075"/>
                  <a:pt x="279" y="2075"/>
                </a:cubicBezTo>
                <a:cubicBezTo>
                  <a:pt x="326" y="2046"/>
                  <a:pt x="326" y="2046"/>
                  <a:pt x="326" y="2046"/>
                </a:cubicBezTo>
                <a:cubicBezTo>
                  <a:pt x="373" y="2052"/>
                  <a:pt x="373" y="2052"/>
                  <a:pt x="373" y="2052"/>
                </a:cubicBezTo>
                <a:cubicBezTo>
                  <a:pt x="362" y="2105"/>
                  <a:pt x="362" y="2105"/>
                  <a:pt x="362" y="2105"/>
                </a:cubicBezTo>
                <a:cubicBezTo>
                  <a:pt x="362" y="2170"/>
                  <a:pt x="362" y="2170"/>
                  <a:pt x="362" y="2170"/>
                </a:cubicBezTo>
                <a:cubicBezTo>
                  <a:pt x="296" y="2170"/>
                  <a:pt x="296" y="2170"/>
                  <a:pt x="296" y="2170"/>
                </a:cubicBezTo>
                <a:cubicBezTo>
                  <a:pt x="231" y="2194"/>
                  <a:pt x="231" y="2194"/>
                  <a:pt x="231" y="2194"/>
                </a:cubicBezTo>
                <a:cubicBezTo>
                  <a:pt x="172" y="2188"/>
                  <a:pt x="172" y="2188"/>
                  <a:pt x="172" y="2188"/>
                </a:cubicBezTo>
                <a:cubicBezTo>
                  <a:pt x="154" y="2253"/>
                  <a:pt x="154" y="2253"/>
                  <a:pt x="154" y="2253"/>
                </a:cubicBezTo>
                <a:cubicBezTo>
                  <a:pt x="89" y="2312"/>
                  <a:pt x="89" y="2312"/>
                  <a:pt x="89" y="2312"/>
                </a:cubicBezTo>
                <a:cubicBezTo>
                  <a:pt x="101" y="2354"/>
                  <a:pt x="101" y="2354"/>
                  <a:pt x="101" y="2354"/>
                </a:cubicBezTo>
                <a:cubicBezTo>
                  <a:pt x="130" y="2360"/>
                  <a:pt x="130" y="2360"/>
                  <a:pt x="130" y="2360"/>
                </a:cubicBezTo>
                <a:cubicBezTo>
                  <a:pt x="142" y="2395"/>
                  <a:pt x="142" y="2395"/>
                  <a:pt x="142" y="2395"/>
                </a:cubicBezTo>
                <a:cubicBezTo>
                  <a:pt x="172" y="2449"/>
                  <a:pt x="172" y="2449"/>
                  <a:pt x="172" y="2449"/>
                </a:cubicBezTo>
                <a:cubicBezTo>
                  <a:pt x="249" y="2478"/>
                  <a:pt x="249" y="2478"/>
                  <a:pt x="249" y="2478"/>
                </a:cubicBezTo>
                <a:cubicBezTo>
                  <a:pt x="285" y="2431"/>
                  <a:pt x="285" y="2431"/>
                  <a:pt x="285" y="2431"/>
                </a:cubicBezTo>
                <a:cubicBezTo>
                  <a:pt x="326" y="2490"/>
                  <a:pt x="326" y="2490"/>
                  <a:pt x="326" y="2490"/>
                </a:cubicBezTo>
                <a:cubicBezTo>
                  <a:pt x="320" y="2573"/>
                  <a:pt x="320" y="2573"/>
                  <a:pt x="320" y="2573"/>
                </a:cubicBezTo>
                <a:cubicBezTo>
                  <a:pt x="356" y="2573"/>
                  <a:pt x="356" y="2573"/>
                  <a:pt x="356" y="2573"/>
                </a:cubicBezTo>
                <a:cubicBezTo>
                  <a:pt x="385" y="2555"/>
                  <a:pt x="385" y="2555"/>
                  <a:pt x="385" y="2555"/>
                </a:cubicBezTo>
                <a:cubicBezTo>
                  <a:pt x="445" y="2555"/>
                  <a:pt x="445" y="2555"/>
                  <a:pt x="445" y="2555"/>
                </a:cubicBezTo>
                <a:cubicBezTo>
                  <a:pt x="486" y="2573"/>
                  <a:pt x="486" y="2573"/>
                  <a:pt x="486" y="2573"/>
                </a:cubicBezTo>
                <a:cubicBezTo>
                  <a:pt x="504" y="2538"/>
                  <a:pt x="504" y="2538"/>
                  <a:pt x="504" y="2538"/>
                </a:cubicBezTo>
                <a:cubicBezTo>
                  <a:pt x="545" y="2567"/>
                  <a:pt x="545" y="2567"/>
                  <a:pt x="545" y="2567"/>
                </a:cubicBezTo>
                <a:cubicBezTo>
                  <a:pt x="587" y="2544"/>
                  <a:pt x="587" y="2544"/>
                  <a:pt x="587" y="2544"/>
                </a:cubicBezTo>
                <a:cubicBezTo>
                  <a:pt x="587" y="2544"/>
                  <a:pt x="563" y="2597"/>
                  <a:pt x="563" y="2615"/>
                </a:cubicBezTo>
                <a:cubicBezTo>
                  <a:pt x="563" y="2632"/>
                  <a:pt x="528" y="2656"/>
                  <a:pt x="510" y="2662"/>
                </a:cubicBezTo>
                <a:cubicBezTo>
                  <a:pt x="492" y="2674"/>
                  <a:pt x="421" y="2733"/>
                  <a:pt x="421" y="2733"/>
                </a:cubicBezTo>
                <a:cubicBezTo>
                  <a:pt x="391" y="2775"/>
                  <a:pt x="391" y="2775"/>
                  <a:pt x="391" y="2775"/>
                </a:cubicBezTo>
                <a:cubicBezTo>
                  <a:pt x="332" y="2775"/>
                  <a:pt x="332" y="2775"/>
                  <a:pt x="332" y="2775"/>
                </a:cubicBezTo>
                <a:cubicBezTo>
                  <a:pt x="279" y="2816"/>
                  <a:pt x="279" y="2816"/>
                  <a:pt x="279" y="2816"/>
                </a:cubicBezTo>
                <a:cubicBezTo>
                  <a:pt x="201" y="2834"/>
                  <a:pt x="201" y="2834"/>
                  <a:pt x="201" y="2834"/>
                </a:cubicBezTo>
                <a:cubicBezTo>
                  <a:pt x="136" y="2887"/>
                  <a:pt x="136" y="2887"/>
                  <a:pt x="136" y="2887"/>
                </a:cubicBezTo>
                <a:cubicBezTo>
                  <a:pt x="172" y="2905"/>
                  <a:pt x="172" y="2905"/>
                  <a:pt x="172" y="2905"/>
                </a:cubicBezTo>
                <a:cubicBezTo>
                  <a:pt x="237" y="2858"/>
                  <a:pt x="237" y="2858"/>
                  <a:pt x="237" y="2858"/>
                </a:cubicBezTo>
                <a:cubicBezTo>
                  <a:pt x="279" y="2852"/>
                  <a:pt x="279" y="2852"/>
                  <a:pt x="279" y="2852"/>
                </a:cubicBezTo>
                <a:cubicBezTo>
                  <a:pt x="350" y="2816"/>
                  <a:pt x="350" y="2816"/>
                  <a:pt x="350" y="2816"/>
                </a:cubicBezTo>
                <a:cubicBezTo>
                  <a:pt x="433" y="2781"/>
                  <a:pt x="433" y="2781"/>
                  <a:pt x="433" y="2781"/>
                </a:cubicBezTo>
                <a:cubicBezTo>
                  <a:pt x="593" y="2704"/>
                  <a:pt x="593" y="2704"/>
                  <a:pt x="593" y="2704"/>
                </a:cubicBezTo>
                <a:cubicBezTo>
                  <a:pt x="616" y="2656"/>
                  <a:pt x="616" y="2656"/>
                  <a:pt x="616" y="2656"/>
                </a:cubicBezTo>
                <a:cubicBezTo>
                  <a:pt x="789" y="2561"/>
                  <a:pt x="789" y="2561"/>
                  <a:pt x="789" y="2561"/>
                </a:cubicBezTo>
                <a:cubicBezTo>
                  <a:pt x="741" y="2496"/>
                  <a:pt x="741" y="2496"/>
                  <a:pt x="741" y="2496"/>
                </a:cubicBezTo>
                <a:cubicBezTo>
                  <a:pt x="830" y="2449"/>
                  <a:pt x="830" y="2449"/>
                  <a:pt x="830" y="2449"/>
                </a:cubicBezTo>
                <a:cubicBezTo>
                  <a:pt x="871" y="2372"/>
                  <a:pt x="871" y="2372"/>
                  <a:pt x="871" y="2372"/>
                </a:cubicBezTo>
                <a:cubicBezTo>
                  <a:pt x="949" y="2354"/>
                  <a:pt x="949" y="2354"/>
                  <a:pt x="949" y="2354"/>
                </a:cubicBezTo>
                <a:cubicBezTo>
                  <a:pt x="990" y="2378"/>
                  <a:pt x="990" y="2378"/>
                  <a:pt x="990" y="2378"/>
                </a:cubicBezTo>
                <a:cubicBezTo>
                  <a:pt x="901" y="2413"/>
                  <a:pt x="901" y="2413"/>
                  <a:pt x="901" y="2413"/>
                </a:cubicBezTo>
                <a:cubicBezTo>
                  <a:pt x="877" y="2461"/>
                  <a:pt x="877" y="2461"/>
                  <a:pt x="877" y="2461"/>
                </a:cubicBezTo>
                <a:cubicBezTo>
                  <a:pt x="889" y="2508"/>
                  <a:pt x="889" y="2508"/>
                  <a:pt x="889" y="2508"/>
                </a:cubicBezTo>
                <a:cubicBezTo>
                  <a:pt x="1002" y="2455"/>
                  <a:pt x="1002" y="2455"/>
                  <a:pt x="1002" y="2455"/>
                </a:cubicBezTo>
                <a:cubicBezTo>
                  <a:pt x="1079" y="2443"/>
                  <a:pt x="1079" y="2443"/>
                  <a:pt x="1079" y="2443"/>
                </a:cubicBezTo>
                <a:lnTo>
                  <a:pt x="1061" y="2407"/>
                </a:lnTo>
                <a:close/>
                <a:moveTo>
                  <a:pt x="830" y="2639"/>
                </a:moveTo>
                <a:lnTo>
                  <a:pt x="830" y="2639"/>
                </a:lnTo>
                <a:cubicBezTo>
                  <a:pt x="830" y="2585"/>
                  <a:pt x="830" y="2585"/>
                  <a:pt x="830" y="2585"/>
                </a:cubicBezTo>
                <a:cubicBezTo>
                  <a:pt x="789" y="2615"/>
                  <a:pt x="789" y="2615"/>
                  <a:pt x="789" y="2615"/>
                </a:cubicBezTo>
                <a:cubicBezTo>
                  <a:pt x="711" y="2662"/>
                  <a:pt x="711" y="2662"/>
                  <a:pt x="711" y="2662"/>
                </a:cubicBezTo>
                <a:cubicBezTo>
                  <a:pt x="735" y="2716"/>
                  <a:pt x="735" y="2716"/>
                  <a:pt x="735" y="2716"/>
                </a:cubicBezTo>
                <a:cubicBezTo>
                  <a:pt x="789" y="2686"/>
                  <a:pt x="789" y="2686"/>
                  <a:pt x="789" y="2686"/>
                </a:cubicBezTo>
                <a:lnTo>
                  <a:pt x="830" y="2639"/>
                </a:lnTo>
                <a:close/>
              </a:path>
            </a:pathLst>
          </a:custGeom>
          <a:solidFill>
            <a:schemeClr val="accent2"/>
          </a:solidFill>
          <a:ln>
            <a:noFill/>
          </a:ln>
          <a:effectLst/>
        </p:spPr>
        <p:txBody>
          <a:bodyPr wrap="none" anchor="ctr"/>
          <a:lstStyle/>
          <a:p>
            <a:endParaRPr lang="en-US" sz="2701"/>
          </a:p>
        </p:txBody>
      </p:sp>
      <p:grpSp>
        <p:nvGrpSpPr>
          <p:cNvPr id="210" name="Group 209">
            <a:extLst>
              <a:ext uri="{FF2B5EF4-FFF2-40B4-BE49-F238E27FC236}">
                <a16:creationId xmlns:a16="http://schemas.microsoft.com/office/drawing/2014/main" id="{404E466B-D032-49CF-A4CA-43E5F08EA9B4}"/>
              </a:ext>
            </a:extLst>
          </p:cNvPr>
          <p:cNvGrpSpPr/>
          <p:nvPr/>
        </p:nvGrpSpPr>
        <p:grpSpPr>
          <a:xfrm>
            <a:off x="474363" y="4864768"/>
            <a:ext cx="2667117" cy="655674"/>
            <a:chOff x="883938" y="5513156"/>
            <a:chExt cx="2667117" cy="655674"/>
          </a:xfrm>
        </p:grpSpPr>
        <p:grpSp>
          <p:nvGrpSpPr>
            <p:cNvPr id="188" name="Group 187">
              <a:extLst>
                <a:ext uri="{FF2B5EF4-FFF2-40B4-BE49-F238E27FC236}">
                  <a16:creationId xmlns:a16="http://schemas.microsoft.com/office/drawing/2014/main" id="{F94A6138-BE9A-413C-9DC8-D69366AA66E7}"/>
                </a:ext>
              </a:extLst>
            </p:cNvPr>
            <p:cNvGrpSpPr/>
            <p:nvPr/>
          </p:nvGrpSpPr>
          <p:grpSpPr>
            <a:xfrm>
              <a:off x="883938" y="5513156"/>
              <a:ext cx="608488" cy="652310"/>
              <a:chOff x="883938" y="5513156"/>
              <a:chExt cx="608488" cy="652310"/>
            </a:xfrm>
          </p:grpSpPr>
          <p:grpSp>
            <p:nvGrpSpPr>
              <p:cNvPr id="55" name="Group 3864">
                <a:extLst>
                  <a:ext uri="{FF2B5EF4-FFF2-40B4-BE49-F238E27FC236}">
                    <a16:creationId xmlns:a16="http://schemas.microsoft.com/office/drawing/2014/main" id="{7E949E50-19B0-433D-A4AA-691125E65C49}"/>
                  </a:ext>
                </a:extLst>
              </p:cNvPr>
              <p:cNvGrpSpPr/>
              <p:nvPr/>
            </p:nvGrpSpPr>
            <p:grpSpPr>
              <a:xfrm>
                <a:off x="883938" y="5513156"/>
                <a:ext cx="258343" cy="652310"/>
                <a:chOff x="0" y="0"/>
                <a:chExt cx="590244" cy="1489964"/>
              </a:xfrm>
              <a:solidFill>
                <a:schemeClr val="accent1"/>
              </a:solidFill>
            </p:grpSpPr>
            <p:sp>
              <p:nvSpPr>
                <p:cNvPr id="67" name="Shape 3862">
                  <a:extLst>
                    <a:ext uri="{FF2B5EF4-FFF2-40B4-BE49-F238E27FC236}">
                      <a16:creationId xmlns:a16="http://schemas.microsoft.com/office/drawing/2014/main" id="{E30622D7-14B9-4674-BC5C-9716B723EB6F}"/>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68" name="Shape 3863">
                  <a:extLst>
                    <a:ext uri="{FF2B5EF4-FFF2-40B4-BE49-F238E27FC236}">
                      <a16:creationId xmlns:a16="http://schemas.microsoft.com/office/drawing/2014/main" id="{B86B60B5-C466-452E-B90F-B2007FFC8063}"/>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140" name="Group 3897">
                <a:extLst>
                  <a:ext uri="{FF2B5EF4-FFF2-40B4-BE49-F238E27FC236}">
                    <a16:creationId xmlns:a16="http://schemas.microsoft.com/office/drawing/2014/main" id="{51E1026F-83DC-4EB0-A85B-70F9F9837B7E}"/>
                  </a:ext>
                </a:extLst>
              </p:cNvPr>
              <p:cNvGrpSpPr/>
              <p:nvPr/>
            </p:nvGrpSpPr>
            <p:grpSpPr>
              <a:xfrm>
                <a:off x="1192565" y="5513857"/>
                <a:ext cx="299861" cy="650911"/>
                <a:chOff x="0" y="0"/>
                <a:chExt cx="685101" cy="1486772"/>
              </a:xfrm>
              <a:solidFill>
                <a:schemeClr val="accent2"/>
              </a:solidFill>
            </p:grpSpPr>
            <p:sp>
              <p:nvSpPr>
                <p:cNvPr id="152" name="Shape 3895">
                  <a:extLst>
                    <a:ext uri="{FF2B5EF4-FFF2-40B4-BE49-F238E27FC236}">
                      <a16:creationId xmlns:a16="http://schemas.microsoft.com/office/drawing/2014/main" id="{D51174C2-C40E-427C-AE15-9AFE2FF29D8B}"/>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153" name="Shape 3896">
                  <a:extLst>
                    <a:ext uri="{FF2B5EF4-FFF2-40B4-BE49-F238E27FC236}">
                      <a16:creationId xmlns:a16="http://schemas.microsoft.com/office/drawing/2014/main" id="{F56EFEC6-EA13-4F28-A7C1-85F1D2486A10}"/>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189" name="Group 188">
              <a:extLst>
                <a:ext uri="{FF2B5EF4-FFF2-40B4-BE49-F238E27FC236}">
                  <a16:creationId xmlns:a16="http://schemas.microsoft.com/office/drawing/2014/main" id="{90D48A16-DEE3-4402-90C6-B1E32E2469CB}"/>
                </a:ext>
              </a:extLst>
            </p:cNvPr>
            <p:cNvGrpSpPr/>
            <p:nvPr/>
          </p:nvGrpSpPr>
          <p:grpSpPr>
            <a:xfrm>
              <a:off x="1553198" y="5516520"/>
              <a:ext cx="608488" cy="652310"/>
              <a:chOff x="883938" y="5513156"/>
              <a:chExt cx="608488" cy="652310"/>
            </a:xfrm>
          </p:grpSpPr>
          <p:grpSp>
            <p:nvGrpSpPr>
              <p:cNvPr id="190" name="Group 3864">
                <a:extLst>
                  <a:ext uri="{FF2B5EF4-FFF2-40B4-BE49-F238E27FC236}">
                    <a16:creationId xmlns:a16="http://schemas.microsoft.com/office/drawing/2014/main" id="{0B7389D3-C001-41C7-838D-BE230BEF492D}"/>
                  </a:ext>
                </a:extLst>
              </p:cNvPr>
              <p:cNvGrpSpPr/>
              <p:nvPr/>
            </p:nvGrpSpPr>
            <p:grpSpPr>
              <a:xfrm>
                <a:off x="883938" y="5513156"/>
                <a:ext cx="258343" cy="652310"/>
                <a:chOff x="0" y="0"/>
                <a:chExt cx="590244" cy="1489964"/>
              </a:xfrm>
              <a:solidFill>
                <a:schemeClr val="accent1"/>
              </a:solidFill>
            </p:grpSpPr>
            <p:sp>
              <p:nvSpPr>
                <p:cNvPr id="194" name="Shape 3862">
                  <a:extLst>
                    <a:ext uri="{FF2B5EF4-FFF2-40B4-BE49-F238E27FC236}">
                      <a16:creationId xmlns:a16="http://schemas.microsoft.com/office/drawing/2014/main" id="{7DCF2903-8C7D-4C33-89CD-33C40D5E5829}"/>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195" name="Shape 3863">
                  <a:extLst>
                    <a:ext uri="{FF2B5EF4-FFF2-40B4-BE49-F238E27FC236}">
                      <a16:creationId xmlns:a16="http://schemas.microsoft.com/office/drawing/2014/main" id="{AF10D56B-20A2-428F-ABA1-687B6F8C5A14}"/>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191" name="Group 3897">
                <a:extLst>
                  <a:ext uri="{FF2B5EF4-FFF2-40B4-BE49-F238E27FC236}">
                    <a16:creationId xmlns:a16="http://schemas.microsoft.com/office/drawing/2014/main" id="{4476B1CF-7ADD-42DE-B046-E2C2143D11C7}"/>
                  </a:ext>
                </a:extLst>
              </p:cNvPr>
              <p:cNvGrpSpPr/>
              <p:nvPr/>
            </p:nvGrpSpPr>
            <p:grpSpPr>
              <a:xfrm>
                <a:off x="1192565" y="5513857"/>
                <a:ext cx="299861" cy="650911"/>
                <a:chOff x="0" y="0"/>
                <a:chExt cx="685101" cy="1486772"/>
              </a:xfrm>
              <a:solidFill>
                <a:schemeClr val="accent2"/>
              </a:solidFill>
            </p:grpSpPr>
            <p:sp>
              <p:nvSpPr>
                <p:cNvPr id="192" name="Shape 3895">
                  <a:extLst>
                    <a:ext uri="{FF2B5EF4-FFF2-40B4-BE49-F238E27FC236}">
                      <a16:creationId xmlns:a16="http://schemas.microsoft.com/office/drawing/2014/main" id="{ABAA724C-CEE1-4720-B482-194640D78D0A}"/>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193" name="Shape 3896">
                  <a:extLst>
                    <a:ext uri="{FF2B5EF4-FFF2-40B4-BE49-F238E27FC236}">
                      <a16:creationId xmlns:a16="http://schemas.microsoft.com/office/drawing/2014/main" id="{2C181DEA-8C4B-417F-83D9-6C6CBFA2F610}"/>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196" name="Group 195">
              <a:extLst>
                <a:ext uri="{FF2B5EF4-FFF2-40B4-BE49-F238E27FC236}">
                  <a16:creationId xmlns:a16="http://schemas.microsoft.com/office/drawing/2014/main" id="{DD1ABE32-569E-46E1-A62B-F7D2976779DF}"/>
                </a:ext>
              </a:extLst>
            </p:cNvPr>
            <p:cNvGrpSpPr/>
            <p:nvPr/>
          </p:nvGrpSpPr>
          <p:grpSpPr>
            <a:xfrm>
              <a:off x="2241284" y="5513156"/>
              <a:ext cx="608488" cy="652310"/>
              <a:chOff x="883938" y="5513156"/>
              <a:chExt cx="608488" cy="652310"/>
            </a:xfrm>
          </p:grpSpPr>
          <p:grpSp>
            <p:nvGrpSpPr>
              <p:cNvPr id="197" name="Group 3864">
                <a:extLst>
                  <a:ext uri="{FF2B5EF4-FFF2-40B4-BE49-F238E27FC236}">
                    <a16:creationId xmlns:a16="http://schemas.microsoft.com/office/drawing/2014/main" id="{B89C3338-3441-4E9E-84AB-A9E37F790B83}"/>
                  </a:ext>
                </a:extLst>
              </p:cNvPr>
              <p:cNvGrpSpPr/>
              <p:nvPr/>
            </p:nvGrpSpPr>
            <p:grpSpPr>
              <a:xfrm>
                <a:off x="883938" y="5513156"/>
                <a:ext cx="258343" cy="652310"/>
                <a:chOff x="0" y="0"/>
                <a:chExt cx="590244" cy="1489964"/>
              </a:xfrm>
              <a:solidFill>
                <a:schemeClr val="accent1"/>
              </a:solidFill>
            </p:grpSpPr>
            <p:sp>
              <p:nvSpPr>
                <p:cNvPr id="201" name="Shape 3862">
                  <a:extLst>
                    <a:ext uri="{FF2B5EF4-FFF2-40B4-BE49-F238E27FC236}">
                      <a16:creationId xmlns:a16="http://schemas.microsoft.com/office/drawing/2014/main" id="{6615C60A-BB86-4400-BE0B-2FA754A7607D}"/>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02" name="Shape 3863">
                  <a:extLst>
                    <a:ext uri="{FF2B5EF4-FFF2-40B4-BE49-F238E27FC236}">
                      <a16:creationId xmlns:a16="http://schemas.microsoft.com/office/drawing/2014/main" id="{869C1949-6DD1-4DC9-BF01-06DC1948EBE1}"/>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198" name="Group 3897">
                <a:extLst>
                  <a:ext uri="{FF2B5EF4-FFF2-40B4-BE49-F238E27FC236}">
                    <a16:creationId xmlns:a16="http://schemas.microsoft.com/office/drawing/2014/main" id="{41DBF0B4-6AC7-4F16-B17D-29FC0A3B3E18}"/>
                  </a:ext>
                </a:extLst>
              </p:cNvPr>
              <p:cNvGrpSpPr/>
              <p:nvPr/>
            </p:nvGrpSpPr>
            <p:grpSpPr>
              <a:xfrm>
                <a:off x="1192565" y="5513857"/>
                <a:ext cx="299861" cy="650911"/>
                <a:chOff x="0" y="0"/>
                <a:chExt cx="685101" cy="1486772"/>
              </a:xfrm>
              <a:solidFill>
                <a:schemeClr val="accent2"/>
              </a:solidFill>
            </p:grpSpPr>
            <p:sp>
              <p:nvSpPr>
                <p:cNvPr id="199" name="Shape 3895">
                  <a:extLst>
                    <a:ext uri="{FF2B5EF4-FFF2-40B4-BE49-F238E27FC236}">
                      <a16:creationId xmlns:a16="http://schemas.microsoft.com/office/drawing/2014/main" id="{0CD9473F-675E-40A9-A450-AB9FD423E26C}"/>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00" name="Shape 3896">
                  <a:extLst>
                    <a:ext uri="{FF2B5EF4-FFF2-40B4-BE49-F238E27FC236}">
                      <a16:creationId xmlns:a16="http://schemas.microsoft.com/office/drawing/2014/main" id="{6C85A185-A29E-4203-B997-67F56D6A49A0}"/>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03" name="Group 202">
              <a:extLst>
                <a:ext uri="{FF2B5EF4-FFF2-40B4-BE49-F238E27FC236}">
                  <a16:creationId xmlns:a16="http://schemas.microsoft.com/office/drawing/2014/main" id="{1FA84CD0-B776-40A6-BB25-D44FE313BADB}"/>
                </a:ext>
              </a:extLst>
            </p:cNvPr>
            <p:cNvGrpSpPr/>
            <p:nvPr/>
          </p:nvGrpSpPr>
          <p:grpSpPr>
            <a:xfrm>
              <a:off x="2942567" y="5513156"/>
              <a:ext cx="608488" cy="652310"/>
              <a:chOff x="883938" y="5513156"/>
              <a:chExt cx="608488" cy="652310"/>
            </a:xfrm>
          </p:grpSpPr>
          <p:grpSp>
            <p:nvGrpSpPr>
              <p:cNvPr id="204" name="Group 3864">
                <a:extLst>
                  <a:ext uri="{FF2B5EF4-FFF2-40B4-BE49-F238E27FC236}">
                    <a16:creationId xmlns:a16="http://schemas.microsoft.com/office/drawing/2014/main" id="{0A8A128F-EDE2-4449-BD3E-E5243482EE23}"/>
                  </a:ext>
                </a:extLst>
              </p:cNvPr>
              <p:cNvGrpSpPr/>
              <p:nvPr/>
            </p:nvGrpSpPr>
            <p:grpSpPr>
              <a:xfrm>
                <a:off x="883938" y="5513156"/>
                <a:ext cx="258343" cy="652310"/>
                <a:chOff x="0" y="0"/>
                <a:chExt cx="590244" cy="1489964"/>
              </a:xfrm>
              <a:solidFill>
                <a:schemeClr val="accent1"/>
              </a:solidFill>
            </p:grpSpPr>
            <p:sp>
              <p:nvSpPr>
                <p:cNvPr id="208" name="Shape 3862">
                  <a:extLst>
                    <a:ext uri="{FF2B5EF4-FFF2-40B4-BE49-F238E27FC236}">
                      <a16:creationId xmlns:a16="http://schemas.microsoft.com/office/drawing/2014/main" id="{9B48E335-FFF6-4422-A525-F69BF6571283}"/>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09" name="Shape 3863">
                  <a:extLst>
                    <a:ext uri="{FF2B5EF4-FFF2-40B4-BE49-F238E27FC236}">
                      <a16:creationId xmlns:a16="http://schemas.microsoft.com/office/drawing/2014/main" id="{532AA169-34F7-4B22-AA4E-8DAE8207C5F5}"/>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05" name="Group 3897">
                <a:extLst>
                  <a:ext uri="{FF2B5EF4-FFF2-40B4-BE49-F238E27FC236}">
                    <a16:creationId xmlns:a16="http://schemas.microsoft.com/office/drawing/2014/main" id="{16AFD1DE-6C6C-41A1-85D3-5E6DCF84B215}"/>
                  </a:ext>
                </a:extLst>
              </p:cNvPr>
              <p:cNvGrpSpPr/>
              <p:nvPr/>
            </p:nvGrpSpPr>
            <p:grpSpPr>
              <a:xfrm>
                <a:off x="1192565" y="5513857"/>
                <a:ext cx="299861" cy="650911"/>
                <a:chOff x="0" y="0"/>
                <a:chExt cx="685101" cy="1486772"/>
              </a:xfrm>
              <a:solidFill>
                <a:schemeClr val="accent2"/>
              </a:solidFill>
            </p:grpSpPr>
            <p:sp>
              <p:nvSpPr>
                <p:cNvPr id="206" name="Shape 3895">
                  <a:extLst>
                    <a:ext uri="{FF2B5EF4-FFF2-40B4-BE49-F238E27FC236}">
                      <a16:creationId xmlns:a16="http://schemas.microsoft.com/office/drawing/2014/main" id="{BCD374D9-BECE-47A3-A7B0-ACD727B48409}"/>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07" name="Shape 3896">
                  <a:extLst>
                    <a:ext uri="{FF2B5EF4-FFF2-40B4-BE49-F238E27FC236}">
                      <a16:creationId xmlns:a16="http://schemas.microsoft.com/office/drawing/2014/main" id="{14B3EF85-0DDB-4C31-8AD3-EFE679670285}"/>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grpSp>
        <p:nvGrpSpPr>
          <p:cNvPr id="211" name="Group 210">
            <a:extLst>
              <a:ext uri="{FF2B5EF4-FFF2-40B4-BE49-F238E27FC236}">
                <a16:creationId xmlns:a16="http://schemas.microsoft.com/office/drawing/2014/main" id="{F152BFA2-E6B9-4F4C-9925-72C3D4CF6532}"/>
              </a:ext>
            </a:extLst>
          </p:cNvPr>
          <p:cNvGrpSpPr/>
          <p:nvPr/>
        </p:nvGrpSpPr>
        <p:grpSpPr>
          <a:xfrm>
            <a:off x="3244343" y="4864768"/>
            <a:ext cx="2667117" cy="655674"/>
            <a:chOff x="883938" y="5513156"/>
            <a:chExt cx="2667117" cy="655674"/>
          </a:xfrm>
        </p:grpSpPr>
        <p:grpSp>
          <p:nvGrpSpPr>
            <p:cNvPr id="212" name="Group 211">
              <a:extLst>
                <a:ext uri="{FF2B5EF4-FFF2-40B4-BE49-F238E27FC236}">
                  <a16:creationId xmlns:a16="http://schemas.microsoft.com/office/drawing/2014/main" id="{1748829D-1EE1-4907-9D88-1399ECFB6F74}"/>
                </a:ext>
              </a:extLst>
            </p:cNvPr>
            <p:cNvGrpSpPr/>
            <p:nvPr/>
          </p:nvGrpSpPr>
          <p:grpSpPr>
            <a:xfrm>
              <a:off x="883938" y="5513156"/>
              <a:ext cx="608488" cy="652310"/>
              <a:chOff x="883938" y="5513156"/>
              <a:chExt cx="608488" cy="652310"/>
            </a:xfrm>
          </p:grpSpPr>
          <p:grpSp>
            <p:nvGrpSpPr>
              <p:cNvPr id="234" name="Group 3864">
                <a:extLst>
                  <a:ext uri="{FF2B5EF4-FFF2-40B4-BE49-F238E27FC236}">
                    <a16:creationId xmlns:a16="http://schemas.microsoft.com/office/drawing/2014/main" id="{4240E64B-0AE9-48DE-8658-BA7C9C6060F2}"/>
                  </a:ext>
                </a:extLst>
              </p:cNvPr>
              <p:cNvGrpSpPr/>
              <p:nvPr/>
            </p:nvGrpSpPr>
            <p:grpSpPr>
              <a:xfrm>
                <a:off x="883938" y="5513156"/>
                <a:ext cx="258343" cy="652310"/>
                <a:chOff x="0" y="0"/>
                <a:chExt cx="590244" cy="1489964"/>
              </a:xfrm>
              <a:solidFill>
                <a:schemeClr val="accent1"/>
              </a:solidFill>
            </p:grpSpPr>
            <p:sp>
              <p:nvSpPr>
                <p:cNvPr id="238" name="Shape 3862">
                  <a:extLst>
                    <a:ext uri="{FF2B5EF4-FFF2-40B4-BE49-F238E27FC236}">
                      <a16:creationId xmlns:a16="http://schemas.microsoft.com/office/drawing/2014/main" id="{B354817C-42F4-4E27-BB10-4A0C2D20C244}"/>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39" name="Shape 3863">
                  <a:extLst>
                    <a:ext uri="{FF2B5EF4-FFF2-40B4-BE49-F238E27FC236}">
                      <a16:creationId xmlns:a16="http://schemas.microsoft.com/office/drawing/2014/main" id="{5347ABC4-3A17-4A4E-973A-487563C3FAE1}"/>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35" name="Group 3897">
                <a:extLst>
                  <a:ext uri="{FF2B5EF4-FFF2-40B4-BE49-F238E27FC236}">
                    <a16:creationId xmlns:a16="http://schemas.microsoft.com/office/drawing/2014/main" id="{FA251FE0-E198-42D2-9209-FAA7A7B135BE}"/>
                  </a:ext>
                </a:extLst>
              </p:cNvPr>
              <p:cNvGrpSpPr/>
              <p:nvPr/>
            </p:nvGrpSpPr>
            <p:grpSpPr>
              <a:xfrm>
                <a:off x="1192565" y="5513857"/>
                <a:ext cx="299861" cy="650911"/>
                <a:chOff x="0" y="0"/>
                <a:chExt cx="685101" cy="1486772"/>
              </a:xfrm>
              <a:solidFill>
                <a:schemeClr val="accent2"/>
              </a:solidFill>
            </p:grpSpPr>
            <p:sp>
              <p:nvSpPr>
                <p:cNvPr id="236" name="Shape 3895">
                  <a:extLst>
                    <a:ext uri="{FF2B5EF4-FFF2-40B4-BE49-F238E27FC236}">
                      <a16:creationId xmlns:a16="http://schemas.microsoft.com/office/drawing/2014/main" id="{7FFE2181-9E66-4552-9C7C-7ACA47459D62}"/>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37" name="Shape 3896">
                  <a:extLst>
                    <a:ext uri="{FF2B5EF4-FFF2-40B4-BE49-F238E27FC236}">
                      <a16:creationId xmlns:a16="http://schemas.microsoft.com/office/drawing/2014/main" id="{5107A005-7E5C-4144-B79D-B4AD8D43C242}"/>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13" name="Group 212">
              <a:extLst>
                <a:ext uri="{FF2B5EF4-FFF2-40B4-BE49-F238E27FC236}">
                  <a16:creationId xmlns:a16="http://schemas.microsoft.com/office/drawing/2014/main" id="{67E46A5E-9C5F-44A4-8A7A-2F821EB0C06D}"/>
                </a:ext>
              </a:extLst>
            </p:cNvPr>
            <p:cNvGrpSpPr/>
            <p:nvPr/>
          </p:nvGrpSpPr>
          <p:grpSpPr>
            <a:xfrm>
              <a:off x="1553198" y="5516520"/>
              <a:ext cx="608488" cy="652310"/>
              <a:chOff x="883938" y="5513156"/>
              <a:chExt cx="608488" cy="652310"/>
            </a:xfrm>
          </p:grpSpPr>
          <p:grpSp>
            <p:nvGrpSpPr>
              <p:cNvPr id="228" name="Group 3864">
                <a:extLst>
                  <a:ext uri="{FF2B5EF4-FFF2-40B4-BE49-F238E27FC236}">
                    <a16:creationId xmlns:a16="http://schemas.microsoft.com/office/drawing/2014/main" id="{F74969D2-DE35-4CD2-B8BB-9490307F4F6A}"/>
                  </a:ext>
                </a:extLst>
              </p:cNvPr>
              <p:cNvGrpSpPr/>
              <p:nvPr/>
            </p:nvGrpSpPr>
            <p:grpSpPr>
              <a:xfrm>
                <a:off x="883938" y="5513156"/>
                <a:ext cx="258343" cy="652310"/>
                <a:chOff x="0" y="0"/>
                <a:chExt cx="590244" cy="1489964"/>
              </a:xfrm>
              <a:solidFill>
                <a:schemeClr val="accent1"/>
              </a:solidFill>
            </p:grpSpPr>
            <p:sp>
              <p:nvSpPr>
                <p:cNvPr id="232" name="Shape 3862">
                  <a:extLst>
                    <a:ext uri="{FF2B5EF4-FFF2-40B4-BE49-F238E27FC236}">
                      <a16:creationId xmlns:a16="http://schemas.microsoft.com/office/drawing/2014/main" id="{921C0224-EB58-4443-907B-668586BC5ADD}"/>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33" name="Shape 3863">
                  <a:extLst>
                    <a:ext uri="{FF2B5EF4-FFF2-40B4-BE49-F238E27FC236}">
                      <a16:creationId xmlns:a16="http://schemas.microsoft.com/office/drawing/2014/main" id="{B32EE7CE-B32A-4786-A12D-D4A4841AEB85}"/>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29" name="Group 3897">
                <a:extLst>
                  <a:ext uri="{FF2B5EF4-FFF2-40B4-BE49-F238E27FC236}">
                    <a16:creationId xmlns:a16="http://schemas.microsoft.com/office/drawing/2014/main" id="{C917328E-2026-4154-BDC0-BAD6DDDBDCA5}"/>
                  </a:ext>
                </a:extLst>
              </p:cNvPr>
              <p:cNvGrpSpPr/>
              <p:nvPr/>
            </p:nvGrpSpPr>
            <p:grpSpPr>
              <a:xfrm>
                <a:off x="1192565" y="5513857"/>
                <a:ext cx="299861" cy="650911"/>
                <a:chOff x="0" y="0"/>
                <a:chExt cx="685101" cy="1486772"/>
              </a:xfrm>
              <a:solidFill>
                <a:schemeClr val="accent2"/>
              </a:solidFill>
            </p:grpSpPr>
            <p:sp>
              <p:nvSpPr>
                <p:cNvPr id="230" name="Shape 3895">
                  <a:extLst>
                    <a:ext uri="{FF2B5EF4-FFF2-40B4-BE49-F238E27FC236}">
                      <a16:creationId xmlns:a16="http://schemas.microsoft.com/office/drawing/2014/main" id="{438EAAE7-CE1B-4B8A-942E-1B9F7EC35131}"/>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31" name="Shape 3896">
                  <a:extLst>
                    <a:ext uri="{FF2B5EF4-FFF2-40B4-BE49-F238E27FC236}">
                      <a16:creationId xmlns:a16="http://schemas.microsoft.com/office/drawing/2014/main" id="{239239AB-3569-4104-8D79-A6539F7BD93B}"/>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14" name="Group 213">
              <a:extLst>
                <a:ext uri="{FF2B5EF4-FFF2-40B4-BE49-F238E27FC236}">
                  <a16:creationId xmlns:a16="http://schemas.microsoft.com/office/drawing/2014/main" id="{2EF2EBFE-06DF-42D8-A499-22718E8A1E8D}"/>
                </a:ext>
              </a:extLst>
            </p:cNvPr>
            <p:cNvGrpSpPr/>
            <p:nvPr/>
          </p:nvGrpSpPr>
          <p:grpSpPr>
            <a:xfrm>
              <a:off x="2241284" y="5513156"/>
              <a:ext cx="608488" cy="652310"/>
              <a:chOff x="883938" y="5513156"/>
              <a:chExt cx="608488" cy="652310"/>
            </a:xfrm>
          </p:grpSpPr>
          <p:grpSp>
            <p:nvGrpSpPr>
              <p:cNvPr id="222" name="Group 3864">
                <a:extLst>
                  <a:ext uri="{FF2B5EF4-FFF2-40B4-BE49-F238E27FC236}">
                    <a16:creationId xmlns:a16="http://schemas.microsoft.com/office/drawing/2014/main" id="{AFF7AAFF-93C5-4789-BAA8-FBA4662DF55D}"/>
                  </a:ext>
                </a:extLst>
              </p:cNvPr>
              <p:cNvGrpSpPr/>
              <p:nvPr/>
            </p:nvGrpSpPr>
            <p:grpSpPr>
              <a:xfrm>
                <a:off x="883938" y="5513156"/>
                <a:ext cx="258343" cy="652310"/>
                <a:chOff x="0" y="0"/>
                <a:chExt cx="590244" cy="1489964"/>
              </a:xfrm>
              <a:solidFill>
                <a:schemeClr val="accent1"/>
              </a:solidFill>
            </p:grpSpPr>
            <p:sp>
              <p:nvSpPr>
                <p:cNvPr id="226" name="Shape 3862">
                  <a:extLst>
                    <a:ext uri="{FF2B5EF4-FFF2-40B4-BE49-F238E27FC236}">
                      <a16:creationId xmlns:a16="http://schemas.microsoft.com/office/drawing/2014/main" id="{DA82EC43-0CC9-48E5-8ACB-D9F7440BDE44}"/>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27" name="Shape 3863">
                  <a:extLst>
                    <a:ext uri="{FF2B5EF4-FFF2-40B4-BE49-F238E27FC236}">
                      <a16:creationId xmlns:a16="http://schemas.microsoft.com/office/drawing/2014/main" id="{140908D1-5930-440E-8FA5-5F92AEFE49CD}"/>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23" name="Group 3897">
                <a:extLst>
                  <a:ext uri="{FF2B5EF4-FFF2-40B4-BE49-F238E27FC236}">
                    <a16:creationId xmlns:a16="http://schemas.microsoft.com/office/drawing/2014/main" id="{7F4A12BB-B353-443C-B127-CC6ADFD210F5}"/>
                  </a:ext>
                </a:extLst>
              </p:cNvPr>
              <p:cNvGrpSpPr/>
              <p:nvPr/>
            </p:nvGrpSpPr>
            <p:grpSpPr>
              <a:xfrm>
                <a:off x="1192565" y="5513857"/>
                <a:ext cx="299861" cy="650911"/>
                <a:chOff x="0" y="0"/>
                <a:chExt cx="685101" cy="1486772"/>
              </a:xfrm>
              <a:solidFill>
                <a:schemeClr val="accent2"/>
              </a:solidFill>
            </p:grpSpPr>
            <p:sp>
              <p:nvSpPr>
                <p:cNvPr id="224" name="Shape 3895">
                  <a:extLst>
                    <a:ext uri="{FF2B5EF4-FFF2-40B4-BE49-F238E27FC236}">
                      <a16:creationId xmlns:a16="http://schemas.microsoft.com/office/drawing/2014/main" id="{B9C54199-0D31-4353-952B-C4A4A2FA6C26}"/>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25" name="Shape 3896">
                  <a:extLst>
                    <a:ext uri="{FF2B5EF4-FFF2-40B4-BE49-F238E27FC236}">
                      <a16:creationId xmlns:a16="http://schemas.microsoft.com/office/drawing/2014/main" id="{F5926DA6-6350-4D23-9A17-1846720DFDE1}"/>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15" name="Group 214">
              <a:extLst>
                <a:ext uri="{FF2B5EF4-FFF2-40B4-BE49-F238E27FC236}">
                  <a16:creationId xmlns:a16="http://schemas.microsoft.com/office/drawing/2014/main" id="{B4AE0AA2-1A3F-4587-9356-2F90F0A5F604}"/>
                </a:ext>
              </a:extLst>
            </p:cNvPr>
            <p:cNvGrpSpPr/>
            <p:nvPr/>
          </p:nvGrpSpPr>
          <p:grpSpPr>
            <a:xfrm>
              <a:off x="2942567" y="5513156"/>
              <a:ext cx="608488" cy="652310"/>
              <a:chOff x="883938" y="5513156"/>
              <a:chExt cx="608488" cy="652310"/>
            </a:xfrm>
          </p:grpSpPr>
          <p:grpSp>
            <p:nvGrpSpPr>
              <p:cNvPr id="216" name="Group 3864">
                <a:extLst>
                  <a:ext uri="{FF2B5EF4-FFF2-40B4-BE49-F238E27FC236}">
                    <a16:creationId xmlns:a16="http://schemas.microsoft.com/office/drawing/2014/main" id="{A4AEDE3F-4E6B-4F0A-9B1E-2A707A4A1E4A}"/>
                  </a:ext>
                </a:extLst>
              </p:cNvPr>
              <p:cNvGrpSpPr/>
              <p:nvPr/>
            </p:nvGrpSpPr>
            <p:grpSpPr>
              <a:xfrm>
                <a:off x="883938" y="5513156"/>
                <a:ext cx="258343" cy="652310"/>
                <a:chOff x="0" y="0"/>
                <a:chExt cx="590244" cy="1489964"/>
              </a:xfrm>
              <a:solidFill>
                <a:schemeClr val="accent1"/>
              </a:solidFill>
            </p:grpSpPr>
            <p:sp>
              <p:nvSpPr>
                <p:cNvPr id="220" name="Shape 3862">
                  <a:extLst>
                    <a:ext uri="{FF2B5EF4-FFF2-40B4-BE49-F238E27FC236}">
                      <a16:creationId xmlns:a16="http://schemas.microsoft.com/office/drawing/2014/main" id="{259155A6-6C29-4778-9970-807DEF40CF0C}"/>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21" name="Shape 3863">
                  <a:extLst>
                    <a:ext uri="{FF2B5EF4-FFF2-40B4-BE49-F238E27FC236}">
                      <a16:creationId xmlns:a16="http://schemas.microsoft.com/office/drawing/2014/main" id="{DADA6DE2-75D6-4984-9A56-3D1D82A837F9}"/>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17" name="Group 3897">
                <a:extLst>
                  <a:ext uri="{FF2B5EF4-FFF2-40B4-BE49-F238E27FC236}">
                    <a16:creationId xmlns:a16="http://schemas.microsoft.com/office/drawing/2014/main" id="{EA6998F3-2A44-4270-9C20-8BFCC198BEC3}"/>
                  </a:ext>
                </a:extLst>
              </p:cNvPr>
              <p:cNvGrpSpPr/>
              <p:nvPr/>
            </p:nvGrpSpPr>
            <p:grpSpPr>
              <a:xfrm>
                <a:off x="1192565" y="5513857"/>
                <a:ext cx="299861" cy="650911"/>
                <a:chOff x="0" y="0"/>
                <a:chExt cx="685101" cy="1486772"/>
              </a:xfrm>
              <a:solidFill>
                <a:schemeClr val="accent2"/>
              </a:solidFill>
            </p:grpSpPr>
            <p:sp>
              <p:nvSpPr>
                <p:cNvPr id="218" name="Shape 3895">
                  <a:extLst>
                    <a:ext uri="{FF2B5EF4-FFF2-40B4-BE49-F238E27FC236}">
                      <a16:creationId xmlns:a16="http://schemas.microsoft.com/office/drawing/2014/main" id="{F1FACD7C-3DE6-45A4-8ED0-D5D6D4933DC0}"/>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19" name="Shape 3896">
                  <a:extLst>
                    <a:ext uri="{FF2B5EF4-FFF2-40B4-BE49-F238E27FC236}">
                      <a16:creationId xmlns:a16="http://schemas.microsoft.com/office/drawing/2014/main" id="{37AC4EDD-8CA1-463A-8E8C-681AD9FD8182}"/>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grpSp>
        <p:nvGrpSpPr>
          <p:cNvPr id="240" name="Group 239">
            <a:extLst>
              <a:ext uri="{FF2B5EF4-FFF2-40B4-BE49-F238E27FC236}">
                <a16:creationId xmlns:a16="http://schemas.microsoft.com/office/drawing/2014/main" id="{86AAB7E3-79C3-4080-85B6-9CBDA8BEAD49}"/>
              </a:ext>
            </a:extLst>
          </p:cNvPr>
          <p:cNvGrpSpPr/>
          <p:nvPr/>
        </p:nvGrpSpPr>
        <p:grpSpPr>
          <a:xfrm>
            <a:off x="5995497" y="4875460"/>
            <a:ext cx="2667117" cy="655674"/>
            <a:chOff x="883938" y="5513156"/>
            <a:chExt cx="2667117" cy="655674"/>
          </a:xfrm>
        </p:grpSpPr>
        <p:grpSp>
          <p:nvGrpSpPr>
            <p:cNvPr id="241" name="Group 240">
              <a:extLst>
                <a:ext uri="{FF2B5EF4-FFF2-40B4-BE49-F238E27FC236}">
                  <a16:creationId xmlns:a16="http://schemas.microsoft.com/office/drawing/2014/main" id="{8FD7F86B-A21B-4E45-9FDF-BC214C6A6AA6}"/>
                </a:ext>
              </a:extLst>
            </p:cNvPr>
            <p:cNvGrpSpPr/>
            <p:nvPr/>
          </p:nvGrpSpPr>
          <p:grpSpPr>
            <a:xfrm>
              <a:off x="883938" y="5513156"/>
              <a:ext cx="608488" cy="652310"/>
              <a:chOff x="883938" y="5513156"/>
              <a:chExt cx="608488" cy="652310"/>
            </a:xfrm>
          </p:grpSpPr>
          <p:grpSp>
            <p:nvGrpSpPr>
              <p:cNvPr id="263" name="Group 3864">
                <a:extLst>
                  <a:ext uri="{FF2B5EF4-FFF2-40B4-BE49-F238E27FC236}">
                    <a16:creationId xmlns:a16="http://schemas.microsoft.com/office/drawing/2014/main" id="{DA9BA646-4792-4700-97EF-FAE05484CE9B}"/>
                  </a:ext>
                </a:extLst>
              </p:cNvPr>
              <p:cNvGrpSpPr/>
              <p:nvPr/>
            </p:nvGrpSpPr>
            <p:grpSpPr>
              <a:xfrm>
                <a:off x="883938" y="5513156"/>
                <a:ext cx="258343" cy="652310"/>
                <a:chOff x="0" y="0"/>
                <a:chExt cx="590244" cy="1489964"/>
              </a:xfrm>
              <a:solidFill>
                <a:schemeClr val="accent1"/>
              </a:solidFill>
            </p:grpSpPr>
            <p:sp>
              <p:nvSpPr>
                <p:cNvPr id="267" name="Shape 3862">
                  <a:extLst>
                    <a:ext uri="{FF2B5EF4-FFF2-40B4-BE49-F238E27FC236}">
                      <a16:creationId xmlns:a16="http://schemas.microsoft.com/office/drawing/2014/main" id="{81FB2D55-6A5A-4025-8925-83A2B90D3CF5}"/>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68" name="Shape 3863">
                  <a:extLst>
                    <a:ext uri="{FF2B5EF4-FFF2-40B4-BE49-F238E27FC236}">
                      <a16:creationId xmlns:a16="http://schemas.microsoft.com/office/drawing/2014/main" id="{3642852F-DA89-47CB-B029-6BC2DF2DE31C}"/>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64" name="Group 3897">
                <a:extLst>
                  <a:ext uri="{FF2B5EF4-FFF2-40B4-BE49-F238E27FC236}">
                    <a16:creationId xmlns:a16="http://schemas.microsoft.com/office/drawing/2014/main" id="{80D74D8C-CB50-4752-8B39-E4CA5AFA12B3}"/>
                  </a:ext>
                </a:extLst>
              </p:cNvPr>
              <p:cNvGrpSpPr/>
              <p:nvPr/>
            </p:nvGrpSpPr>
            <p:grpSpPr>
              <a:xfrm>
                <a:off x="1192565" y="5513857"/>
                <a:ext cx="299861" cy="650911"/>
                <a:chOff x="0" y="0"/>
                <a:chExt cx="685101" cy="1486772"/>
              </a:xfrm>
              <a:solidFill>
                <a:schemeClr val="accent2"/>
              </a:solidFill>
            </p:grpSpPr>
            <p:sp>
              <p:nvSpPr>
                <p:cNvPr id="265" name="Shape 3895">
                  <a:extLst>
                    <a:ext uri="{FF2B5EF4-FFF2-40B4-BE49-F238E27FC236}">
                      <a16:creationId xmlns:a16="http://schemas.microsoft.com/office/drawing/2014/main" id="{880D451D-0BF0-4792-862C-2273D379EDC1}"/>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66" name="Shape 3896">
                  <a:extLst>
                    <a:ext uri="{FF2B5EF4-FFF2-40B4-BE49-F238E27FC236}">
                      <a16:creationId xmlns:a16="http://schemas.microsoft.com/office/drawing/2014/main" id="{D405C25E-086C-47C0-8646-BC0AB9B04B25}"/>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42" name="Group 241">
              <a:extLst>
                <a:ext uri="{FF2B5EF4-FFF2-40B4-BE49-F238E27FC236}">
                  <a16:creationId xmlns:a16="http://schemas.microsoft.com/office/drawing/2014/main" id="{EFC4C9F2-6691-42BD-A803-01B98AC3A44D}"/>
                </a:ext>
              </a:extLst>
            </p:cNvPr>
            <p:cNvGrpSpPr/>
            <p:nvPr/>
          </p:nvGrpSpPr>
          <p:grpSpPr>
            <a:xfrm>
              <a:off x="1553198" y="5516520"/>
              <a:ext cx="608488" cy="652310"/>
              <a:chOff x="883938" y="5513156"/>
              <a:chExt cx="608488" cy="652310"/>
            </a:xfrm>
          </p:grpSpPr>
          <p:grpSp>
            <p:nvGrpSpPr>
              <p:cNvPr id="257" name="Group 3864">
                <a:extLst>
                  <a:ext uri="{FF2B5EF4-FFF2-40B4-BE49-F238E27FC236}">
                    <a16:creationId xmlns:a16="http://schemas.microsoft.com/office/drawing/2014/main" id="{18BC5825-4946-4E85-9599-69CFD7F5530E}"/>
                  </a:ext>
                </a:extLst>
              </p:cNvPr>
              <p:cNvGrpSpPr/>
              <p:nvPr/>
            </p:nvGrpSpPr>
            <p:grpSpPr>
              <a:xfrm>
                <a:off x="883938" y="5513156"/>
                <a:ext cx="258343" cy="652310"/>
                <a:chOff x="0" y="0"/>
                <a:chExt cx="590244" cy="1489964"/>
              </a:xfrm>
              <a:solidFill>
                <a:schemeClr val="accent1"/>
              </a:solidFill>
            </p:grpSpPr>
            <p:sp>
              <p:nvSpPr>
                <p:cNvPr id="261" name="Shape 3862">
                  <a:extLst>
                    <a:ext uri="{FF2B5EF4-FFF2-40B4-BE49-F238E27FC236}">
                      <a16:creationId xmlns:a16="http://schemas.microsoft.com/office/drawing/2014/main" id="{7A413D25-45C5-4CED-BF26-F859B675AF88}"/>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62" name="Shape 3863">
                  <a:extLst>
                    <a:ext uri="{FF2B5EF4-FFF2-40B4-BE49-F238E27FC236}">
                      <a16:creationId xmlns:a16="http://schemas.microsoft.com/office/drawing/2014/main" id="{45C2E6AA-78CE-4975-9991-D9D49C5DB827}"/>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58" name="Group 3897">
                <a:extLst>
                  <a:ext uri="{FF2B5EF4-FFF2-40B4-BE49-F238E27FC236}">
                    <a16:creationId xmlns:a16="http://schemas.microsoft.com/office/drawing/2014/main" id="{6929026C-EC0B-4C55-A2F0-5C1AC2341B06}"/>
                  </a:ext>
                </a:extLst>
              </p:cNvPr>
              <p:cNvGrpSpPr/>
              <p:nvPr/>
            </p:nvGrpSpPr>
            <p:grpSpPr>
              <a:xfrm>
                <a:off x="1192565" y="5513857"/>
                <a:ext cx="299861" cy="650911"/>
                <a:chOff x="0" y="0"/>
                <a:chExt cx="685101" cy="1486772"/>
              </a:xfrm>
              <a:solidFill>
                <a:schemeClr val="accent2"/>
              </a:solidFill>
            </p:grpSpPr>
            <p:sp>
              <p:nvSpPr>
                <p:cNvPr id="259" name="Shape 3895">
                  <a:extLst>
                    <a:ext uri="{FF2B5EF4-FFF2-40B4-BE49-F238E27FC236}">
                      <a16:creationId xmlns:a16="http://schemas.microsoft.com/office/drawing/2014/main" id="{F7A07E43-A7A2-4FC5-B99B-291266DBF527}"/>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60" name="Shape 3896">
                  <a:extLst>
                    <a:ext uri="{FF2B5EF4-FFF2-40B4-BE49-F238E27FC236}">
                      <a16:creationId xmlns:a16="http://schemas.microsoft.com/office/drawing/2014/main" id="{D10914FD-7E75-4796-B79F-EDF37132AC1F}"/>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43" name="Group 242">
              <a:extLst>
                <a:ext uri="{FF2B5EF4-FFF2-40B4-BE49-F238E27FC236}">
                  <a16:creationId xmlns:a16="http://schemas.microsoft.com/office/drawing/2014/main" id="{87211948-A82C-43D9-8D93-337A50173C2F}"/>
                </a:ext>
              </a:extLst>
            </p:cNvPr>
            <p:cNvGrpSpPr/>
            <p:nvPr/>
          </p:nvGrpSpPr>
          <p:grpSpPr>
            <a:xfrm>
              <a:off x="2241284" y="5513156"/>
              <a:ext cx="608488" cy="652310"/>
              <a:chOff x="883938" y="5513156"/>
              <a:chExt cx="608488" cy="652310"/>
            </a:xfrm>
          </p:grpSpPr>
          <p:grpSp>
            <p:nvGrpSpPr>
              <p:cNvPr id="251" name="Group 3864">
                <a:extLst>
                  <a:ext uri="{FF2B5EF4-FFF2-40B4-BE49-F238E27FC236}">
                    <a16:creationId xmlns:a16="http://schemas.microsoft.com/office/drawing/2014/main" id="{5D507DA9-5EC4-4C23-B745-4870444A6DDA}"/>
                  </a:ext>
                </a:extLst>
              </p:cNvPr>
              <p:cNvGrpSpPr/>
              <p:nvPr/>
            </p:nvGrpSpPr>
            <p:grpSpPr>
              <a:xfrm>
                <a:off x="883938" y="5513156"/>
                <a:ext cx="258343" cy="652310"/>
                <a:chOff x="0" y="0"/>
                <a:chExt cx="590244" cy="1489964"/>
              </a:xfrm>
              <a:solidFill>
                <a:schemeClr val="accent1"/>
              </a:solidFill>
            </p:grpSpPr>
            <p:sp>
              <p:nvSpPr>
                <p:cNvPr id="255" name="Shape 3862">
                  <a:extLst>
                    <a:ext uri="{FF2B5EF4-FFF2-40B4-BE49-F238E27FC236}">
                      <a16:creationId xmlns:a16="http://schemas.microsoft.com/office/drawing/2014/main" id="{C578715C-0749-4B45-AF4E-0CBA264B0E99}"/>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56" name="Shape 3863">
                  <a:extLst>
                    <a:ext uri="{FF2B5EF4-FFF2-40B4-BE49-F238E27FC236}">
                      <a16:creationId xmlns:a16="http://schemas.microsoft.com/office/drawing/2014/main" id="{9EBF5B07-66B4-412C-86E1-B52652D48EF7}"/>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52" name="Group 3897">
                <a:extLst>
                  <a:ext uri="{FF2B5EF4-FFF2-40B4-BE49-F238E27FC236}">
                    <a16:creationId xmlns:a16="http://schemas.microsoft.com/office/drawing/2014/main" id="{EF06D094-22AE-40A7-B25A-453048C7E923}"/>
                  </a:ext>
                </a:extLst>
              </p:cNvPr>
              <p:cNvGrpSpPr/>
              <p:nvPr/>
            </p:nvGrpSpPr>
            <p:grpSpPr>
              <a:xfrm>
                <a:off x="1192565" y="5513857"/>
                <a:ext cx="299861" cy="650911"/>
                <a:chOff x="0" y="0"/>
                <a:chExt cx="685101" cy="1486772"/>
              </a:xfrm>
              <a:solidFill>
                <a:schemeClr val="accent2"/>
              </a:solidFill>
            </p:grpSpPr>
            <p:sp>
              <p:nvSpPr>
                <p:cNvPr id="253" name="Shape 3895">
                  <a:extLst>
                    <a:ext uri="{FF2B5EF4-FFF2-40B4-BE49-F238E27FC236}">
                      <a16:creationId xmlns:a16="http://schemas.microsoft.com/office/drawing/2014/main" id="{7407B32C-DD26-402D-B12C-9FFC35B932E1}"/>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54" name="Shape 3896">
                  <a:extLst>
                    <a:ext uri="{FF2B5EF4-FFF2-40B4-BE49-F238E27FC236}">
                      <a16:creationId xmlns:a16="http://schemas.microsoft.com/office/drawing/2014/main" id="{D09714AE-FB9A-4B21-9223-3A71D5B14A1E}"/>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44" name="Group 243">
              <a:extLst>
                <a:ext uri="{FF2B5EF4-FFF2-40B4-BE49-F238E27FC236}">
                  <a16:creationId xmlns:a16="http://schemas.microsoft.com/office/drawing/2014/main" id="{84971696-B491-4417-8027-968CF618A075}"/>
                </a:ext>
              </a:extLst>
            </p:cNvPr>
            <p:cNvGrpSpPr/>
            <p:nvPr/>
          </p:nvGrpSpPr>
          <p:grpSpPr>
            <a:xfrm>
              <a:off x="2942567" y="5513156"/>
              <a:ext cx="608488" cy="652310"/>
              <a:chOff x="883938" y="5513156"/>
              <a:chExt cx="608488" cy="652310"/>
            </a:xfrm>
          </p:grpSpPr>
          <p:grpSp>
            <p:nvGrpSpPr>
              <p:cNvPr id="245" name="Group 3864">
                <a:extLst>
                  <a:ext uri="{FF2B5EF4-FFF2-40B4-BE49-F238E27FC236}">
                    <a16:creationId xmlns:a16="http://schemas.microsoft.com/office/drawing/2014/main" id="{784BCDEA-062F-480E-B1D3-FDA1D59D0729}"/>
                  </a:ext>
                </a:extLst>
              </p:cNvPr>
              <p:cNvGrpSpPr/>
              <p:nvPr/>
            </p:nvGrpSpPr>
            <p:grpSpPr>
              <a:xfrm>
                <a:off x="883938" y="5513156"/>
                <a:ext cx="258343" cy="652310"/>
                <a:chOff x="0" y="0"/>
                <a:chExt cx="590244" cy="1489964"/>
              </a:xfrm>
              <a:solidFill>
                <a:schemeClr val="accent1"/>
              </a:solidFill>
            </p:grpSpPr>
            <p:sp>
              <p:nvSpPr>
                <p:cNvPr id="249" name="Shape 3862">
                  <a:extLst>
                    <a:ext uri="{FF2B5EF4-FFF2-40B4-BE49-F238E27FC236}">
                      <a16:creationId xmlns:a16="http://schemas.microsoft.com/office/drawing/2014/main" id="{75CC8CD8-9126-4589-949C-27C3071F5D8F}"/>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50" name="Shape 3863">
                  <a:extLst>
                    <a:ext uri="{FF2B5EF4-FFF2-40B4-BE49-F238E27FC236}">
                      <a16:creationId xmlns:a16="http://schemas.microsoft.com/office/drawing/2014/main" id="{1BAC7506-0D11-477C-937C-F2DE3BAD0C43}"/>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46" name="Group 3897">
                <a:extLst>
                  <a:ext uri="{FF2B5EF4-FFF2-40B4-BE49-F238E27FC236}">
                    <a16:creationId xmlns:a16="http://schemas.microsoft.com/office/drawing/2014/main" id="{B0C8EAF2-5F87-432F-96DE-1C1EDFDBDEF4}"/>
                  </a:ext>
                </a:extLst>
              </p:cNvPr>
              <p:cNvGrpSpPr/>
              <p:nvPr/>
            </p:nvGrpSpPr>
            <p:grpSpPr>
              <a:xfrm>
                <a:off x="1192565" y="5513857"/>
                <a:ext cx="299861" cy="650911"/>
                <a:chOff x="0" y="0"/>
                <a:chExt cx="685101" cy="1486772"/>
              </a:xfrm>
              <a:solidFill>
                <a:schemeClr val="accent2"/>
              </a:solidFill>
            </p:grpSpPr>
            <p:sp>
              <p:nvSpPr>
                <p:cNvPr id="247" name="Shape 3895">
                  <a:extLst>
                    <a:ext uri="{FF2B5EF4-FFF2-40B4-BE49-F238E27FC236}">
                      <a16:creationId xmlns:a16="http://schemas.microsoft.com/office/drawing/2014/main" id="{2992618E-9C4E-4C7D-8DE4-5B740D6FABA8}"/>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48" name="Shape 3896">
                  <a:extLst>
                    <a:ext uri="{FF2B5EF4-FFF2-40B4-BE49-F238E27FC236}">
                      <a16:creationId xmlns:a16="http://schemas.microsoft.com/office/drawing/2014/main" id="{131946FD-FB61-42A2-BF69-88C97493C246}"/>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sp>
        <p:nvSpPr>
          <p:cNvPr id="269" name="Content Placeholder 2">
            <a:extLst>
              <a:ext uri="{FF2B5EF4-FFF2-40B4-BE49-F238E27FC236}">
                <a16:creationId xmlns:a16="http://schemas.microsoft.com/office/drawing/2014/main" id="{02EAF948-6514-43D3-9971-1A88CF62772D}"/>
              </a:ext>
            </a:extLst>
          </p:cNvPr>
          <p:cNvSpPr txBox="1">
            <a:spLocks/>
          </p:cNvSpPr>
          <p:nvPr/>
        </p:nvSpPr>
        <p:spPr>
          <a:xfrm>
            <a:off x="5031619" y="2048079"/>
            <a:ext cx="38835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dirty="0"/>
              <a:t>9.8 Billion </a:t>
            </a:r>
          </a:p>
          <a:p>
            <a:pPr marL="0" indent="0" algn="ctr">
              <a:buFont typeface="Arial" panose="020B0604020202020204" pitchFamily="34" charset="0"/>
              <a:buNone/>
            </a:pPr>
            <a:r>
              <a:rPr lang="en-US" dirty="0"/>
              <a:t>People to Feed </a:t>
            </a:r>
          </a:p>
          <a:p>
            <a:pPr marL="0" indent="0" algn="ctr">
              <a:buFont typeface="Arial" panose="020B0604020202020204" pitchFamily="34" charset="0"/>
              <a:buNone/>
            </a:pPr>
            <a:r>
              <a:rPr lang="en-US" dirty="0"/>
              <a:t>by 2050</a:t>
            </a:r>
          </a:p>
        </p:txBody>
      </p:sp>
      <p:grpSp>
        <p:nvGrpSpPr>
          <p:cNvPr id="272" name="Group 271">
            <a:extLst>
              <a:ext uri="{FF2B5EF4-FFF2-40B4-BE49-F238E27FC236}">
                <a16:creationId xmlns:a16="http://schemas.microsoft.com/office/drawing/2014/main" id="{8D30CD89-EF1A-4EB1-97F4-7D8FCB362831}"/>
              </a:ext>
            </a:extLst>
          </p:cNvPr>
          <p:cNvGrpSpPr/>
          <p:nvPr/>
        </p:nvGrpSpPr>
        <p:grpSpPr>
          <a:xfrm>
            <a:off x="469954" y="5619370"/>
            <a:ext cx="2667117" cy="655674"/>
            <a:chOff x="883938" y="5513156"/>
            <a:chExt cx="2667117" cy="655674"/>
          </a:xfrm>
        </p:grpSpPr>
        <p:grpSp>
          <p:nvGrpSpPr>
            <p:cNvPr id="273" name="Group 272">
              <a:extLst>
                <a:ext uri="{FF2B5EF4-FFF2-40B4-BE49-F238E27FC236}">
                  <a16:creationId xmlns:a16="http://schemas.microsoft.com/office/drawing/2014/main" id="{97D297EE-81F9-4088-B56C-F344A4630925}"/>
                </a:ext>
              </a:extLst>
            </p:cNvPr>
            <p:cNvGrpSpPr/>
            <p:nvPr/>
          </p:nvGrpSpPr>
          <p:grpSpPr>
            <a:xfrm>
              <a:off x="883938" y="5513156"/>
              <a:ext cx="608488" cy="652310"/>
              <a:chOff x="883938" y="5513156"/>
              <a:chExt cx="608488" cy="652310"/>
            </a:xfrm>
          </p:grpSpPr>
          <p:grpSp>
            <p:nvGrpSpPr>
              <p:cNvPr id="295" name="Group 3864">
                <a:extLst>
                  <a:ext uri="{FF2B5EF4-FFF2-40B4-BE49-F238E27FC236}">
                    <a16:creationId xmlns:a16="http://schemas.microsoft.com/office/drawing/2014/main" id="{C285D2B4-42E7-4E99-A75F-EF3015C93EA8}"/>
                  </a:ext>
                </a:extLst>
              </p:cNvPr>
              <p:cNvGrpSpPr/>
              <p:nvPr/>
            </p:nvGrpSpPr>
            <p:grpSpPr>
              <a:xfrm>
                <a:off x="883938" y="5513156"/>
                <a:ext cx="258343" cy="652310"/>
                <a:chOff x="0" y="0"/>
                <a:chExt cx="590244" cy="1489964"/>
              </a:xfrm>
              <a:solidFill>
                <a:schemeClr val="accent1"/>
              </a:solidFill>
            </p:grpSpPr>
            <p:sp>
              <p:nvSpPr>
                <p:cNvPr id="299" name="Shape 3862">
                  <a:extLst>
                    <a:ext uri="{FF2B5EF4-FFF2-40B4-BE49-F238E27FC236}">
                      <a16:creationId xmlns:a16="http://schemas.microsoft.com/office/drawing/2014/main" id="{D405AB70-0ACD-4CC0-85FE-B9C2E00541D0}"/>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00" name="Shape 3863">
                  <a:extLst>
                    <a:ext uri="{FF2B5EF4-FFF2-40B4-BE49-F238E27FC236}">
                      <a16:creationId xmlns:a16="http://schemas.microsoft.com/office/drawing/2014/main" id="{AA49619A-1D49-4D9E-AB3B-BA289755037B}"/>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96" name="Group 3897">
                <a:extLst>
                  <a:ext uri="{FF2B5EF4-FFF2-40B4-BE49-F238E27FC236}">
                    <a16:creationId xmlns:a16="http://schemas.microsoft.com/office/drawing/2014/main" id="{C816F51F-7E82-4855-9BF0-B2B5A44A6301}"/>
                  </a:ext>
                </a:extLst>
              </p:cNvPr>
              <p:cNvGrpSpPr/>
              <p:nvPr/>
            </p:nvGrpSpPr>
            <p:grpSpPr>
              <a:xfrm>
                <a:off x="1192565" y="5513857"/>
                <a:ext cx="299861" cy="650911"/>
                <a:chOff x="0" y="0"/>
                <a:chExt cx="685101" cy="1486772"/>
              </a:xfrm>
              <a:solidFill>
                <a:schemeClr val="accent2"/>
              </a:solidFill>
            </p:grpSpPr>
            <p:sp>
              <p:nvSpPr>
                <p:cNvPr id="297" name="Shape 3895">
                  <a:extLst>
                    <a:ext uri="{FF2B5EF4-FFF2-40B4-BE49-F238E27FC236}">
                      <a16:creationId xmlns:a16="http://schemas.microsoft.com/office/drawing/2014/main" id="{D7E59BA7-7129-4A7B-9F09-D1BC9158ACC9}"/>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98" name="Shape 3896">
                  <a:extLst>
                    <a:ext uri="{FF2B5EF4-FFF2-40B4-BE49-F238E27FC236}">
                      <a16:creationId xmlns:a16="http://schemas.microsoft.com/office/drawing/2014/main" id="{3C4771F7-D326-4ADD-AE32-61550477106A}"/>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74" name="Group 273">
              <a:extLst>
                <a:ext uri="{FF2B5EF4-FFF2-40B4-BE49-F238E27FC236}">
                  <a16:creationId xmlns:a16="http://schemas.microsoft.com/office/drawing/2014/main" id="{E23E3215-3148-4F6D-B377-11579016E39B}"/>
                </a:ext>
              </a:extLst>
            </p:cNvPr>
            <p:cNvGrpSpPr/>
            <p:nvPr/>
          </p:nvGrpSpPr>
          <p:grpSpPr>
            <a:xfrm>
              <a:off x="1553198" y="5516520"/>
              <a:ext cx="608488" cy="652310"/>
              <a:chOff x="883938" y="5513156"/>
              <a:chExt cx="608488" cy="652310"/>
            </a:xfrm>
          </p:grpSpPr>
          <p:grpSp>
            <p:nvGrpSpPr>
              <p:cNvPr id="289" name="Group 3864">
                <a:extLst>
                  <a:ext uri="{FF2B5EF4-FFF2-40B4-BE49-F238E27FC236}">
                    <a16:creationId xmlns:a16="http://schemas.microsoft.com/office/drawing/2014/main" id="{634F1F31-D28B-4F47-A604-27FF6FC11F77}"/>
                  </a:ext>
                </a:extLst>
              </p:cNvPr>
              <p:cNvGrpSpPr/>
              <p:nvPr/>
            </p:nvGrpSpPr>
            <p:grpSpPr>
              <a:xfrm>
                <a:off x="883938" y="5513156"/>
                <a:ext cx="258343" cy="652310"/>
                <a:chOff x="0" y="0"/>
                <a:chExt cx="590244" cy="1489964"/>
              </a:xfrm>
              <a:solidFill>
                <a:schemeClr val="accent1"/>
              </a:solidFill>
            </p:grpSpPr>
            <p:sp>
              <p:nvSpPr>
                <p:cNvPr id="293" name="Shape 3862">
                  <a:extLst>
                    <a:ext uri="{FF2B5EF4-FFF2-40B4-BE49-F238E27FC236}">
                      <a16:creationId xmlns:a16="http://schemas.microsoft.com/office/drawing/2014/main" id="{E3963331-A536-48C4-B6A5-4F1D623F95CD}"/>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94" name="Shape 3863">
                  <a:extLst>
                    <a:ext uri="{FF2B5EF4-FFF2-40B4-BE49-F238E27FC236}">
                      <a16:creationId xmlns:a16="http://schemas.microsoft.com/office/drawing/2014/main" id="{70A1D7F1-C372-451F-B013-BC8ECA7AE735}"/>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90" name="Group 3897">
                <a:extLst>
                  <a:ext uri="{FF2B5EF4-FFF2-40B4-BE49-F238E27FC236}">
                    <a16:creationId xmlns:a16="http://schemas.microsoft.com/office/drawing/2014/main" id="{03C6DA01-38CF-489A-B0DF-8CE4CCEB81B2}"/>
                  </a:ext>
                </a:extLst>
              </p:cNvPr>
              <p:cNvGrpSpPr/>
              <p:nvPr/>
            </p:nvGrpSpPr>
            <p:grpSpPr>
              <a:xfrm>
                <a:off x="1192565" y="5513857"/>
                <a:ext cx="299861" cy="650911"/>
                <a:chOff x="0" y="0"/>
                <a:chExt cx="685101" cy="1486772"/>
              </a:xfrm>
              <a:solidFill>
                <a:schemeClr val="accent2"/>
              </a:solidFill>
            </p:grpSpPr>
            <p:sp>
              <p:nvSpPr>
                <p:cNvPr id="291" name="Shape 3895">
                  <a:extLst>
                    <a:ext uri="{FF2B5EF4-FFF2-40B4-BE49-F238E27FC236}">
                      <a16:creationId xmlns:a16="http://schemas.microsoft.com/office/drawing/2014/main" id="{F7B69EDE-0EE4-4A91-8A0A-016C1A18A3E6}"/>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92" name="Shape 3896">
                  <a:extLst>
                    <a:ext uri="{FF2B5EF4-FFF2-40B4-BE49-F238E27FC236}">
                      <a16:creationId xmlns:a16="http://schemas.microsoft.com/office/drawing/2014/main" id="{9993398F-80C6-4BD1-8CAC-0D54362C69C2}"/>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75" name="Group 274">
              <a:extLst>
                <a:ext uri="{FF2B5EF4-FFF2-40B4-BE49-F238E27FC236}">
                  <a16:creationId xmlns:a16="http://schemas.microsoft.com/office/drawing/2014/main" id="{3005A634-DE8D-43B6-AB21-31D15EB873E9}"/>
                </a:ext>
              </a:extLst>
            </p:cNvPr>
            <p:cNvGrpSpPr/>
            <p:nvPr/>
          </p:nvGrpSpPr>
          <p:grpSpPr>
            <a:xfrm>
              <a:off x="2241284" y="5513156"/>
              <a:ext cx="608488" cy="652310"/>
              <a:chOff x="883938" y="5513156"/>
              <a:chExt cx="608488" cy="652310"/>
            </a:xfrm>
          </p:grpSpPr>
          <p:grpSp>
            <p:nvGrpSpPr>
              <p:cNvPr id="283" name="Group 3864">
                <a:extLst>
                  <a:ext uri="{FF2B5EF4-FFF2-40B4-BE49-F238E27FC236}">
                    <a16:creationId xmlns:a16="http://schemas.microsoft.com/office/drawing/2014/main" id="{AD4DF29E-A3CE-442A-A648-4580FD6AAC88}"/>
                  </a:ext>
                </a:extLst>
              </p:cNvPr>
              <p:cNvGrpSpPr/>
              <p:nvPr/>
            </p:nvGrpSpPr>
            <p:grpSpPr>
              <a:xfrm>
                <a:off x="883938" y="5513156"/>
                <a:ext cx="258343" cy="652310"/>
                <a:chOff x="0" y="0"/>
                <a:chExt cx="590244" cy="1489964"/>
              </a:xfrm>
              <a:solidFill>
                <a:schemeClr val="accent1"/>
              </a:solidFill>
            </p:grpSpPr>
            <p:sp>
              <p:nvSpPr>
                <p:cNvPr id="287" name="Shape 3862">
                  <a:extLst>
                    <a:ext uri="{FF2B5EF4-FFF2-40B4-BE49-F238E27FC236}">
                      <a16:creationId xmlns:a16="http://schemas.microsoft.com/office/drawing/2014/main" id="{6C263D98-E1BE-4C01-A238-945CF858EF10}"/>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88" name="Shape 3863">
                  <a:extLst>
                    <a:ext uri="{FF2B5EF4-FFF2-40B4-BE49-F238E27FC236}">
                      <a16:creationId xmlns:a16="http://schemas.microsoft.com/office/drawing/2014/main" id="{8BFD6ABD-B4DA-4500-8CE3-E0C9DB3AFC0B}"/>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84" name="Group 3897">
                <a:extLst>
                  <a:ext uri="{FF2B5EF4-FFF2-40B4-BE49-F238E27FC236}">
                    <a16:creationId xmlns:a16="http://schemas.microsoft.com/office/drawing/2014/main" id="{6CB85DC7-8385-493A-951C-387624D45131}"/>
                  </a:ext>
                </a:extLst>
              </p:cNvPr>
              <p:cNvGrpSpPr/>
              <p:nvPr/>
            </p:nvGrpSpPr>
            <p:grpSpPr>
              <a:xfrm>
                <a:off x="1192565" y="5513857"/>
                <a:ext cx="299861" cy="650911"/>
                <a:chOff x="0" y="0"/>
                <a:chExt cx="685101" cy="1486772"/>
              </a:xfrm>
              <a:solidFill>
                <a:schemeClr val="accent2"/>
              </a:solidFill>
            </p:grpSpPr>
            <p:sp>
              <p:nvSpPr>
                <p:cNvPr id="285" name="Shape 3895">
                  <a:extLst>
                    <a:ext uri="{FF2B5EF4-FFF2-40B4-BE49-F238E27FC236}">
                      <a16:creationId xmlns:a16="http://schemas.microsoft.com/office/drawing/2014/main" id="{59395699-2E7E-4CC7-9D54-96DD2F362AC9}"/>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86" name="Shape 3896">
                  <a:extLst>
                    <a:ext uri="{FF2B5EF4-FFF2-40B4-BE49-F238E27FC236}">
                      <a16:creationId xmlns:a16="http://schemas.microsoft.com/office/drawing/2014/main" id="{46D36E69-941A-47CB-9AE9-BC3D878175AD}"/>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276" name="Group 275">
              <a:extLst>
                <a:ext uri="{FF2B5EF4-FFF2-40B4-BE49-F238E27FC236}">
                  <a16:creationId xmlns:a16="http://schemas.microsoft.com/office/drawing/2014/main" id="{29C379C6-9E1D-4855-A36B-28E75D600DD3}"/>
                </a:ext>
              </a:extLst>
            </p:cNvPr>
            <p:cNvGrpSpPr/>
            <p:nvPr/>
          </p:nvGrpSpPr>
          <p:grpSpPr>
            <a:xfrm>
              <a:off x="2942567" y="5513156"/>
              <a:ext cx="608488" cy="652310"/>
              <a:chOff x="883938" y="5513156"/>
              <a:chExt cx="608488" cy="652310"/>
            </a:xfrm>
          </p:grpSpPr>
          <p:grpSp>
            <p:nvGrpSpPr>
              <p:cNvPr id="277" name="Group 3864">
                <a:extLst>
                  <a:ext uri="{FF2B5EF4-FFF2-40B4-BE49-F238E27FC236}">
                    <a16:creationId xmlns:a16="http://schemas.microsoft.com/office/drawing/2014/main" id="{4EE0AF31-80DC-41FA-BA32-7FD91DE08F15}"/>
                  </a:ext>
                </a:extLst>
              </p:cNvPr>
              <p:cNvGrpSpPr/>
              <p:nvPr/>
            </p:nvGrpSpPr>
            <p:grpSpPr>
              <a:xfrm>
                <a:off x="883938" y="5513156"/>
                <a:ext cx="258343" cy="652310"/>
                <a:chOff x="0" y="0"/>
                <a:chExt cx="590244" cy="1489964"/>
              </a:xfrm>
              <a:solidFill>
                <a:schemeClr val="accent1"/>
              </a:solidFill>
            </p:grpSpPr>
            <p:sp>
              <p:nvSpPr>
                <p:cNvPr id="281" name="Shape 3862">
                  <a:extLst>
                    <a:ext uri="{FF2B5EF4-FFF2-40B4-BE49-F238E27FC236}">
                      <a16:creationId xmlns:a16="http://schemas.microsoft.com/office/drawing/2014/main" id="{E6B27C06-F8D7-4BE3-813E-173F068C636B}"/>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82" name="Shape 3863">
                  <a:extLst>
                    <a:ext uri="{FF2B5EF4-FFF2-40B4-BE49-F238E27FC236}">
                      <a16:creationId xmlns:a16="http://schemas.microsoft.com/office/drawing/2014/main" id="{E718052E-376A-4FA3-9DEF-0FFBA24984AC}"/>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278" name="Group 3897">
                <a:extLst>
                  <a:ext uri="{FF2B5EF4-FFF2-40B4-BE49-F238E27FC236}">
                    <a16:creationId xmlns:a16="http://schemas.microsoft.com/office/drawing/2014/main" id="{CB88E435-816E-41CB-B306-4B2B4EEC0A55}"/>
                  </a:ext>
                </a:extLst>
              </p:cNvPr>
              <p:cNvGrpSpPr/>
              <p:nvPr/>
            </p:nvGrpSpPr>
            <p:grpSpPr>
              <a:xfrm>
                <a:off x="1192565" y="5513857"/>
                <a:ext cx="299861" cy="650911"/>
                <a:chOff x="0" y="0"/>
                <a:chExt cx="685101" cy="1486772"/>
              </a:xfrm>
              <a:solidFill>
                <a:schemeClr val="accent2"/>
              </a:solidFill>
            </p:grpSpPr>
            <p:sp>
              <p:nvSpPr>
                <p:cNvPr id="279" name="Shape 3895">
                  <a:extLst>
                    <a:ext uri="{FF2B5EF4-FFF2-40B4-BE49-F238E27FC236}">
                      <a16:creationId xmlns:a16="http://schemas.microsoft.com/office/drawing/2014/main" id="{099BFF73-62A1-4E03-BCE7-65186765B797}"/>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280" name="Shape 3896">
                  <a:extLst>
                    <a:ext uri="{FF2B5EF4-FFF2-40B4-BE49-F238E27FC236}">
                      <a16:creationId xmlns:a16="http://schemas.microsoft.com/office/drawing/2014/main" id="{8D95EB2F-3226-44DF-B6DB-EEA45E98ADF1}"/>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grpSp>
        <p:nvGrpSpPr>
          <p:cNvPr id="301" name="Group 300">
            <a:extLst>
              <a:ext uri="{FF2B5EF4-FFF2-40B4-BE49-F238E27FC236}">
                <a16:creationId xmlns:a16="http://schemas.microsoft.com/office/drawing/2014/main" id="{4E55983B-2865-4211-9420-D2C15F8EBEA7}"/>
              </a:ext>
            </a:extLst>
          </p:cNvPr>
          <p:cNvGrpSpPr/>
          <p:nvPr/>
        </p:nvGrpSpPr>
        <p:grpSpPr>
          <a:xfrm>
            <a:off x="3239934" y="5619370"/>
            <a:ext cx="2667117" cy="655674"/>
            <a:chOff x="883938" y="5513156"/>
            <a:chExt cx="2667117" cy="655674"/>
          </a:xfrm>
        </p:grpSpPr>
        <p:grpSp>
          <p:nvGrpSpPr>
            <p:cNvPr id="302" name="Group 301">
              <a:extLst>
                <a:ext uri="{FF2B5EF4-FFF2-40B4-BE49-F238E27FC236}">
                  <a16:creationId xmlns:a16="http://schemas.microsoft.com/office/drawing/2014/main" id="{DF5F4440-1E72-4069-B624-21A0589A7885}"/>
                </a:ext>
              </a:extLst>
            </p:cNvPr>
            <p:cNvGrpSpPr/>
            <p:nvPr/>
          </p:nvGrpSpPr>
          <p:grpSpPr>
            <a:xfrm>
              <a:off x="883938" y="5513156"/>
              <a:ext cx="608488" cy="652310"/>
              <a:chOff x="883938" y="5513156"/>
              <a:chExt cx="608488" cy="652310"/>
            </a:xfrm>
          </p:grpSpPr>
          <p:grpSp>
            <p:nvGrpSpPr>
              <p:cNvPr id="324" name="Group 3864">
                <a:extLst>
                  <a:ext uri="{FF2B5EF4-FFF2-40B4-BE49-F238E27FC236}">
                    <a16:creationId xmlns:a16="http://schemas.microsoft.com/office/drawing/2014/main" id="{36580EEA-B83C-475A-9B32-B08A7D515505}"/>
                  </a:ext>
                </a:extLst>
              </p:cNvPr>
              <p:cNvGrpSpPr/>
              <p:nvPr/>
            </p:nvGrpSpPr>
            <p:grpSpPr>
              <a:xfrm>
                <a:off x="883938" y="5513156"/>
                <a:ext cx="258343" cy="652310"/>
                <a:chOff x="0" y="0"/>
                <a:chExt cx="590244" cy="1489964"/>
              </a:xfrm>
              <a:solidFill>
                <a:schemeClr val="accent1"/>
              </a:solidFill>
            </p:grpSpPr>
            <p:sp>
              <p:nvSpPr>
                <p:cNvPr id="328" name="Shape 3862">
                  <a:extLst>
                    <a:ext uri="{FF2B5EF4-FFF2-40B4-BE49-F238E27FC236}">
                      <a16:creationId xmlns:a16="http://schemas.microsoft.com/office/drawing/2014/main" id="{6A36A91B-214D-4FF6-AA4B-8CA60A8C489E}"/>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29" name="Shape 3863">
                  <a:extLst>
                    <a:ext uri="{FF2B5EF4-FFF2-40B4-BE49-F238E27FC236}">
                      <a16:creationId xmlns:a16="http://schemas.microsoft.com/office/drawing/2014/main" id="{DECE796C-235D-4F08-BA21-09EF46555843}"/>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25" name="Group 3897">
                <a:extLst>
                  <a:ext uri="{FF2B5EF4-FFF2-40B4-BE49-F238E27FC236}">
                    <a16:creationId xmlns:a16="http://schemas.microsoft.com/office/drawing/2014/main" id="{B4F68979-FCD7-4489-B7DF-ECFCD2183D29}"/>
                  </a:ext>
                </a:extLst>
              </p:cNvPr>
              <p:cNvGrpSpPr/>
              <p:nvPr/>
            </p:nvGrpSpPr>
            <p:grpSpPr>
              <a:xfrm>
                <a:off x="1192565" y="5513857"/>
                <a:ext cx="299861" cy="650911"/>
                <a:chOff x="0" y="0"/>
                <a:chExt cx="685101" cy="1486772"/>
              </a:xfrm>
              <a:solidFill>
                <a:schemeClr val="accent2"/>
              </a:solidFill>
            </p:grpSpPr>
            <p:sp>
              <p:nvSpPr>
                <p:cNvPr id="326" name="Shape 3895">
                  <a:extLst>
                    <a:ext uri="{FF2B5EF4-FFF2-40B4-BE49-F238E27FC236}">
                      <a16:creationId xmlns:a16="http://schemas.microsoft.com/office/drawing/2014/main" id="{34353FD3-7B74-41CC-9313-ED58F2B60B05}"/>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27" name="Shape 3896">
                  <a:extLst>
                    <a:ext uri="{FF2B5EF4-FFF2-40B4-BE49-F238E27FC236}">
                      <a16:creationId xmlns:a16="http://schemas.microsoft.com/office/drawing/2014/main" id="{6501D310-6983-4760-B12B-9C8222EBC45C}"/>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303" name="Group 302">
              <a:extLst>
                <a:ext uri="{FF2B5EF4-FFF2-40B4-BE49-F238E27FC236}">
                  <a16:creationId xmlns:a16="http://schemas.microsoft.com/office/drawing/2014/main" id="{7666D8C1-F098-4D8F-A1B2-471550425C9A}"/>
                </a:ext>
              </a:extLst>
            </p:cNvPr>
            <p:cNvGrpSpPr/>
            <p:nvPr/>
          </p:nvGrpSpPr>
          <p:grpSpPr>
            <a:xfrm>
              <a:off x="1553198" y="5516520"/>
              <a:ext cx="608488" cy="652310"/>
              <a:chOff x="883938" y="5513156"/>
              <a:chExt cx="608488" cy="652310"/>
            </a:xfrm>
          </p:grpSpPr>
          <p:grpSp>
            <p:nvGrpSpPr>
              <p:cNvPr id="318" name="Group 3864">
                <a:extLst>
                  <a:ext uri="{FF2B5EF4-FFF2-40B4-BE49-F238E27FC236}">
                    <a16:creationId xmlns:a16="http://schemas.microsoft.com/office/drawing/2014/main" id="{3775E4A8-FFDB-4802-BAD0-D84DA28C30B8}"/>
                  </a:ext>
                </a:extLst>
              </p:cNvPr>
              <p:cNvGrpSpPr/>
              <p:nvPr/>
            </p:nvGrpSpPr>
            <p:grpSpPr>
              <a:xfrm>
                <a:off x="883938" y="5513156"/>
                <a:ext cx="258343" cy="652310"/>
                <a:chOff x="0" y="0"/>
                <a:chExt cx="590244" cy="1489964"/>
              </a:xfrm>
              <a:solidFill>
                <a:schemeClr val="accent1"/>
              </a:solidFill>
            </p:grpSpPr>
            <p:sp>
              <p:nvSpPr>
                <p:cNvPr id="322" name="Shape 3862">
                  <a:extLst>
                    <a:ext uri="{FF2B5EF4-FFF2-40B4-BE49-F238E27FC236}">
                      <a16:creationId xmlns:a16="http://schemas.microsoft.com/office/drawing/2014/main" id="{5ED26A5C-82A6-4A5E-8C1E-19813DE65B10}"/>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23" name="Shape 3863">
                  <a:extLst>
                    <a:ext uri="{FF2B5EF4-FFF2-40B4-BE49-F238E27FC236}">
                      <a16:creationId xmlns:a16="http://schemas.microsoft.com/office/drawing/2014/main" id="{346D0A64-9165-459C-AB62-FF1019511C2E}"/>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19" name="Group 3897">
                <a:extLst>
                  <a:ext uri="{FF2B5EF4-FFF2-40B4-BE49-F238E27FC236}">
                    <a16:creationId xmlns:a16="http://schemas.microsoft.com/office/drawing/2014/main" id="{DA91E9C4-6882-44A5-85D7-4976601EA3B6}"/>
                  </a:ext>
                </a:extLst>
              </p:cNvPr>
              <p:cNvGrpSpPr/>
              <p:nvPr/>
            </p:nvGrpSpPr>
            <p:grpSpPr>
              <a:xfrm>
                <a:off x="1192565" y="5513857"/>
                <a:ext cx="299861" cy="650911"/>
                <a:chOff x="0" y="0"/>
                <a:chExt cx="685101" cy="1486772"/>
              </a:xfrm>
              <a:solidFill>
                <a:schemeClr val="accent2"/>
              </a:solidFill>
            </p:grpSpPr>
            <p:sp>
              <p:nvSpPr>
                <p:cNvPr id="320" name="Shape 3895">
                  <a:extLst>
                    <a:ext uri="{FF2B5EF4-FFF2-40B4-BE49-F238E27FC236}">
                      <a16:creationId xmlns:a16="http://schemas.microsoft.com/office/drawing/2014/main" id="{C4BE3B17-10C8-4114-B75F-64CFC44C19AE}"/>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21" name="Shape 3896">
                  <a:extLst>
                    <a:ext uri="{FF2B5EF4-FFF2-40B4-BE49-F238E27FC236}">
                      <a16:creationId xmlns:a16="http://schemas.microsoft.com/office/drawing/2014/main" id="{4F8688D3-37F7-4EBE-8D9F-3F483B018C3B}"/>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304" name="Group 303">
              <a:extLst>
                <a:ext uri="{FF2B5EF4-FFF2-40B4-BE49-F238E27FC236}">
                  <a16:creationId xmlns:a16="http://schemas.microsoft.com/office/drawing/2014/main" id="{E7BEB273-E600-40D9-9CEE-70F1930E0B31}"/>
                </a:ext>
              </a:extLst>
            </p:cNvPr>
            <p:cNvGrpSpPr/>
            <p:nvPr/>
          </p:nvGrpSpPr>
          <p:grpSpPr>
            <a:xfrm>
              <a:off x="2241284" y="5513156"/>
              <a:ext cx="608488" cy="652310"/>
              <a:chOff x="883938" y="5513156"/>
              <a:chExt cx="608488" cy="652310"/>
            </a:xfrm>
          </p:grpSpPr>
          <p:grpSp>
            <p:nvGrpSpPr>
              <p:cNvPr id="312" name="Group 3864">
                <a:extLst>
                  <a:ext uri="{FF2B5EF4-FFF2-40B4-BE49-F238E27FC236}">
                    <a16:creationId xmlns:a16="http://schemas.microsoft.com/office/drawing/2014/main" id="{229F236F-86F5-464A-BDA1-01E4492BBD4E}"/>
                  </a:ext>
                </a:extLst>
              </p:cNvPr>
              <p:cNvGrpSpPr/>
              <p:nvPr/>
            </p:nvGrpSpPr>
            <p:grpSpPr>
              <a:xfrm>
                <a:off x="883938" y="5513156"/>
                <a:ext cx="258343" cy="652310"/>
                <a:chOff x="0" y="0"/>
                <a:chExt cx="590244" cy="1489964"/>
              </a:xfrm>
              <a:solidFill>
                <a:schemeClr val="accent1"/>
              </a:solidFill>
            </p:grpSpPr>
            <p:sp>
              <p:nvSpPr>
                <p:cNvPr id="316" name="Shape 3862">
                  <a:extLst>
                    <a:ext uri="{FF2B5EF4-FFF2-40B4-BE49-F238E27FC236}">
                      <a16:creationId xmlns:a16="http://schemas.microsoft.com/office/drawing/2014/main" id="{AC145D12-2A12-4AF0-930C-2169224C6E6B}"/>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17" name="Shape 3863">
                  <a:extLst>
                    <a:ext uri="{FF2B5EF4-FFF2-40B4-BE49-F238E27FC236}">
                      <a16:creationId xmlns:a16="http://schemas.microsoft.com/office/drawing/2014/main" id="{298570E9-B43B-444F-81D1-20DCA4AA2B85}"/>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13" name="Group 3897">
                <a:extLst>
                  <a:ext uri="{FF2B5EF4-FFF2-40B4-BE49-F238E27FC236}">
                    <a16:creationId xmlns:a16="http://schemas.microsoft.com/office/drawing/2014/main" id="{A7EBBC62-7EAC-4373-A005-BC8CD84C363F}"/>
                  </a:ext>
                </a:extLst>
              </p:cNvPr>
              <p:cNvGrpSpPr/>
              <p:nvPr/>
            </p:nvGrpSpPr>
            <p:grpSpPr>
              <a:xfrm>
                <a:off x="1192565" y="5513857"/>
                <a:ext cx="299861" cy="650911"/>
                <a:chOff x="0" y="0"/>
                <a:chExt cx="685101" cy="1486772"/>
              </a:xfrm>
              <a:solidFill>
                <a:schemeClr val="accent2"/>
              </a:solidFill>
            </p:grpSpPr>
            <p:sp>
              <p:nvSpPr>
                <p:cNvPr id="314" name="Shape 3895">
                  <a:extLst>
                    <a:ext uri="{FF2B5EF4-FFF2-40B4-BE49-F238E27FC236}">
                      <a16:creationId xmlns:a16="http://schemas.microsoft.com/office/drawing/2014/main" id="{10242F31-63BC-4E03-8117-0D28FC2094F2}"/>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15" name="Shape 3896">
                  <a:extLst>
                    <a:ext uri="{FF2B5EF4-FFF2-40B4-BE49-F238E27FC236}">
                      <a16:creationId xmlns:a16="http://schemas.microsoft.com/office/drawing/2014/main" id="{334A5A32-0377-4DCA-A909-F14A8DA8A6CE}"/>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305" name="Group 304">
              <a:extLst>
                <a:ext uri="{FF2B5EF4-FFF2-40B4-BE49-F238E27FC236}">
                  <a16:creationId xmlns:a16="http://schemas.microsoft.com/office/drawing/2014/main" id="{52DA3BDD-95FA-41E2-8934-C1765B5083AC}"/>
                </a:ext>
              </a:extLst>
            </p:cNvPr>
            <p:cNvGrpSpPr/>
            <p:nvPr/>
          </p:nvGrpSpPr>
          <p:grpSpPr>
            <a:xfrm>
              <a:off x="2942567" y="5513156"/>
              <a:ext cx="608488" cy="652310"/>
              <a:chOff x="883938" y="5513156"/>
              <a:chExt cx="608488" cy="652310"/>
            </a:xfrm>
          </p:grpSpPr>
          <p:grpSp>
            <p:nvGrpSpPr>
              <p:cNvPr id="306" name="Group 3864">
                <a:extLst>
                  <a:ext uri="{FF2B5EF4-FFF2-40B4-BE49-F238E27FC236}">
                    <a16:creationId xmlns:a16="http://schemas.microsoft.com/office/drawing/2014/main" id="{5BACF2DC-CFE2-4940-82F1-623F2078E41E}"/>
                  </a:ext>
                </a:extLst>
              </p:cNvPr>
              <p:cNvGrpSpPr/>
              <p:nvPr/>
            </p:nvGrpSpPr>
            <p:grpSpPr>
              <a:xfrm>
                <a:off x="883938" y="5513156"/>
                <a:ext cx="258343" cy="652310"/>
                <a:chOff x="0" y="0"/>
                <a:chExt cx="590244" cy="1489964"/>
              </a:xfrm>
              <a:solidFill>
                <a:schemeClr val="accent1"/>
              </a:solidFill>
            </p:grpSpPr>
            <p:sp>
              <p:nvSpPr>
                <p:cNvPr id="310" name="Shape 3862">
                  <a:extLst>
                    <a:ext uri="{FF2B5EF4-FFF2-40B4-BE49-F238E27FC236}">
                      <a16:creationId xmlns:a16="http://schemas.microsoft.com/office/drawing/2014/main" id="{50E04F87-1AAA-411A-B6FF-8DE0995413AE}"/>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11" name="Shape 3863">
                  <a:extLst>
                    <a:ext uri="{FF2B5EF4-FFF2-40B4-BE49-F238E27FC236}">
                      <a16:creationId xmlns:a16="http://schemas.microsoft.com/office/drawing/2014/main" id="{9009C8AB-9BA6-4855-9BA4-FC719DD4F8D3}"/>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07" name="Group 3897">
                <a:extLst>
                  <a:ext uri="{FF2B5EF4-FFF2-40B4-BE49-F238E27FC236}">
                    <a16:creationId xmlns:a16="http://schemas.microsoft.com/office/drawing/2014/main" id="{0BE6179A-BDE8-4A46-87EA-6490B41BDF2D}"/>
                  </a:ext>
                </a:extLst>
              </p:cNvPr>
              <p:cNvGrpSpPr/>
              <p:nvPr/>
            </p:nvGrpSpPr>
            <p:grpSpPr>
              <a:xfrm>
                <a:off x="1192565" y="5513857"/>
                <a:ext cx="299861" cy="650911"/>
                <a:chOff x="0" y="0"/>
                <a:chExt cx="685101" cy="1486772"/>
              </a:xfrm>
              <a:solidFill>
                <a:schemeClr val="accent2"/>
              </a:solidFill>
            </p:grpSpPr>
            <p:sp>
              <p:nvSpPr>
                <p:cNvPr id="308" name="Shape 3895">
                  <a:extLst>
                    <a:ext uri="{FF2B5EF4-FFF2-40B4-BE49-F238E27FC236}">
                      <a16:creationId xmlns:a16="http://schemas.microsoft.com/office/drawing/2014/main" id="{FCCCB322-9274-4817-8324-6CBBD011842F}"/>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09" name="Shape 3896">
                  <a:extLst>
                    <a:ext uri="{FF2B5EF4-FFF2-40B4-BE49-F238E27FC236}">
                      <a16:creationId xmlns:a16="http://schemas.microsoft.com/office/drawing/2014/main" id="{969A9112-7662-4A93-996A-6C96DF432F3F}"/>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grpSp>
        <p:nvGrpSpPr>
          <p:cNvPr id="330" name="Group 329">
            <a:extLst>
              <a:ext uri="{FF2B5EF4-FFF2-40B4-BE49-F238E27FC236}">
                <a16:creationId xmlns:a16="http://schemas.microsoft.com/office/drawing/2014/main" id="{E694A925-54E9-40CC-884A-98CDA3609075}"/>
              </a:ext>
            </a:extLst>
          </p:cNvPr>
          <p:cNvGrpSpPr/>
          <p:nvPr/>
        </p:nvGrpSpPr>
        <p:grpSpPr>
          <a:xfrm>
            <a:off x="5991088" y="5630062"/>
            <a:ext cx="2667117" cy="655674"/>
            <a:chOff x="883938" y="5513156"/>
            <a:chExt cx="2667117" cy="655674"/>
          </a:xfrm>
        </p:grpSpPr>
        <p:grpSp>
          <p:nvGrpSpPr>
            <p:cNvPr id="331" name="Group 330">
              <a:extLst>
                <a:ext uri="{FF2B5EF4-FFF2-40B4-BE49-F238E27FC236}">
                  <a16:creationId xmlns:a16="http://schemas.microsoft.com/office/drawing/2014/main" id="{54B6E722-0995-4BEC-99F0-2B5F6AD1EE30}"/>
                </a:ext>
              </a:extLst>
            </p:cNvPr>
            <p:cNvGrpSpPr/>
            <p:nvPr/>
          </p:nvGrpSpPr>
          <p:grpSpPr>
            <a:xfrm>
              <a:off x="883938" y="5513156"/>
              <a:ext cx="608488" cy="652310"/>
              <a:chOff x="883938" y="5513156"/>
              <a:chExt cx="608488" cy="652310"/>
            </a:xfrm>
          </p:grpSpPr>
          <p:grpSp>
            <p:nvGrpSpPr>
              <p:cNvPr id="353" name="Group 3864">
                <a:extLst>
                  <a:ext uri="{FF2B5EF4-FFF2-40B4-BE49-F238E27FC236}">
                    <a16:creationId xmlns:a16="http://schemas.microsoft.com/office/drawing/2014/main" id="{13D19B59-8854-491E-8A4D-87DB7E81C2CB}"/>
                  </a:ext>
                </a:extLst>
              </p:cNvPr>
              <p:cNvGrpSpPr/>
              <p:nvPr/>
            </p:nvGrpSpPr>
            <p:grpSpPr>
              <a:xfrm>
                <a:off x="883938" y="5513156"/>
                <a:ext cx="258343" cy="652310"/>
                <a:chOff x="0" y="0"/>
                <a:chExt cx="590244" cy="1489964"/>
              </a:xfrm>
              <a:solidFill>
                <a:schemeClr val="accent1"/>
              </a:solidFill>
            </p:grpSpPr>
            <p:sp>
              <p:nvSpPr>
                <p:cNvPr id="357" name="Shape 3862">
                  <a:extLst>
                    <a:ext uri="{FF2B5EF4-FFF2-40B4-BE49-F238E27FC236}">
                      <a16:creationId xmlns:a16="http://schemas.microsoft.com/office/drawing/2014/main" id="{5EC86B2C-AE93-4155-B187-AB1C4468ABF7}"/>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58" name="Shape 3863">
                  <a:extLst>
                    <a:ext uri="{FF2B5EF4-FFF2-40B4-BE49-F238E27FC236}">
                      <a16:creationId xmlns:a16="http://schemas.microsoft.com/office/drawing/2014/main" id="{175EBA83-7492-4A9F-BCE6-26BB7A52DDEB}"/>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54" name="Group 3897">
                <a:extLst>
                  <a:ext uri="{FF2B5EF4-FFF2-40B4-BE49-F238E27FC236}">
                    <a16:creationId xmlns:a16="http://schemas.microsoft.com/office/drawing/2014/main" id="{A1DD75D5-119D-4624-84B1-FE3202E78DCD}"/>
                  </a:ext>
                </a:extLst>
              </p:cNvPr>
              <p:cNvGrpSpPr/>
              <p:nvPr/>
            </p:nvGrpSpPr>
            <p:grpSpPr>
              <a:xfrm>
                <a:off x="1192565" y="5513857"/>
                <a:ext cx="299861" cy="650911"/>
                <a:chOff x="0" y="0"/>
                <a:chExt cx="685101" cy="1486772"/>
              </a:xfrm>
              <a:solidFill>
                <a:schemeClr val="accent2"/>
              </a:solidFill>
            </p:grpSpPr>
            <p:sp>
              <p:nvSpPr>
                <p:cNvPr id="355" name="Shape 3895">
                  <a:extLst>
                    <a:ext uri="{FF2B5EF4-FFF2-40B4-BE49-F238E27FC236}">
                      <a16:creationId xmlns:a16="http://schemas.microsoft.com/office/drawing/2014/main" id="{7E53950C-E035-4A07-88E1-0B8A45A4B322}"/>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56" name="Shape 3896">
                  <a:extLst>
                    <a:ext uri="{FF2B5EF4-FFF2-40B4-BE49-F238E27FC236}">
                      <a16:creationId xmlns:a16="http://schemas.microsoft.com/office/drawing/2014/main" id="{E45DDCEC-FF6C-436B-8894-5163DCE5AA40}"/>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332" name="Group 331">
              <a:extLst>
                <a:ext uri="{FF2B5EF4-FFF2-40B4-BE49-F238E27FC236}">
                  <a16:creationId xmlns:a16="http://schemas.microsoft.com/office/drawing/2014/main" id="{AA5CB237-B0B1-4886-8ACD-7BE9A9CDA3F5}"/>
                </a:ext>
              </a:extLst>
            </p:cNvPr>
            <p:cNvGrpSpPr/>
            <p:nvPr/>
          </p:nvGrpSpPr>
          <p:grpSpPr>
            <a:xfrm>
              <a:off x="1553198" y="5516520"/>
              <a:ext cx="608488" cy="652310"/>
              <a:chOff x="883938" y="5513156"/>
              <a:chExt cx="608488" cy="652310"/>
            </a:xfrm>
          </p:grpSpPr>
          <p:grpSp>
            <p:nvGrpSpPr>
              <p:cNvPr id="347" name="Group 3864">
                <a:extLst>
                  <a:ext uri="{FF2B5EF4-FFF2-40B4-BE49-F238E27FC236}">
                    <a16:creationId xmlns:a16="http://schemas.microsoft.com/office/drawing/2014/main" id="{0BEFF612-B81B-455C-A7C6-EC8C7549F725}"/>
                  </a:ext>
                </a:extLst>
              </p:cNvPr>
              <p:cNvGrpSpPr/>
              <p:nvPr/>
            </p:nvGrpSpPr>
            <p:grpSpPr>
              <a:xfrm>
                <a:off x="883938" y="5513156"/>
                <a:ext cx="258343" cy="652310"/>
                <a:chOff x="0" y="0"/>
                <a:chExt cx="590244" cy="1489964"/>
              </a:xfrm>
              <a:solidFill>
                <a:schemeClr val="accent1"/>
              </a:solidFill>
            </p:grpSpPr>
            <p:sp>
              <p:nvSpPr>
                <p:cNvPr id="351" name="Shape 3862">
                  <a:extLst>
                    <a:ext uri="{FF2B5EF4-FFF2-40B4-BE49-F238E27FC236}">
                      <a16:creationId xmlns:a16="http://schemas.microsoft.com/office/drawing/2014/main" id="{BA5BEE55-F9E1-4261-823D-E9F38A54D80A}"/>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52" name="Shape 3863">
                  <a:extLst>
                    <a:ext uri="{FF2B5EF4-FFF2-40B4-BE49-F238E27FC236}">
                      <a16:creationId xmlns:a16="http://schemas.microsoft.com/office/drawing/2014/main" id="{26B0B2E8-C973-40C8-A010-4085CE4E45A8}"/>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48" name="Group 3897">
                <a:extLst>
                  <a:ext uri="{FF2B5EF4-FFF2-40B4-BE49-F238E27FC236}">
                    <a16:creationId xmlns:a16="http://schemas.microsoft.com/office/drawing/2014/main" id="{35DBE4D0-D577-4A66-B399-29C0E1DA2F19}"/>
                  </a:ext>
                </a:extLst>
              </p:cNvPr>
              <p:cNvGrpSpPr/>
              <p:nvPr/>
            </p:nvGrpSpPr>
            <p:grpSpPr>
              <a:xfrm>
                <a:off x="1192565" y="5513857"/>
                <a:ext cx="299861" cy="650911"/>
                <a:chOff x="0" y="0"/>
                <a:chExt cx="685101" cy="1486772"/>
              </a:xfrm>
              <a:solidFill>
                <a:schemeClr val="accent2"/>
              </a:solidFill>
            </p:grpSpPr>
            <p:sp>
              <p:nvSpPr>
                <p:cNvPr id="349" name="Shape 3895">
                  <a:extLst>
                    <a:ext uri="{FF2B5EF4-FFF2-40B4-BE49-F238E27FC236}">
                      <a16:creationId xmlns:a16="http://schemas.microsoft.com/office/drawing/2014/main" id="{4B6510CB-96D4-4937-94C0-FC6A0550CEA4}"/>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50" name="Shape 3896">
                  <a:extLst>
                    <a:ext uri="{FF2B5EF4-FFF2-40B4-BE49-F238E27FC236}">
                      <a16:creationId xmlns:a16="http://schemas.microsoft.com/office/drawing/2014/main" id="{894C5B50-E9CA-4AA9-BADA-B1B2D5F718BA}"/>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333" name="Group 332">
              <a:extLst>
                <a:ext uri="{FF2B5EF4-FFF2-40B4-BE49-F238E27FC236}">
                  <a16:creationId xmlns:a16="http://schemas.microsoft.com/office/drawing/2014/main" id="{ADA04A6D-B8D3-4D8B-A4EE-9D8F80E86202}"/>
                </a:ext>
              </a:extLst>
            </p:cNvPr>
            <p:cNvGrpSpPr/>
            <p:nvPr/>
          </p:nvGrpSpPr>
          <p:grpSpPr>
            <a:xfrm>
              <a:off x="2241284" y="5513156"/>
              <a:ext cx="608488" cy="652310"/>
              <a:chOff x="883938" y="5513156"/>
              <a:chExt cx="608488" cy="652310"/>
            </a:xfrm>
          </p:grpSpPr>
          <p:grpSp>
            <p:nvGrpSpPr>
              <p:cNvPr id="341" name="Group 3864">
                <a:extLst>
                  <a:ext uri="{FF2B5EF4-FFF2-40B4-BE49-F238E27FC236}">
                    <a16:creationId xmlns:a16="http://schemas.microsoft.com/office/drawing/2014/main" id="{6DC8944C-6AA9-4007-9746-1B6EE7686EE5}"/>
                  </a:ext>
                </a:extLst>
              </p:cNvPr>
              <p:cNvGrpSpPr/>
              <p:nvPr/>
            </p:nvGrpSpPr>
            <p:grpSpPr>
              <a:xfrm>
                <a:off x="883938" y="5513156"/>
                <a:ext cx="258343" cy="652310"/>
                <a:chOff x="0" y="0"/>
                <a:chExt cx="590244" cy="1489964"/>
              </a:xfrm>
              <a:solidFill>
                <a:schemeClr val="accent1"/>
              </a:solidFill>
            </p:grpSpPr>
            <p:sp>
              <p:nvSpPr>
                <p:cNvPr id="345" name="Shape 3862">
                  <a:extLst>
                    <a:ext uri="{FF2B5EF4-FFF2-40B4-BE49-F238E27FC236}">
                      <a16:creationId xmlns:a16="http://schemas.microsoft.com/office/drawing/2014/main" id="{0AFF9B41-406D-4A50-8B6A-D1B541375289}"/>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46" name="Shape 3863">
                  <a:extLst>
                    <a:ext uri="{FF2B5EF4-FFF2-40B4-BE49-F238E27FC236}">
                      <a16:creationId xmlns:a16="http://schemas.microsoft.com/office/drawing/2014/main" id="{59BE2D38-B648-4141-9DAE-58B011FF2A78}"/>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42" name="Group 3897">
                <a:extLst>
                  <a:ext uri="{FF2B5EF4-FFF2-40B4-BE49-F238E27FC236}">
                    <a16:creationId xmlns:a16="http://schemas.microsoft.com/office/drawing/2014/main" id="{00011F70-F55C-4F00-8C22-830EA75FDD62}"/>
                  </a:ext>
                </a:extLst>
              </p:cNvPr>
              <p:cNvGrpSpPr/>
              <p:nvPr/>
            </p:nvGrpSpPr>
            <p:grpSpPr>
              <a:xfrm>
                <a:off x="1192565" y="5513857"/>
                <a:ext cx="299861" cy="650911"/>
                <a:chOff x="0" y="0"/>
                <a:chExt cx="685101" cy="1486772"/>
              </a:xfrm>
              <a:solidFill>
                <a:schemeClr val="accent2"/>
              </a:solidFill>
            </p:grpSpPr>
            <p:sp>
              <p:nvSpPr>
                <p:cNvPr id="343" name="Shape 3895">
                  <a:extLst>
                    <a:ext uri="{FF2B5EF4-FFF2-40B4-BE49-F238E27FC236}">
                      <a16:creationId xmlns:a16="http://schemas.microsoft.com/office/drawing/2014/main" id="{D4D2BD37-934A-4E45-9ACA-82E44CD631DC}"/>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44" name="Shape 3896">
                  <a:extLst>
                    <a:ext uri="{FF2B5EF4-FFF2-40B4-BE49-F238E27FC236}">
                      <a16:creationId xmlns:a16="http://schemas.microsoft.com/office/drawing/2014/main" id="{F2C3C318-4574-4559-8D61-F6D9EB163075}"/>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nvGrpSpPr>
            <p:cNvPr id="334" name="Group 333">
              <a:extLst>
                <a:ext uri="{FF2B5EF4-FFF2-40B4-BE49-F238E27FC236}">
                  <a16:creationId xmlns:a16="http://schemas.microsoft.com/office/drawing/2014/main" id="{1E231D92-5F5F-41D1-9346-E25E4BB4B55A}"/>
                </a:ext>
              </a:extLst>
            </p:cNvPr>
            <p:cNvGrpSpPr/>
            <p:nvPr/>
          </p:nvGrpSpPr>
          <p:grpSpPr>
            <a:xfrm>
              <a:off x="2942567" y="5513156"/>
              <a:ext cx="608488" cy="652310"/>
              <a:chOff x="883938" y="5513156"/>
              <a:chExt cx="608488" cy="652310"/>
            </a:xfrm>
          </p:grpSpPr>
          <p:grpSp>
            <p:nvGrpSpPr>
              <p:cNvPr id="335" name="Group 3864">
                <a:extLst>
                  <a:ext uri="{FF2B5EF4-FFF2-40B4-BE49-F238E27FC236}">
                    <a16:creationId xmlns:a16="http://schemas.microsoft.com/office/drawing/2014/main" id="{8D6FD6C4-489A-4F12-8437-161B33B51BD9}"/>
                  </a:ext>
                </a:extLst>
              </p:cNvPr>
              <p:cNvGrpSpPr/>
              <p:nvPr/>
            </p:nvGrpSpPr>
            <p:grpSpPr>
              <a:xfrm>
                <a:off x="883938" y="5513156"/>
                <a:ext cx="258343" cy="652310"/>
                <a:chOff x="0" y="0"/>
                <a:chExt cx="590244" cy="1489964"/>
              </a:xfrm>
              <a:solidFill>
                <a:schemeClr val="accent1"/>
              </a:solidFill>
            </p:grpSpPr>
            <p:sp>
              <p:nvSpPr>
                <p:cNvPr id="339" name="Shape 3862">
                  <a:extLst>
                    <a:ext uri="{FF2B5EF4-FFF2-40B4-BE49-F238E27FC236}">
                      <a16:creationId xmlns:a16="http://schemas.microsoft.com/office/drawing/2014/main" id="{881AE2D5-CC10-4D15-8BE8-DA23280E3E2D}"/>
                    </a:ext>
                  </a:extLst>
                </p:cNvPr>
                <p:cNvSpPr/>
                <p:nvPr/>
              </p:nvSpPr>
              <p:spPr>
                <a:xfrm>
                  <a:off x="0" y="255240"/>
                  <a:ext cx="590245" cy="1234725"/>
                </a:xfrm>
                <a:custGeom>
                  <a:avLst/>
                  <a:gdLst/>
                  <a:ahLst/>
                  <a:cxnLst>
                    <a:cxn ang="0">
                      <a:pos x="wd2" y="hd2"/>
                    </a:cxn>
                    <a:cxn ang="5400000">
                      <a:pos x="wd2" y="hd2"/>
                    </a:cxn>
                    <a:cxn ang="10800000">
                      <a:pos x="wd2" y="hd2"/>
                    </a:cxn>
                    <a:cxn ang="16200000">
                      <a:pos x="wd2" y="hd2"/>
                    </a:cxn>
                  </a:cxnLst>
                  <a:rect l="0" t="0" r="r" b="b"/>
                  <a:pathLst>
                    <a:path w="21600" h="21600" extrusionOk="0">
                      <a:moveTo>
                        <a:pt x="16338" y="0"/>
                      </a:moveTo>
                      <a:cubicBezTo>
                        <a:pt x="5538" y="0"/>
                        <a:pt x="5538" y="0"/>
                        <a:pt x="5538" y="0"/>
                      </a:cubicBezTo>
                      <a:cubicBezTo>
                        <a:pt x="1662" y="0"/>
                        <a:pt x="0" y="1580"/>
                        <a:pt x="0" y="2107"/>
                      </a:cubicBezTo>
                      <a:cubicBezTo>
                        <a:pt x="0" y="9746"/>
                        <a:pt x="0" y="9746"/>
                        <a:pt x="0" y="9746"/>
                      </a:cubicBezTo>
                      <a:cubicBezTo>
                        <a:pt x="0" y="10141"/>
                        <a:pt x="831" y="10537"/>
                        <a:pt x="1938" y="10537"/>
                      </a:cubicBezTo>
                      <a:cubicBezTo>
                        <a:pt x="3046"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746"/>
                      </a:cubicBezTo>
                      <a:cubicBezTo>
                        <a:pt x="5262" y="20283"/>
                        <a:pt x="5262" y="20283"/>
                        <a:pt x="5262" y="20283"/>
                      </a:cubicBezTo>
                      <a:cubicBezTo>
                        <a:pt x="5262" y="21073"/>
                        <a:pt x="6369" y="21600"/>
                        <a:pt x="7754" y="21600"/>
                      </a:cubicBezTo>
                      <a:cubicBezTo>
                        <a:pt x="9138" y="21600"/>
                        <a:pt x="10246" y="21073"/>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1073"/>
                        <a:pt x="12462" y="21600"/>
                        <a:pt x="13846" y="21600"/>
                      </a:cubicBezTo>
                      <a:cubicBezTo>
                        <a:pt x="15231" y="21600"/>
                        <a:pt x="16338" y="21073"/>
                        <a:pt x="16338" y="20283"/>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1976"/>
                        <a:pt x="21600" y="1976"/>
                        <a:pt x="21600" y="1976"/>
                      </a:cubicBezTo>
                      <a:cubicBezTo>
                        <a:pt x="21600" y="1317"/>
                        <a:pt x="19938" y="0"/>
                        <a:pt x="16338" y="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40" name="Shape 3863">
                  <a:extLst>
                    <a:ext uri="{FF2B5EF4-FFF2-40B4-BE49-F238E27FC236}">
                      <a16:creationId xmlns:a16="http://schemas.microsoft.com/office/drawing/2014/main" id="{455854B7-E87C-40F9-A9D2-4DECC105E819}"/>
                    </a:ext>
                  </a:extLst>
                </p:cNvPr>
                <p:cNvSpPr/>
                <p:nvPr/>
              </p:nvSpPr>
              <p:spPr>
                <a:xfrm>
                  <a:off x="181859" y="0"/>
                  <a:ext cx="236100" cy="2329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nvGrpSpPr>
              <p:cNvPr id="336" name="Group 3897">
                <a:extLst>
                  <a:ext uri="{FF2B5EF4-FFF2-40B4-BE49-F238E27FC236}">
                    <a16:creationId xmlns:a16="http://schemas.microsoft.com/office/drawing/2014/main" id="{5070D3E3-2579-4FAC-B714-EF96E0916C35}"/>
                  </a:ext>
                </a:extLst>
              </p:cNvPr>
              <p:cNvGrpSpPr/>
              <p:nvPr/>
            </p:nvGrpSpPr>
            <p:grpSpPr>
              <a:xfrm>
                <a:off x="1192565" y="5513857"/>
                <a:ext cx="299861" cy="650911"/>
                <a:chOff x="0" y="0"/>
                <a:chExt cx="685101" cy="1486772"/>
              </a:xfrm>
              <a:solidFill>
                <a:schemeClr val="accent2"/>
              </a:solidFill>
            </p:grpSpPr>
            <p:sp>
              <p:nvSpPr>
                <p:cNvPr id="337" name="Shape 3895">
                  <a:extLst>
                    <a:ext uri="{FF2B5EF4-FFF2-40B4-BE49-F238E27FC236}">
                      <a16:creationId xmlns:a16="http://schemas.microsoft.com/office/drawing/2014/main" id="{020D9103-1402-4DE2-B78D-82A0550A5691}"/>
                    </a:ext>
                  </a:extLst>
                </p:cNvPr>
                <p:cNvSpPr/>
                <p:nvPr/>
              </p:nvSpPr>
              <p:spPr>
                <a:xfrm>
                  <a:off x="227313" y="0"/>
                  <a:ext cx="220146" cy="2201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sp>
              <p:nvSpPr>
                <p:cNvPr id="338" name="Shape 3896">
                  <a:extLst>
                    <a:ext uri="{FF2B5EF4-FFF2-40B4-BE49-F238E27FC236}">
                      <a16:creationId xmlns:a16="http://schemas.microsoft.com/office/drawing/2014/main" id="{70FEDB6E-6F69-4C63-9CE5-2E054B7A568E}"/>
                    </a:ext>
                  </a:extLst>
                </p:cNvPr>
                <p:cNvSpPr/>
                <p:nvPr/>
              </p:nvSpPr>
              <p:spPr>
                <a:xfrm>
                  <a:off x="-1" y="264811"/>
                  <a:ext cx="685103" cy="1221962"/>
                </a:xfrm>
                <a:custGeom>
                  <a:avLst/>
                  <a:gdLst/>
                  <a:ahLst/>
                  <a:cxnLst>
                    <a:cxn ang="0">
                      <a:pos x="wd2" y="hd2"/>
                    </a:cxn>
                    <a:cxn ang="5400000">
                      <a:pos x="wd2" y="hd2"/>
                    </a:cxn>
                    <a:cxn ang="10800000">
                      <a:pos x="wd2" y="hd2"/>
                    </a:cxn>
                    <a:cxn ang="16200000">
                      <a:pos x="wd2" y="hd2"/>
                    </a:cxn>
                  </a:cxnLst>
                  <a:rect l="0" t="0" r="r" b="b"/>
                  <a:pathLst>
                    <a:path w="21276" h="21600" extrusionOk="0">
                      <a:moveTo>
                        <a:pt x="21191" y="8000"/>
                      </a:moveTo>
                      <a:cubicBezTo>
                        <a:pt x="17435" y="1333"/>
                        <a:pt x="17435" y="1333"/>
                        <a:pt x="17435" y="1333"/>
                      </a:cubicBezTo>
                      <a:cubicBezTo>
                        <a:pt x="17200" y="533"/>
                        <a:pt x="16261" y="0"/>
                        <a:pt x="14852" y="0"/>
                      </a:cubicBezTo>
                      <a:cubicBezTo>
                        <a:pt x="6400" y="0"/>
                        <a:pt x="6400" y="0"/>
                        <a:pt x="6400" y="0"/>
                      </a:cubicBezTo>
                      <a:cubicBezTo>
                        <a:pt x="5461" y="0"/>
                        <a:pt x="4756" y="267"/>
                        <a:pt x="4287" y="667"/>
                      </a:cubicBezTo>
                      <a:cubicBezTo>
                        <a:pt x="4052" y="800"/>
                        <a:pt x="4052" y="800"/>
                        <a:pt x="4052" y="933"/>
                      </a:cubicBezTo>
                      <a:lnTo>
                        <a:pt x="4052" y="933"/>
                      </a:lnTo>
                      <a:lnTo>
                        <a:pt x="3817" y="1067"/>
                      </a:lnTo>
                      <a:cubicBezTo>
                        <a:pt x="61" y="8000"/>
                        <a:pt x="61" y="8000"/>
                        <a:pt x="61" y="8000"/>
                      </a:cubicBezTo>
                      <a:cubicBezTo>
                        <a:pt x="-174" y="8400"/>
                        <a:pt x="296" y="8933"/>
                        <a:pt x="1000" y="9067"/>
                      </a:cubicBezTo>
                      <a:cubicBezTo>
                        <a:pt x="1939" y="9200"/>
                        <a:pt x="2878" y="8933"/>
                        <a:pt x="3113" y="8533"/>
                      </a:cubicBezTo>
                      <a:cubicBezTo>
                        <a:pt x="5930" y="3067"/>
                        <a:pt x="5930" y="3067"/>
                        <a:pt x="5930" y="3067"/>
                      </a:cubicBezTo>
                      <a:cubicBezTo>
                        <a:pt x="6165" y="3067"/>
                        <a:pt x="6165" y="3067"/>
                        <a:pt x="6400" y="3067"/>
                      </a:cubicBezTo>
                      <a:cubicBezTo>
                        <a:pt x="6635" y="3067"/>
                        <a:pt x="6635" y="3067"/>
                        <a:pt x="6635" y="3067"/>
                      </a:cubicBezTo>
                      <a:cubicBezTo>
                        <a:pt x="1939" y="12800"/>
                        <a:pt x="1939" y="12800"/>
                        <a:pt x="1939" y="12800"/>
                      </a:cubicBezTo>
                      <a:cubicBezTo>
                        <a:pt x="6635" y="12800"/>
                        <a:pt x="6635" y="12800"/>
                        <a:pt x="6635" y="12800"/>
                      </a:cubicBezTo>
                      <a:cubicBezTo>
                        <a:pt x="6635" y="20667"/>
                        <a:pt x="6635" y="20667"/>
                        <a:pt x="6635" y="20667"/>
                      </a:cubicBezTo>
                      <a:cubicBezTo>
                        <a:pt x="6635" y="21200"/>
                        <a:pt x="7574" y="21600"/>
                        <a:pt x="8513" y="21600"/>
                      </a:cubicBezTo>
                      <a:cubicBezTo>
                        <a:pt x="9452" y="21600"/>
                        <a:pt x="10156" y="21200"/>
                        <a:pt x="10156" y="20667"/>
                      </a:cubicBezTo>
                      <a:cubicBezTo>
                        <a:pt x="10156" y="12800"/>
                        <a:pt x="10156" y="12800"/>
                        <a:pt x="10156" y="12800"/>
                      </a:cubicBezTo>
                      <a:cubicBezTo>
                        <a:pt x="11330" y="12800"/>
                        <a:pt x="11330" y="12800"/>
                        <a:pt x="11330" y="12800"/>
                      </a:cubicBezTo>
                      <a:cubicBezTo>
                        <a:pt x="11330" y="20667"/>
                        <a:pt x="11330" y="20667"/>
                        <a:pt x="11330" y="20667"/>
                      </a:cubicBezTo>
                      <a:cubicBezTo>
                        <a:pt x="11330" y="21200"/>
                        <a:pt x="12035" y="21600"/>
                        <a:pt x="12974" y="21600"/>
                      </a:cubicBezTo>
                      <a:cubicBezTo>
                        <a:pt x="13913" y="21600"/>
                        <a:pt x="14852" y="21200"/>
                        <a:pt x="14852" y="20667"/>
                      </a:cubicBezTo>
                      <a:cubicBezTo>
                        <a:pt x="14852" y="12800"/>
                        <a:pt x="14852" y="12800"/>
                        <a:pt x="14852" y="12800"/>
                      </a:cubicBezTo>
                      <a:cubicBezTo>
                        <a:pt x="19313" y="12800"/>
                        <a:pt x="19313" y="12800"/>
                        <a:pt x="19313" y="12800"/>
                      </a:cubicBezTo>
                      <a:cubicBezTo>
                        <a:pt x="14617" y="3067"/>
                        <a:pt x="14617" y="3067"/>
                        <a:pt x="14617" y="3067"/>
                      </a:cubicBezTo>
                      <a:cubicBezTo>
                        <a:pt x="14852" y="3067"/>
                        <a:pt x="14852" y="3067"/>
                        <a:pt x="14852" y="3067"/>
                      </a:cubicBezTo>
                      <a:cubicBezTo>
                        <a:pt x="15087" y="3067"/>
                        <a:pt x="15087" y="3067"/>
                        <a:pt x="15087" y="3067"/>
                      </a:cubicBezTo>
                      <a:cubicBezTo>
                        <a:pt x="18374" y="8533"/>
                        <a:pt x="18374" y="8533"/>
                        <a:pt x="18374" y="8533"/>
                      </a:cubicBezTo>
                      <a:cubicBezTo>
                        <a:pt x="18609" y="8933"/>
                        <a:pt x="19548" y="9200"/>
                        <a:pt x="20252" y="9067"/>
                      </a:cubicBezTo>
                      <a:cubicBezTo>
                        <a:pt x="21191" y="8933"/>
                        <a:pt x="21426" y="8400"/>
                        <a:pt x="21191" y="8000"/>
                      </a:cubicBezTo>
                    </a:path>
                  </a:pathLst>
                </a:custGeom>
                <a:grpFill/>
                <a:ln w="12700" cap="flat">
                  <a:noFill/>
                  <a:miter lim="400000"/>
                </a:ln>
                <a:effectLst/>
              </p:spPr>
              <p:txBody>
                <a:bodyPr wrap="square" lIns="0" tIns="0" rIns="0" bIns="0" numCol="1" anchor="t">
                  <a:noAutofit/>
                </a:bodyPr>
                <a:lstStyle/>
                <a:p>
                  <a:pPr lvl="0">
                    <a:defRPr sz="3200">
                      <a:solidFill>
                        <a:srgbClr val="FFFFFF"/>
                      </a:solidFill>
                      <a:latin typeface="Helvetica Light"/>
                      <a:ea typeface="Helvetica Light"/>
                      <a:cs typeface="Helvetica Light"/>
                      <a:sym typeface="Helvetica Light"/>
                    </a:defRPr>
                  </a:pPr>
                  <a:endParaRPr sz="2401"/>
                </a:p>
              </p:txBody>
            </p:sp>
          </p:grpSp>
        </p:grpSp>
      </p:grpSp>
    </p:spTree>
    <p:extLst>
      <p:ext uri="{BB962C8B-B14F-4D97-AF65-F5344CB8AC3E}">
        <p14:creationId xmlns:p14="http://schemas.microsoft.com/office/powerpoint/2010/main" val="10571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anim calcmode="lin" valueType="num">
                                      <p:cBhvr additive="base">
                                        <p:cTn id="7" dur="500" fill="hold"/>
                                        <p:tgtEl>
                                          <p:spTgt spid="187"/>
                                        </p:tgtEl>
                                        <p:attrNameLst>
                                          <p:attrName>ppt_x</p:attrName>
                                        </p:attrNameLst>
                                      </p:cBhvr>
                                      <p:tavLst>
                                        <p:tav tm="0">
                                          <p:val>
                                            <p:strVal val="#ppt_x"/>
                                          </p:val>
                                        </p:tav>
                                        <p:tav tm="100000">
                                          <p:val>
                                            <p:strVal val="#ppt_x"/>
                                          </p:val>
                                        </p:tav>
                                      </p:tavLst>
                                    </p:anim>
                                    <p:anim calcmode="lin" valueType="num">
                                      <p:cBhvr additive="base">
                                        <p:cTn id="8"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3A946-FFBA-4EDB-800B-33134D237262}"/>
              </a:ext>
            </a:extLst>
          </p:cNvPr>
          <p:cNvSpPr>
            <a:spLocks noGrp="1"/>
          </p:cNvSpPr>
          <p:nvPr>
            <p:ph type="ctrTitle"/>
          </p:nvPr>
        </p:nvSpPr>
        <p:spPr/>
        <p:txBody>
          <a:bodyPr/>
          <a:lstStyle/>
          <a:p>
            <a:r>
              <a:rPr lang="en-US" dirty="0"/>
              <a:t>Industry Outlook</a:t>
            </a:r>
          </a:p>
        </p:txBody>
      </p:sp>
      <p:sp>
        <p:nvSpPr>
          <p:cNvPr id="5" name="Subtitle 4">
            <a:extLst>
              <a:ext uri="{FF2B5EF4-FFF2-40B4-BE49-F238E27FC236}">
                <a16:creationId xmlns:a16="http://schemas.microsoft.com/office/drawing/2014/main" id="{11BADD40-B006-41D2-98F7-0A8A0BC1CEE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32433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EE3C-218D-44FC-8253-668407366EEB}"/>
              </a:ext>
            </a:extLst>
          </p:cNvPr>
          <p:cNvSpPr>
            <a:spLocks noGrp="1"/>
          </p:cNvSpPr>
          <p:nvPr>
            <p:ph type="title"/>
          </p:nvPr>
        </p:nvSpPr>
        <p:spPr/>
        <p:txBody>
          <a:bodyPr/>
          <a:lstStyle/>
          <a:p>
            <a:r>
              <a:rPr lang="en-US" dirty="0"/>
              <a:t>Industry Outlook</a:t>
            </a:r>
          </a:p>
        </p:txBody>
      </p:sp>
      <p:sp>
        <p:nvSpPr>
          <p:cNvPr id="15" name="Content Placeholder 14">
            <a:extLst>
              <a:ext uri="{FF2B5EF4-FFF2-40B4-BE49-F238E27FC236}">
                <a16:creationId xmlns:a16="http://schemas.microsoft.com/office/drawing/2014/main" id="{36DE22C0-AA16-4C6E-A98E-FC19AA6442B9}"/>
              </a:ext>
            </a:extLst>
          </p:cNvPr>
          <p:cNvSpPr>
            <a:spLocks noGrp="1"/>
          </p:cNvSpPr>
          <p:nvPr>
            <p:ph idx="1"/>
          </p:nvPr>
        </p:nvSpPr>
        <p:spPr>
          <a:xfrm>
            <a:off x="4792541" y="4523665"/>
            <a:ext cx="4295775" cy="1696338"/>
          </a:xfrm>
        </p:spPr>
        <p:txBody>
          <a:bodyPr>
            <a:normAutofit/>
          </a:bodyPr>
          <a:lstStyle/>
          <a:p>
            <a:pPr marL="0" indent="0" algn="ctr">
              <a:buNone/>
            </a:pPr>
            <a:r>
              <a:rPr lang="en-US" dirty="0"/>
              <a:t>Approximately 3,840 </a:t>
            </a:r>
            <a:br>
              <a:rPr lang="en-US" dirty="0"/>
            </a:br>
            <a:r>
              <a:rPr lang="en-US" dirty="0"/>
              <a:t>ag pilots in the </a:t>
            </a:r>
            <a:br>
              <a:rPr lang="en-US" dirty="0"/>
            </a:br>
            <a:r>
              <a:rPr lang="en-US" dirty="0"/>
              <a:t>United States</a:t>
            </a:r>
          </a:p>
          <a:p>
            <a:pPr marL="0" indent="0" algn="ctr">
              <a:buNone/>
            </a:pPr>
            <a:endParaRPr lang="en-US" dirty="0"/>
          </a:p>
        </p:txBody>
      </p:sp>
      <p:pic>
        <p:nvPicPr>
          <p:cNvPr id="19" name="Picture 18" descr="A picture containing grass, yellow, person, outdoor&#10;&#10;Description generated with very high confidence">
            <a:extLst>
              <a:ext uri="{FF2B5EF4-FFF2-40B4-BE49-F238E27FC236}">
                <a16:creationId xmlns:a16="http://schemas.microsoft.com/office/drawing/2014/main" id="{FC3E8CB9-0EFB-4A0F-9B4E-44D6D2DEB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3896"/>
            <a:ext cx="4705350" cy="5884243"/>
          </a:xfrm>
          <a:prstGeom prst="rect">
            <a:avLst/>
          </a:prstGeom>
        </p:spPr>
      </p:pic>
      <p:pic>
        <p:nvPicPr>
          <p:cNvPr id="22" name="Picture 21" descr="A person standing in front of a plane&#10;&#10;Description generated with very high confidence">
            <a:extLst>
              <a:ext uri="{FF2B5EF4-FFF2-40B4-BE49-F238E27FC236}">
                <a16:creationId xmlns:a16="http://schemas.microsoft.com/office/drawing/2014/main" id="{70DC4ED1-0FBE-4697-946C-A821BF04B12B}"/>
              </a:ext>
            </a:extLst>
          </p:cNvPr>
          <p:cNvPicPr>
            <a:picLocks noChangeAspect="1"/>
          </p:cNvPicPr>
          <p:nvPr/>
        </p:nvPicPr>
        <p:blipFill rotWithShape="1">
          <a:blip r:embed="rId4">
            <a:extLst>
              <a:ext uri="{28A0092B-C50C-407E-A947-70E740481C1C}">
                <a14:useLocalDpi xmlns:a14="http://schemas.microsoft.com/office/drawing/2010/main" val="0"/>
              </a:ext>
            </a:extLst>
          </a:blip>
          <a:srcRect l="-1" r="2492"/>
          <a:stretch/>
        </p:blipFill>
        <p:spPr>
          <a:xfrm>
            <a:off x="5875456" y="856541"/>
            <a:ext cx="2241310" cy="3451224"/>
          </a:xfrm>
          <a:prstGeom prst="rect">
            <a:avLst/>
          </a:prstGeom>
        </p:spPr>
      </p:pic>
    </p:spTree>
    <p:extLst>
      <p:ext uri="{BB962C8B-B14F-4D97-AF65-F5344CB8AC3E}">
        <p14:creationId xmlns:p14="http://schemas.microsoft.com/office/powerpoint/2010/main" val="358313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315F3B-B40F-4ED8-9F72-95ECFAAE835B}"/>
              </a:ext>
            </a:extLst>
          </p:cNvPr>
          <p:cNvSpPr>
            <a:spLocks noGrp="1"/>
          </p:cNvSpPr>
          <p:nvPr>
            <p:ph type="title"/>
          </p:nvPr>
        </p:nvSpPr>
        <p:spPr/>
        <p:txBody>
          <a:bodyPr/>
          <a:lstStyle/>
          <a:p>
            <a:pPr algn="ctr"/>
            <a:r>
              <a:rPr lang="en-US" dirty="0"/>
              <a:t>About NAAA</a:t>
            </a:r>
          </a:p>
        </p:txBody>
      </p:sp>
      <p:sp>
        <p:nvSpPr>
          <p:cNvPr id="6" name="Content Placeholder 5">
            <a:extLst>
              <a:ext uri="{FF2B5EF4-FFF2-40B4-BE49-F238E27FC236}">
                <a16:creationId xmlns:a16="http://schemas.microsoft.com/office/drawing/2014/main" id="{52C85245-9F36-400C-9A37-4D38A548C0FD}"/>
              </a:ext>
            </a:extLst>
          </p:cNvPr>
          <p:cNvSpPr>
            <a:spLocks noGrp="1"/>
          </p:cNvSpPr>
          <p:nvPr>
            <p:ph idx="1"/>
          </p:nvPr>
        </p:nvSpPr>
        <p:spPr>
          <a:xfrm>
            <a:off x="688471" y="2200234"/>
            <a:ext cx="7886700" cy="1524041"/>
          </a:xfrm>
        </p:spPr>
        <p:txBody>
          <a:bodyPr>
            <a:normAutofit/>
          </a:bodyPr>
          <a:lstStyle/>
          <a:p>
            <a:pPr marL="0" indent="0" algn="ctr">
              <a:buNone/>
            </a:pPr>
            <a:r>
              <a:rPr lang="en-US" dirty="0"/>
              <a:t>The National Agricultural Aviation Association (NAAA) works to support the agricultural aviation industry through:</a:t>
            </a:r>
          </a:p>
        </p:txBody>
      </p:sp>
      <p:sp>
        <p:nvSpPr>
          <p:cNvPr id="7" name="TextBox 6">
            <a:extLst>
              <a:ext uri="{FF2B5EF4-FFF2-40B4-BE49-F238E27FC236}">
                <a16:creationId xmlns:a16="http://schemas.microsoft.com/office/drawing/2014/main" id="{CEFF206D-AF52-4794-A448-35AA57F21B8A}"/>
              </a:ext>
            </a:extLst>
          </p:cNvPr>
          <p:cNvSpPr txBox="1"/>
          <p:nvPr/>
        </p:nvSpPr>
        <p:spPr>
          <a:xfrm>
            <a:off x="-666517" y="4836109"/>
            <a:ext cx="3165874" cy="830997"/>
          </a:xfrm>
          <a:prstGeom prst="rect">
            <a:avLst/>
          </a:prstGeom>
          <a:noFill/>
        </p:spPr>
        <p:txBody>
          <a:bodyPr wrap="square" rtlCol="0">
            <a:spAutoFit/>
          </a:bodyPr>
          <a:lstStyle/>
          <a:p>
            <a:pPr lvl="1" algn="ctr"/>
            <a:r>
              <a:rPr lang="en-US" sz="2400" dirty="0">
                <a:latin typeface="Gill Sans MT" panose="020B0502020104020203" pitchFamily="34" charset="0"/>
              </a:rPr>
              <a:t>Educational </a:t>
            </a:r>
          </a:p>
          <a:p>
            <a:pPr lvl="1" algn="ctr"/>
            <a:r>
              <a:rPr lang="en-US" sz="2400" dirty="0">
                <a:latin typeface="Gill Sans MT" panose="020B0502020104020203" pitchFamily="34" charset="0"/>
              </a:rPr>
              <a:t>Services</a:t>
            </a:r>
            <a:endParaRPr lang="en-US" sz="2400" dirty="0"/>
          </a:p>
        </p:txBody>
      </p:sp>
      <p:sp>
        <p:nvSpPr>
          <p:cNvPr id="8" name="TextBox 7">
            <a:extLst>
              <a:ext uri="{FF2B5EF4-FFF2-40B4-BE49-F238E27FC236}">
                <a16:creationId xmlns:a16="http://schemas.microsoft.com/office/drawing/2014/main" id="{554BE97A-414C-4F23-83DA-16CADDBFF35C}"/>
              </a:ext>
            </a:extLst>
          </p:cNvPr>
          <p:cNvSpPr txBox="1"/>
          <p:nvPr/>
        </p:nvSpPr>
        <p:spPr>
          <a:xfrm>
            <a:off x="1659555" y="4836109"/>
            <a:ext cx="2698057" cy="1200329"/>
          </a:xfrm>
          <a:prstGeom prst="rect">
            <a:avLst/>
          </a:prstGeom>
          <a:noFill/>
        </p:spPr>
        <p:txBody>
          <a:bodyPr wrap="square" rtlCol="0">
            <a:spAutoFit/>
          </a:bodyPr>
          <a:lstStyle/>
          <a:p>
            <a:pPr algn="ctr"/>
            <a:r>
              <a:rPr lang="en-US" sz="2400" dirty="0">
                <a:latin typeface="Gill Sans MT" panose="020B0502020104020203" pitchFamily="34" charset="0"/>
              </a:rPr>
              <a:t>Public </a:t>
            </a:r>
          </a:p>
          <a:p>
            <a:pPr algn="ctr"/>
            <a:r>
              <a:rPr lang="en-US" sz="2400" dirty="0">
                <a:latin typeface="Gill Sans MT" panose="020B0502020104020203" pitchFamily="34" charset="0"/>
              </a:rPr>
              <a:t>Outreach</a:t>
            </a:r>
          </a:p>
          <a:p>
            <a:pPr algn="ctr"/>
            <a:endParaRPr lang="en-US" sz="2400" dirty="0"/>
          </a:p>
        </p:txBody>
      </p:sp>
      <p:sp>
        <p:nvSpPr>
          <p:cNvPr id="9" name="TextBox 8">
            <a:extLst>
              <a:ext uri="{FF2B5EF4-FFF2-40B4-BE49-F238E27FC236}">
                <a16:creationId xmlns:a16="http://schemas.microsoft.com/office/drawing/2014/main" id="{DAFC8CCC-D4A7-48E8-BB10-CA7BE205E77A}"/>
              </a:ext>
            </a:extLst>
          </p:cNvPr>
          <p:cNvSpPr txBox="1"/>
          <p:nvPr/>
        </p:nvSpPr>
        <p:spPr>
          <a:xfrm>
            <a:off x="3213532" y="4836109"/>
            <a:ext cx="2859742" cy="830997"/>
          </a:xfrm>
          <a:prstGeom prst="rect">
            <a:avLst/>
          </a:prstGeom>
          <a:noFill/>
        </p:spPr>
        <p:txBody>
          <a:bodyPr wrap="square" rtlCol="0">
            <a:spAutoFit/>
          </a:bodyPr>
          <a:lstStyle/>
          <a:p>
            <a:pPr algn="ctr"/>
            <a:r>
              <a:rPr lang="en-US" sz="2400" dirty="0">
                <a:latin typeface="Gill Sans MT" panose="020B0502020104020203" pitchFamily="34" charset="0"/>
              </a:rPr>
              <a:t>Government </a:t>
            </a:r>
            <a:br>
              <a:rPr lang="en-US" sz="2400" dirty="0">
                <a:latin typeface="Gill Sans MT" panose="020B0502020104020203" pitchFamily="34" charset="0"/>
              </a:rPr>
            </a:br>
            <a:r>
              <a:rPr lang="en-US" sz="2400" dirty="0">
                <a:latin typeface="Gill Sans MT" panose="020B0502020104020203" pitchFamily="34" charset="0"/>
              </a:rPr>
              <a:t>Relations</a:t>
            </a:r>
            <a:endParaRPr lang="en-US" sz="2400" dirty="0"/>
          </a:p>
        </p:txBody>
      </p:sp>
      <p:pic>
        <p:nvPicPr>
          <p:cNvPr id="11" name="Picture 10" descr="A close up of a sign&#10;&#10;Description generated with high confidence">
            <a:extLst>
              <a:ext uri="{FF2B5EF4-FFF2-40B4-BE49-F238E27FC236}">
                <a16:creationId xmlns:a16="http://schemas.microsoft.com/office/drawing/2014/main" id="{A99D7620-1F4F-4027-B0A6-06902CCCD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009" y="1016313"/>
            <a:ext cx="4088920" cy="896202"/>
          </a:xfrm>
          <a:prstGeom prst="rect">
            <a:avLst/>
          </a:prstGeom>
        </p:spPr>
      </p:pic>
      <p:sp>
        <p:nvSpPr>
          <p:cNvPr id="16" name="AutoShape 19">
            <a:extLst>
              <a:ext uri="{FF2B5EF4-FFF2-40B4-BE49-F238E27FC236}">
                <a16:creationId xmlns:a16="http://schemas.microsoft.com/office/drawing/2014/main" id="{2D03F45A-4D6C-415B-A585-63B11F7F0588}"/>
              </a:ext>
            </a:extLst>
          </p:cNvPr>
          <p:cNvSpPr>
            <a:spLocks/>
          </p:cNvSpPr>
          <p:nvPr/>
        </p:nvSpPr>
        <p:spPr bwMode="auto">
          <a:xfrm>
            <a:off x="2701958" y="3934661"/>
            <a:ext cx="717447" cy="717634"/>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rgbClr val="FFC000"/>
          </a:solidFill>
          <a:ln>
            <a:noFill/>
          </a:ln>
          <a:effectLst/>
        </p:spPr>
        <p:txBody>
          <a:bodyPr lIns="76203" tIns="76203" rIns="76203" bIns="76203" anchor="ctr"/>
          <a:lstStyle/>
          <a:p>
            <a:pPr defTabSz="685829">
              <a:defRPr/>
            </a:pPr>
            <a:endParaRPr lang="es-ES" sz="4351" dirty="0">
              <a:solidFill>
                <a:schemeClr val="bg1"/>
              </a:solidFill>
              <a:effectLst>
                <a:outerShdw blurRad="38100" dist="38100" dir="2700000" algn="tl">
                  <a:srgbClr val="000000"/>
                </a:outerShdw>
              </a:effectLst>
              <a:highlight>
                <a:srgbClr val="FFFF00"/>
              </a:highlight>
              <a:latin typeface="Gill Sans" charset="0"/>
              <a:cs typeface="Gill Sans" charset="0"/>
              <a:sym typeface="Gill Sans" charset="0"/>
            </a:endParaRPr>
          </a:p>
        </p:txBody>
      </p:sp>
      <p:sp>
        <p:nvSpPr>
          <p:cNvPr id="17" name="Freeform 152">
            <a:extLst>
              <a:ext uri="{FF2B5EF4-FFF2-40B4-BE49-F238E27FC236}">
                <a16:creationId xmlns:a16="http://schemas.microsoft.com/office/drawing/2014/main" id="{89CA1C4E-9947-4BA7-B3E7-099DCC0F5705}"/>
              </a:ext>
            </a:extLst>
          </p:cNvPr>
          <p:cNvSpPr>
            <a:spLocks noEditPoints="1"/>
          </p:cNvSpPr>
          <p:nvPr/>
        </p:nvSpPr>
        <p:spPr bwMode="auto">
          <a:xfrm>
            <a:off x="7788935" y="3996065"/>
            <a:ext cx="827177" cy="769590"/>
          </a:xfrm>
          <a:custGeom>
            <a:avLst/>
            <a:gdLst>
              <a:gd name="T0" fmla="*/ 2147483646 w 73"/>
              <a:gd name="T1" fmla="*/ 2147483646 h 68"/>
              <a:gd name="T2" fmla="*/ 2147483646 w 73"/>
              <a:gd name="T3" fmla="*/ 2147483646 h 68"/>
              <a:gd name="T4" fmla="*/ 2147483646 w 73"/>
              <a:gd name="T5" fmla="*/ 2147483646 h 68"/>
              <a:gd name="T6" fmla="*/ 2147483646 w 73"/>
              <a:gd name="T7" fmla="*/ 2147483646 h 68"/>
              <a:gd name="T8" fmla="*/ 2147483646 w 73"/>
              <a:gd name="T9" fmla="*/ 2147483646 h 68"/>
              <a:gd name="T10" fmla="*/ 2147483646 w 73"/>
              <a:gd name="T11" fmla="*/ 2147483646 h 68"/>
              <a:gd name="T12" fmla="*/ 0 w 73"/>
              <a:gd name="T13" fmla="*/ 2147483646 h 68"/>
              <a:gd name="T14" fmla="*/ 0 w 73"/>
              <a:gd name="T15" fmla="*/ 2147483646 h 68"/>
              <a:gd name="T16" fmla="*/ 2147483646 w 73"/>
              <a:gd name="T17" fmla="*/ 0 h 68"/>
              <a:gd name="T18" fmla="*/ 2147483646 w 73"/>
              <a:gd name="T19" fmla="*/ 2147483646 h 68"/>
              <a:gd name="T20" fmla="*/ 2147483646 w 73"/>
              <a:gd name="T21" fmla="*/ 2147483646 h 68"/>
              <a:gd name="T22" fmla="*/ 2147483646 w 73"/>
              <a:gd name="T23" fmla="*/ 2147483646 h 68"/>
              <a:gd name="T24" fmla="*/ 0 w 73"/>
              <a:gd name="T25" fmla="*/ 2147483646 h 68"/>
              <a:gd name="T26" fmla="*/ 0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2147483646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3" h="68">
                <a:moveTo>
                  <a:pt x="73" y="14"/>
                </a:moveTo>
                <a:cubicBezTo>
                  <a:pt x="73" y="19"/>
                  <a:pt x="73" y="19"/>
                  <a:pt x="73" y="19"/>
                </a:cubicBezTo>
                <a:cubicBezTo>
                  <a:pt x="68" y="19"/>
                  <a:pt x="68" y="19"/>
                  <a:pt x="68" y="19"/>
                </a:cubicBezTo>
                <a:cubicBezTo>
                  <a:pt x="68" y="20"/>
                  <a:pt x="67" y="22"/>
                  <a:pt x="65" y="22"/>
                </a:cubicBezTo>
                <a:cubicBezTo>
                  <a:pt x="7" y="22"/>
                  <a:pt x="7" y="22"/>
                  <a:pt x="7" y="22"/>
                </a:cubicBezTo>
                <a:cubicBezTo>
                  <a:pt x="6" y="22"/>
                  <a:pt x="5" y="20"/>
                  <a:pt x="5" y="19"/>
                </a:cubicBezTo>
                <a:cubicBezTo>
                  <a:pt x="0" y="19"/>
                  <a:pt x="0" y="19"/>
                  <a:pt x="0" y="19"/>
                </a:cubicBezTo>
                <a:cubicBezTo>
                  <a:pt x="0" y="14"/>
                  <a:pt x="0" y="14"/>
                  <a:pt x="0" y="14"/>
                </a:cubicBezTo>
                <a:cubicBezTo>
                  <a:pt x="36" y="0"/>
                  <a:pt x="36" y="0"/>
                  <a:pt x="36" y="0"/>
                </a:cubicBezTo>
                <a:lnTo>
                  <a:pt x="73" y="14"/>
                </a:lnTo>
                <a:close/>
                <a:moveTo>
                  <a:pt x="73" y="63"/>
                </a:moveTo>
                <a:cubicBezTo>
                  <a:pt x="73" y="68"/>
                  <a:pt x="73" y="68"/>
                  <a:pt x="73" y="68"/>
                </a:cubicBezTo>
                <a:cubicBezTo>
                  <a:pt x="0" y="68"/>
                  <a:pt x="0" y="68"/>
                  <a:pt x="0" y="68"/>
                </a:cubicBezTo>
                <a:cubicBezTo>
                  <a:pt x="0" y="63"/>
                  <a:pt x="0" y="63"/>
                  <a:pt x="0" y="63"/>
                </a:cubicBezTo>
                <a:cubicBezTo>
                  <a:pt x="0" y="62"/>
                  <a:pt x="1" y="60"/>
                  <a:pt x="2" y="60"/>
                </a:cubicBezTo>
                <a:cubicBezTo>
                  <a:pt x="70" y="60"/>
                  <a:pt x="70" y="60"/>
                  <a:pt x="70" y="60"/>
                </a:cubicBezTo>
                <a:cubicBezTo>
                  <a:pt x="71" y="60"/>
                  <a:pt x="73" y="62"/>
                  <a:pt x="73" y="63"/>
                </a:cubicBezTo>
                <a:close/>
                <a:moveTo>
                  <a:pt x="19" y="24"/>
                </a:moveTo>
                <a:cubicBezTo>
                  <a:pt x="19" y="53"/>
                  <a:pt x="19" y="53"/>
                  <a:pt x="19" y="53"/>
                </a:cubicBezTo>
                <a:cubicBezTo>
                  <a:pt x="24" y="53"/>
                  <a:pt x="24" y="53"/>
                  <a:pt x="24" y="53"/>
                </a:cubicBezTo>
                <a:cubicBezTo>
                  <a:pt x="24" y="24"/>
                  <a:pt x="24" y="24"/>
                  <a:pt x="24" y="24"/>
                </a:cubicBezTo>
                <a:cubicBezTo>
                  <a:pt x="34" y="24"/>
                  <a:pt x="34" y="24"/>
                  <a:pt x="34" y="24"/>
                </a:cubicBezTo>
                <a:cubicBezTo>
                  <a:pt x="34" y="53"/>
                  <a:pt x="34" y="53"/>
                  <a:pt x="34" y="53"/>
                </a:cubicBezTo>
                <a:cubicBezTo>
                  <a:pt x="39" y="53"/>
                  <a:pt x="39" y="53"/>
                  <a:pt x="39" y="53"/>
                </a:cubicBezTo>
                <a:cubicBezTo>
                  <a:pt x="39" y="24"/>
                  <a:pt x="39" y="24"/>
                  <a:pt x="39" y="24"/>
                </a:cubicBezTo>
                <a:cubicBezTo>
                  <a:pt x="48" y="24"/>
                  <a:pt x="48" y="24"/>
                  <a:pt x="48" y="24"/>
                </a:cubicBezTo>
                <a:cubicBezTo>
                  <a:pt x="48" y="53"/>
                  <a:pt x="48" y="53"/>
                  <a:pt x="48" y="53"/>
                </a:cubicBezTo>
                <a:cubicBezTo>
                  <a:pt x="53" y="53"/>
                  <a:pt x="53" y="53"/>
                  <a:pt x="53" y="53"/>
                </a:cubicBezTo>
                <a:cubicBezTo>
                  <a:pt x="53" y="24"/>
                  <a:pt x="53" y="24"/>
                  <a:pt x="53" y="24"/>
                </a:cubicBezTo>
                <a:cubicBezTo>
                  <a:pt x="63" y="24"/>
                  <a:pt x="63" y="24"/>
                  <a:pt x="63" y="24"/>
                </a:cubicBezTo>
                <a:cubicBezTo>
                  <a:pt x="63" y="53"/>
                  <a:pt x="63" y="53"/>
                  <a:pt x="63" y="53"/>
                </a:cubicBezTo>
                <a:cubicBezTo>
                  <a:pt x="65" y="53"/>
                  <a:pt x="65" y="53"/>
                  <a:pt x="65" y="53"/>
                </a:cubicBezTo>
                <a:cubicBezTo>
                  <a:pt x="67" y="53"/>
                  <a:pt x="68" y="54"/>
                  <a:pt x="68" y="56"/>
                </a:cubicBezTo>
                <a:cubicBezTo>
                  <a:pt x="68" y="58"/>
                  <a:pt x="68" y="58"/>
                  <a:pt x="68" y="58"/>
                </a:cubicBezTo>
                <a:cubicBezTo>
                  <a:pt x="5" y="58"/>
                  <a:pt x="5" y="58"/>
                  <a:pt x="5" y="58"/>
                </a:cubicBezTo>
                <a:cubicBezTo>
                  <a:pt x="5" y="56"/>
                  <a:pt x="5" y="56"/>
                  <a:pt x="5" y="56"/>
                </a:cubicBezTo>
                <a:cubicBezTo>
                  <a:pt x="5" y="54"/>
                  <a:pt x="6" y="53"/>
                  <a:pt x="7" y="53"/>
                </a:cubicBezTo>
                <a:cubicBezTo>
                  <a:pt x="9" y="53"/>
                  <a:pt x="9" y="53"/>
                  <a:pt x="9" y="53"/>
                </a:cubicBezTo>
                <a:cubicBezTo>
                  <a:pt x="9" y="24"/>
                  <a:pt x="9" y="24"/>
                  <a:pt x="9" y="24"/>
                </a:cubicBezTo>
                <a:lnTo>
                  <a:pt x="19" y="24"/>
                </a:lnTo>
                <a:close/>
              </a:path>
            </a:pathLst>
          </a:custGeom>
          <a:solidFill>
            <a:srgbClr val="53CDA7"/>
          </a:solidFill>
          <a:ln>
            <a:noFill/>
          </a:ln>
        </p:spPr>
        <p:txBody>
          <a:bodyPr/>
          <a:lstStyle/>
          <a:p>
            <a:endParaRPr lang="en-US"/>
          </a:p>
        </p:txBody>
      </p:sp>
      <p:sp>
        <p:nvSpPr>
          <p:cNvPr id="19" name="Freeform 54">
            <a:extLst>
              <a:ext uri="{FF2B5EF4-FFF2-40B4-BE49-F238E27FC236}">
                <a16:creationId xmlns:a16="http://schemas.microsoft.com/office/drawing/2014/main" id="{478241E9-88AD-488D-A372-518754112A4B}"/>
              </a:ext>
            </a:extLst>
          </p:cNvPr>
          <p:cNvSpPr>
            <a:spLocks noEditPoints="1"/>
          </p:cNvSpPr>
          <p:nvPr/>
        </p:nvSpPr>
        <p:spPr bwMode="auto">
          <a:xfrm>
            <a:off x="790152" y="4015832"/>
            <a:ext cx="717350" cy="720142"/>
          </a:xfrm>
          <a:custGeom>
            <a:avLst/>
            <a:gdLst>
              <a:gd name="T0" fmla="*/ 2147483646 w 256"/>
              <a:gd name="T1" fmla="*/ 2147483646 h 256"/>
              <a:gd name="T2" fmla="*/ 2147483646 w 256"/>
              <a:gd name="T3" fmla="*/ 2147483646 h 256"/>
              <a:gd name="T4" fmla="*/ 0 w 256"/>
              <a:gd name="T5" fmla="*/ 2147483646 h 256"/>
              <a:gd name="T6" fmla="*/ 2147483646 w 256"/>
              <a:gd name="T7" fmla="*/ 0 h 256"/>
              <a:gd name="T8" fmla="*/ 2147483646 w 256"/>
              <a:gd name="T9" fmla="*/ 2147483646 h 256"/>
              <a:gd name="T10" fmla="*/ 2147483646 w 256"/>
              <a:gd name="T11" fmla="*/ 2147483646 h 256"/>
              <a:gd name="T12" fmla="*/ 2147483646 w 256"/>
              <a:gd name="T13" fmla="*/ 2147483646 h 256"/>
              <a:gd name="T14" fmla="*/ 2147483646 w 256"/>
              <a:gd name="T15" fmla="*/ 0 h 256"/>
              <a:gd name="T16" fmla="*/ 2147483646 w 256"/>
              <a:gd name="T17" fmla="*/ 2147483646 h 256"/>
              <a:gd name="T18" fmla="*/ 2147483646 w 256"/>
              <a:gd name="T19" fmla="*/ 2147483646 h 256"/>
              <a:gd name="T20" fmla="*/ 2147483646 w 256"/>
              <a:gd name="T21" fmla="*/ 2147483646 h 256"/>
              <a:gd name="T22" fmla="*/ 2147483646 w 256"/>
              <a:gd name="T23" fmla="*/ 2147483646 h 256"/>
              <a:gd name="T24" fmla="*/ 2147483646 w 256"/>
              <a:gd name="T25" fmla="*/ 2147483646 h 256"/>
              <a:gd name="T26" fmla="*/ 2147483646 w 256"/>
              <a:gd name="T27" fmla="*/ 2147483646 h 256"/>
              <a:gd name="T28" fmla="*/ 2147483646 w 256"/>
              <a:gd name="T29" fmla="*/ 2147483646 h 256"/>
              <a:gd name="T30" fmla="*/ 2147483646 w 256"/>
              <a:gd name="T31" fmla="*/ 2147483646 h 256"/>
              <a:gd name="T32" fmla="*/ 2147483646 w 256"/>
              <a:gd name="T33" fmla="*/ 2147483646 h 256"/>
              <a:gd name="T34" fmla="*/ 2147483646 w 256"/>
              <a:gd name="T35" fmla="*/ 2147483646 h 256"/>
              <a:gd name="T36" fmla="*/ 2147483646 w 256"/>
              <a:gd name="T37" fmla="*/ 2147483646 h 256"/>
              <a:gd name="T38" fmla="*/ 2147483646 w 256"/>
              <a:gd name="T39" fmla="*/ 2147483646 h 256"/>
              <a:gd name="T40" fmla="*/ 2147483646 w 256"/>
              <a:gd name="T41" fmla="*/ 2147483646 h 256"/>
              <a:gd name="T42" fmla="*/ 2147483646 w 256"/>
              <a:gd name="T43" fmla="*/ 2147483646 h 256"/>
              <a:gd name="T44" fmla="*/ 2147483646 w 256"/>
              <a:gd name="T45" fmla="*/ 2147483646 h 256"/>
              <a:gd name="T46" fmla="*/ 2147483646 w 256"/>
              <a:gd name="T47" fmla="*/ 2147483646 h 256"/>
              <a:gd name="T48" fmla="*/ 2147483646 w 256"/>
              <a:gd name="T49" fmla="*/ 2147483646 h 256"/>
              <a:gd name="T50" fmla="*/ 2147483646 w 256"/>
              <a:gd name="T51" fmla="*/ 2147483646 h 256"/>
              <a:gd name="T52" fmla="*/ 2147483646 w 256"/>
              <a:gd name="T53" fmla="*/ 2147483646 h 256"/>
              <a:gd name="T54" fmla="*/ 2147483646 w 256"/>
              <a:gd name="T55" fmla="*/ 2147483646 h 256"/>
              <a:gd name="T56" fmla="*/ 2147483646 w 256"/>
              <a:gd name="T57" fmla="*/ 2147483646 h 256"/>
              <a:gd name="T58" fmla="*/ 2147483646 w 256"/>
              <a:gd name="T59" fmla="*/ 2147483646 h 256"/>
              <a:gd name="T60" fmla="*/ 2147483646 w 256"/>
              <a:gd name="T61" fmla="*/ 2147483646 h 256"/>
              <a:gd name="T62" fmla="*/ 2147483646 w 256"/>
              <a:gd name="T63" fmla="*/ 2147483646 h 256"/>
              <a:gd name="T64" fmla="*/ 2147483646 w 256"/>
              <a:gd name="T65" fmla="*/ 2147483646 h 256"/>
              <a:gd name="T66" fmla="*/ 2147483646 w 256"/>
              <a:gd name="T67" fmla="*/ 2147483646 h 256"/>
              <a:gd name="T68" fmla="*/ 2147483646 w 256"/>
              <a:gd name="T69" fmla="*/ 2147483646 h 256"/>
              <a:gd name="T70" fmla="*/ 2147483646 w 256"/>
              <a:gd name="T71" fmla="*/ 2147483646 h 256"/>
              <a:gd name="T72" fmla="*/ 2147483646 w 256"/>
              <a:gd name="T73" fmla="*/ 2147483646 h 256"/>
              <a:gd name="T74" fmla="*/ 2147483646 w 256"/>
              <a:gd name="T75" fmla="*/ 2147483646 h 256"/>
              <a:gd name="T76" fmla="*/ 2147483646 w 256"/>
              <a:gd name="T77" fmla="*/ 2147483646 h 256"/>
              <a:gd name="T78" fmla="*/ 2147483646 w 256"/>
              <a:gd name="T79" fmla="*/ 2147483646 h 256"/>
              <a:gd name="T80" fmla="*/ 2147483646 w 256"/>
              <a:gd name="T81" fmla="*/ 2147483646 h 256"/>
              <a:gd name="T82" fmla="*/ 2147483646 w 256"/>
              <a:gd name="T83" fmla="*/ 2147483646 h 2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6" h="256">
                <a:moveTo>
                  <a:pt x="249" y="207"/>
                </a:moveTo>
                <a:cubicBezTo>
                  <a:pt x="133" y="255"/>
                  <a:pt x="133" y="255"/>
                  <a:pt x="133" y="255"/>
                </a:cubicBezTo>
                <a:cubicBezTo>
                  <a:pt x="131" y="256"/>
                  <a:pt x="130" y="256"/>
                  <a:pt x="128" y="256"/>
                </a:cubicBezTo>
                <a:cubicBezTo>
                  <a:pt x="126" y="256"/>
                  <a:pt x="125" y="256"/>
                  <a:pt x="123" y="255"/>
                </a:cubicBezTo>
                <a:cubicBezTo>
                  <a:pt x="7" y="207"/>
                  <a:pt x="7" y="207"/>
                  <a:pt x="7" y="207"/>
                </a:cubicBezTo>
                <a:cubicBezTo>
                  <a:pt x="3" y="205"/>
                  <a:pt x="0" y="201"/>
                  <a:pt x="0" y="196"/>
                </a:cubicBezTo>
                <a:cubicBezTo>
                  <a:pt x="0" y="12"/>
                  <a:pt x="0" y="12"/>
                  <a:pt x="0" y="12"/>
                </a:cubicBezTo>
                <a:cubicBezTo>
                  <a:pt x="0" y="5"/>
                  <a:pt x="5" y="0"/>
                  <a:pt x="12" y="0"/>
                </a:cubicBezTo>
                <a:cubicBezTo>
                  <a:pt x="14" y="0"/>
                  <a:pt x="15" y="0"/>
                  <a:pt x="17" y="1"/>
                </a:cubicBezTo>
                <a:cubicBezTo>
                  <a:pt x="17" y="1"/>
                  <a:pt x="17" y="1"/>
                  <a:pt x="17" y="1"/>
                </a:cubicBezTo>
                <a:cubicBezTo>
                  <a:pt x="17" y="1"/>
                  <a:pt x="17" y="1"/>
                  <a:pt x="17" y="1"/>
                </a:cubicBezTo>
                <a:cubicBezTo>
                  <a:pt x="128" y="47"/>
                  <a:pt x="128" y="47"/>
                  <a:pt x="128" y="47"/>
                </a:cubicBezTo>
                <a:cubicBezTo>
                  <a:pt x="239" y="1"/>
                  <a:pt x="239" y="1"/>
                  <a:pt x="239" y="1"/>
                </a:cubicBezTo>
                <a:cubicBezTo>
                  <a:pt x="239" y="1"/>
                  <a:pt x="239" y="1"/>
                  <a:pt x="239" y="1"/>
                </a:cubicBezTo>
                <a:cubicBezTo>
                  <a:pt x="239" y="1"/>
                  <a:pt x="239" y="1"/>
                  <a:pt x="239" y="1"/>
                </a:cubicBezTo>
                <a:cubicBezTo>
                  <a:pt x="241" y="0"/>
                  <a:pt x="242" y="0"/>
                  <a:pt x="244" y="0"/>
                </a:cubicBezTo>
                <a:cubicBezTo>
                  <a:pt x="251" y="0"/>
                  <a:pt x="256" y="5"/>
                  <a:pt x="256" y="12"/>
                </a:cubicBezTo>
                <a:cubicBezTo>
                  <a:pt x="256" y="196"/>
                  <a:pt x="256" y="196"/>
                  <a:pt x="256" y="196"/>
                </a:cubicBezTo>
                <a:cubicBezTo>
                  <a:pt x="256" y="201"/>
                  <a:pt x="253" y="205"/>
                  <a:pt x="249" y="207"/>
                </a:cubicBezTo>
                <a:moveTo>
                  <a:pt x="116" y="68"/>
                </a:moveTo>
                <a:cubicBezTo>
                  <a:pt x="24" y="30"/>
                  <a:pt x="24" y="30"/>
                  <a:pt x="24" y="30"/>
                </a:cubicBezTo>
                <a:cubicBezTo>
                  <a:pt x="24" y="188"/>
                  <a:pt x="24" y="188"/>
                  <a:pt x="24" y="188"/>
                </a:cubicBezTo>
                <a:cubicBezTo>
                  <a:pt x="116" y="226"/>
                  <a:pt x="116" y="226"/>
                  <a:pt x="116" y="226"/>
                </a:cubicBezTo>
                <a:lnTo>
                  <a:pt x="116" y="68"/>
                </a:lnTo>
                <a:close/>
                <a:moveTo>
                  <a:pt x="232" y="30"/>
                </a:moveTo>
                <a:cubicBezTo>
                  <a:pt x="140" y="68"/>
                  <a:pt x="140" y="68"/>
                  <a:pt x="140" y="68"/>
                </a:cubicBezTo>
                <a:cubicBezTo>
                  <a:pt x="140" y="226"/>
                  <a:pt x="140" y="226"/>
                  <a:pt x="140" y="226"/>
                </a:cubicBezTo>
                <a:cubicBezTo>
                  <a:pt x="232" y="188"/>
                  <a:pt x="232" y="188"/>
                  <a:pt x="232" y="188"/>
                </a:cubicBezTo>
                <a:lnTo>
                  <a:pt x="232" y="30"/>
                </a:lnTo>
                <a:close/>
                <a:moveTo>
                  <a:pt x="159" y="85"/>
                </a:moveTo>
                <a:cubicBezTo>
                  <a:pt x="203" y="65"/>
                  <a:pt x="203" y="65"/>
                  <a:pt x="203" y="65"/>
                </a:cubicBezTo>
                <a:cubicBezTo>
                  <a:pt x="205" y="64"/>
                  <a:pt x="206" y="64"/>
                  <a:pt x="208" y="64"/>
                </a:cubicBezTo>
                <a:cubicBezTo>
                  <a:pt x="215" y="64"/>
                  <a:pt x="220" y="69"/>
                  <a:pt x="220" y="76"/>
                </a:cubicBezTo>
                <a:cubicBezTo>
                  <a:pt x="220" y="81"/>
                  <a:pt x="217" y="85"/>
                  <a:pt x="213" y="87"/>
                </a:cubicBezTo>
                <a:cubicBezTo>
                  <a:pt x="169" y="107"/>
                  <a:pt x="169" y="107"/>
                  <a:pt x="169" y="107"/>
                </a:cubicBezTo>
                <a:cubicBezTo>
                  <a:pt x="167" y="108"/>
                  <a:pt x="166" y="108"/>
                  <a:pt x="164" y="108"/>
                </a:cubicBezTo>
                <a:cubicBezTo>
                  <a:pt x="157" y="108"/>
                  <a:pt x="152" y="103"/>
                  <a:pt x="152" y="96"/>
                </a:cubicBezTo>
                <a:cubicBezTo>
                  <a:pt x="152" y="91"/>
                  <a:pt x="155" y="87"/>
                  <a:pt x="159" y="85"/>
                </a:cubicBezTo>
                <a:moveTo>
                  <a:pt x="159" y="129"/>
                </a:moveTo>
                <a:cubicBezTo>
                  <a:pt x="159" y="129"/>
                  <a:pt x="159" y="129"/>
                  <a:pt x="159" y="129"/>
                </a:cubicBezTo>
                <a:cubicBezTo>
                  <a:pt x="203" y="109"/>
                  <a:pt x="203" y="109"/>
                  <a:pt x="203" y="109"/>
                </a:cubicBezTo>
                <a:cubicBezTo>
                  <a:pt x="205" y="108"/>
                  <a:pt x="206" y="108"/>
                  <a:pt x="208" y="108"/>
                </a:cubicBezTo>
                <a:cubicBezTo>
                  <a:pt x="215" y="108"/>
                  <a:pt x="220" y="113"/>
                  <a:pt x="220" y="120"/>
                </a:cubicBezTo>
                <a:cubicBezTo>
                  <a:pt x="220" y="125"/>
                  <a:pt x="217" y="129"/>
                  <a:pt x="213" y="131"/>
                </a:cubicBezTo>
                <a:cubicBezTo>
                  <a:pt x="169" y="151"/>
                  <a:pt x="169" y="151"/>
                  <a:pt x="169" y="151"/>
                </a:cubicBezTo>
                <a:cubicBezTo>
                  <a:pt x="167" y="152"/>
                  <a:pt x="166" y="152"/>
                  <a:pt x="164" y="152"/>
                </a:cubicBezTo>
                <a:cubicBezTo>
                  <a:pt x="157" y="152"/>
                  <a:pt x="152" y="147"/>
                  <a:pt x="152" y="140"/>
                </a:cubicBezTo>
                <a:cubicBezTo>
                  <a:pt x="152" y="135"/>
                  <a:pt x="155" y="131"/>
                  <a:pt x="159" y="129"/>
                </a:cubicBezTo>
                <a:moveTo>
                  <a:pt x="159" y="173"/>
                </a:moveTo>
                <a:cubicBezTo>
                  <a:pt x="159" y="173"/>
                  <a:pt x="159" y="173"/>
                  <a:pt x="159" y="173"/>
                </a:cubicBezTo>
                <a:cubicBezTo>
                  <a:pt x="203" y="153"/>
                  <a:pt x="203" y="153"/>
                  <a:pt x="203" y="153"/>
                </a:cubicBezTo>
                <a:cubicBezTo>
                  <a:pt x="205" y="152"/>
                  <a:pt x="206" y="152"/>
                  <a:pt x="208" y="152"/>
                </a:cubicBezTo>
                <a:cubicBezTo>
                  <a:pt x="215" y="152"/>
                  <a:pt x="220" y="157"/>
                  <a:pt x="220" y="164"/>
                </a:cubicBezTo>
                <a:cubicBezTo>
                  <a:pt x="220" y="169"/>
                  <a:pt x="217" y="173"/>
                  <a:pt x="213" y="175"/>
                </a:cubicBezTo>
                <a:cubicBezTo>
                  <a:pt x="169" y="195"/>
                  <a:pt x="169" y="195"/>
                  <a:pt x="169" y="195"/>
                </a:cubicBezTo>
                <a:cubicBezTo>
                  <a:pt x="167" y="196"/>
                  <a:pt x="166" y="196"/>
                  <a:pt x="164" y="196"/>
                </a:cubicBezTo>
                <a:cubicBezTo>
                  <a:pt x="157" y="196"/>
                  <a:pt x="152" y="191"/>
                  <a:pt x="152" y="184"/>
                </a:cubicBezTo>
                <a:cubicBezTo>
                  <a:pt x="152" y="179"/>
                  <a:pt x="155" y="175"/>
                  <a:pt x="159" y="173"/>
                </a:cubicBezTo>
                <a:moveTo>
                  <a:pt x="48" y="64"/>
                </a:moveTo>
                <a:cubicBezTo>
                  <a:pt x="50" y="64"/>
                  <a:pt x="51" y="64"/>
                  <a:pt x="53" y="65"/>
                </a:cubicBezTo>
                <a:cubicBezTo>
                  <a:pt x="97" y="85"/>
                  <a:pt x="97" y="85"/>
                  <a:pt x="97" y="85"/>
                </a:cubicBezTo>
                <a:cubicBezTo>
                  <a:pt x="101" y="87"/>
                  <a:pt x="104" y="91"/>
                  <a:pt x="104" y="96"/>
                </a:cubicBezTo>
                <a:cubicBezTo>
                  <a:pt x="104" y="103"/>
                  <a:pt x="99" y="108"/>
                  <a:pt x="92" y="108"/>
                </a:cubicBezTo>
                <a:cubicBezTo>
                  <a:pt x="90" y="108"/>
                  <a:pt x="89" y="108"/>
                  <a:pt x="87" y="107"/>
                </a:cubicBezTo>
                <a:cubicBezTo>
                  <a:pt x="43" y="87"/>
                  <a:pt x="43" y="87"/>
                  <a:pt x="43" y="87"/>
                </a:cubicBezTo>
                <a:cubicBezTo>
                  <a:pt x="39" y="85"/>
                  <a:pt x="36" y="81"/>
                  <a:pt x="36" y="76"/>
                </a:cubicBezTo>
                <a:cubicBezTo>
                  <a:pt x="36" y="69"/>
                  <a:pt x="41" y="64"/>
                  <a:pt x="48" y="64"/>
                </a:cubicBezTo>
                <a:moveTo>
                  <a:pt x="48" y="108"/>
                </a:moveTo>
                <a:cubicBezTo>
                  <a:pt x="50" y="108"/>
                  <a:pt x="51" y="108"/>
                  <a:pt x="53" y="109"/>
                </a:cubicBezTo>
                <a:cubicBezTo>
                  <a:pt x="97" y="129"/>
                  <a:pt x="97" y="129"/>
                  <a:pt x="97" y="129"/>
                </a:cubicBezTo>
                <a:cubicBezTo>
                  <a:pt x="101" y="131"/>
                  <a:pt x="104" y="135"/>
                  <a:pt x="104" y="140"/>
                </a:cubicBezTo>
                <a:cubicBezTo>
                  <a:pt x="104" y="147"/>
                  <a:pt x="99" y="152"/>
                  <a:pt x="92" y="152"/>
                </a:cubicBezTo>
                <a:cubicBezTo>
                  <a:pt x="90" y="152"/>
                  <a:pt x="89" y="152"/>
                  <a:pt x="87" y="151"/>
                </a:cubicBezTo>
                <a:cubicBezTo>
                  <a:pt x="43" y="131"/>
                  <a:pt x="43" y="131"/>
                  <a:pt x="43" y="131"/>
                </a:cubicBezTo>
                <a:cubicBezTo>
                  <a:pt x="39" y="129"/>
                  <a:pt x="36" y="125"/>
                  <a:pt x="36" y="120"/>
                </a:cubicBezTo>
                <a:cubicBezTo>
                  <a:pt x="36" y="113"/>
                  <a:pt x="41" y="108"/>
                  <a:pt x="48" y="108"/>
                </a:cubicBezTo>
                <a:moveTo>
                  <a:pt x="48" y="152"/>
                </a:moveTo>
                <a:cubicBezTo>
                  <a:pt x="50" y="152"/>
                  <a:pt x="51" y="152"/>
                  <a:pt x="53" y="153"/>
                </a:cubicBezTo>
                <a:cubicBezTo>
                  <a:pt x="97" y="173"/>
                  <a:pt x="97" y="173"/>
                  <a:pt x="97" y="173"/>
                </a:cubicBezTo>
                <a:cubicBezTo>
                  <a:pt x="101" y="175"/>
                  <a:pt x="104" y="179"/>
                  <a:pt x="104" y="184"/>
                </a:cubicBezTo>
                <a:cubicBezTo>
                  <a:pt x="104" y="191"/>
                  <a:pt x="99" y="196"/>
                  <a:pt x="92" y="196"/>
                </a:cubicBezTo>
                <a:cubicBezTo>
                  <a:pt x="90" y="196"/>
                  <a:pt x="89" y="196"/>
                  <a:pt x="87" y="195"/>
                </a:cubicBezTo>
                <a:cubicBezTo>
                  <a:pt x="43" y="175"/>
                  <a:pt x="43" y="175"/>
                  <a:pt x="43" y="175"/>
                </a:cubicBezTo>
                <a:cubicBezTo>
                  <a:pt x="39" y="173"/>
                  <a:pt x="36" y="169"/>
                  <a:pt x="36" y="164"/>
                </a:cubicBezTo>
                <a:cubicBezTo>
                  <a:pt x="36" y="157"/>
                  <a:pt x="41" y="152"/>
                  <a:pt x="48" y="152"/>
                </a:cubicBezTo>
              </a:path>
            </a:pathLst>
          </a:custGeom>
          <a:solidFill>
            <a:schemeClr val="accent2"/>
          </a:solidFill>
          <a:ln>
            <a:noFill/>
          </a:ln>
        </p:spPr>
        <p:txBody>
          <a:bodyPr/>
          <a:lstStyle/>
          <a:p>
            <a:endParaRPr lang="en-US" dirty="0"/>
          </a:p>
        </p:txBody>
      </p:sp>
      <p:sp>
        <p:nvSpPr>
          <p:cNvPr id="12" name="Shape 2617">
            <a:extLst>
              <a:ext uri="{FF2B5EF4-FFF2-40B4-BE49-F238E27FC236}">
                <a16:creationId xmlns:a16="http://schemas.microsoft.com/office/drawing/2014/main" id="{0DB47C41-AE4A-43D4-B19A-47259813B8B9}"/>
              </a:ext>
            </a:extLst>
          </p:cNvPr>
          <p:cNvSpPr/>
          <p:nvPr/>
        </p:nvSpPr>
        <p:spPr>
          <a:xfrm>
            <a:off x="6031360" y="3875022"/>
            <a:ext cx="1003122" cy="820736"/>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A8C5D4"/>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3" name="Freeform 100">
            <a:extLst>
              <a:ext uri="{FF2B5EF4-FFF2-40B4-BE49-F238E27FC236}">
                <a16:creationId xmlns:a16="http://schemas.microsoft.com/office/drawing/2014/main" id="{EB138046-C0D1-4927-817C-E42889AC70C3}"/>
              </a:ext>
            </a:extLst>
          </p:cNvPr>
          <p:cNvSpPr>
            <a:spLocks/>
          </p:cNvSpPr>
          <p:nvPr/>
        </p:nvSpPr>
        <p:spPr bwMode="auto">
          <a:xfrm>
            <a:off x="4192067" y="3934658"/>
            <a:ext cx="843588" cy="830997"/>
          </a:xfrm>
          <a:custGeom>
            <a:avLst/>
            <a:gdLst>
              <a:gd name="T0" fmla="*/ 2147483646 w 62"/>
              <a:gd name="T1" fmla="*/ 2147483646 h 61"/>
              <a:gd name="T2" fmla="*/ 2147483646 w 62"/>
              <a:gd name="T3" fmla="*/ 2147483646 h 61"/>
              <a:gd name="T4" fmla="*/ 2147483646 w 62"/>
              <a:gd name="T5" fmla="*/ 2147483646 h 61"/>
              <a:gd name="T6" fmla="*/ 2147483646 w 62"/>
              <a:gd name="T7" fmla="*/ 2147483646 h 61"/>
              <a:gd name="T8" fmla="*/ 2147483646 w 62"/>
              <a:gd name="T9" fmla="*/ 2147483646 h 61"/>
              <a:gd name="T10" fmla="*/ 2147483646 w 62"/>
              <a:gd name="T11" fmla="*/ 2147483646 h 61"/>
              <a:gd name="T12" fmla="*/ 2147483646 w 62"/>
              <a:gd name="T13" fmla="*/ 2147483646 h 61"/>
              <a:gd name="T14" fmla="*/ 2147483646 w 62"/>
              <a:gd name="T15" fmla="*/ 2147483646 h 61"/>
              <a:gd name="T16" fmla="*/ 2147483646 w 62"/>
              <a:gd name="T17" fmla="*/ 2147483646 h 61"/>
              <a:gd name="T18" fmla="*/ 2147483646 w 62"/>
              <a:gd name="T19" fmla="*/ 2147483646 h 61"/>
              <a:gd name="T20" fmla="*/ 2147483646 w 62"/>
              <a:gd name="T21" fmla="*/ 2147483646 h 61"/>
              <a:gd name="T22" fmla="*/ 2147483646 w 62"/>
              <a:gd name="T23" fmla="*/ 2147483646 h 61"/>
              <a:gd name="T24" fmla="*/ 2147483646 w 62"/>
              <a:gd name="T25" fmla="*/ 2147483646 h 61"/>
              <a:gd name="T26" fmla="*/ 2147483646 w 62"/>
              <a:gd name="T27" fmla="*/ 2147483646 h 61"/>
              <a:gd name="T28" fmla="*/ 2147483646 w 62"/>
              <a:gd name="T29" fmla="*/ 2147483646 h 61"/>
              <a:gd name="T30" fmla="*/ 2147483646 w 62"/>
              <a:gd name="T31" fmla="*/ 2147483646 h 61"/>
              <a:gd name="T32" fmla="*/ 0 w 62"/>
              <a:gd name="T33" fmla="*/ 2147483646 h 61"/>
              <a:gd name="T34" fmla="*/ 2147483646 w 62"/>
              <a:gd name="T35" fmla="*/ 2147483646 h 61"/>
              <a:gd name="T36" fmla="*/ 2147483646 w 62"/>
              <a:gd name="T37" fmla="*/ 2147483646 h 61"/>
              <a:gd name="T38" fmla="*/ 2147483646 w 62"/>
              <a:gd name="T39" fmla="*/ 2147483646 h 61"/>
              <a:gd name="T40" fmla="*/ 2147483646 w 62"/>
              <a:gd name="T41" fmla="*/ 2147483646 h 61"/>
              <a:gd name="T42" fmla="*/ 2147483646 w 62"/>
              <a:gd name="T43" fmla="*/ 2147483646 h 61"/>
              <a:gd name="T44" fmla="*/ 2147483646 w 62"/>
              <a:gd name="T45" fmla="*/ 2147483646 h 61"/>
              <a:gd name="T46" fmla="*/ 2147483646 w 62"/>
              <a:gd name="T47" fmla="*/ 2147483646 h 61"/>
              <a:gd name="T48" fmla="*/ 2147483646 w 62"/>
              <a:gd name="T49" fmla="*/ 2147483646 h 61"/>
              <a:gd name="T50" fmla="*/ 2147483646 w 62"/>
              <a:gd name="T51" fmla="*/ 2147483646 h 61"/>
              <a:gd name="T52" fmla="*/ 2147483646 w 62"/>
              <a:gd name="T53" fmla="*/ 2147483646 h 61"/>
              <a:gd name="T54" fmla="*/ 2147483646 w 62"/>
              <a:gd name="T55" fmla="*/ 0 h 61"/>
              <a:gd name="T56" fmla="*/ 2147483646 w 62"/>
              <a:gd name="T57" fmla="*/ 2147483646 h 61"/>
              <a:gd name="T58" fmla="*/ 2147483646 w 62"/>
              <a:gd name="T59" fmla="*/ 2147483646 h 61"/>
              <a:gd name="T60" fmla="*/ 2147483646 w 62"/>
              <a:gd name="T61" fmla="*/ 2147483646 h 61"/>
              <a:gd name="T62" fmla="*/ 2147483646 w 62"/>
              <a:gd name="T63" fmla="*/ 2147483646 h 61"/>
              <a:gd name="T64" fmla="*/ 2147483646 w 62"/>
              <a:gd name="T65" fmla="*/ 2147483646 h 61"/>
              <a:gd name="T66" fmla="*/ 2147483646 w 62"/>
              <a:gd name="T67" fmla="*/ 2147483646 h 61"/>
              <a:gd name="T68" fmla="*/ 2147483646 w 62"/>
              <a:gd name="T69" fmla="*/ 2147483646 h 61"/>
              <a:gd name="T70" fmla="*/ 2147483646 w 62"/>
              <a:gd name="T71" fmla="*/ 2147483646 h 61"/>
              <a:gd name="T72" fmla="*/ 2147483646 w 62"/>
              <a:gd name="T73" fmla="*/ 2147483646 h 61"/>
              <a:gd name="T74" fmla="*/ 2147483646 w 62"/>
              <a:gd name="T75" fmla="*/ 2147483646 h 61"/>
              <a:gd name="T76" fmla="*/ 2147483646 w 62"/>
              <a:gd name="T77" fmla="*/ 2147483646 h 61"/>
              <a:gd name="T78" fmla="*/ 2147483646 w 62"/>
              <a:gd name="T79" fmla="*/ 2147483646 h 61"/>
              <a:gd name="T80" fmla="*/ 2147483646 w 62"/>
              <a:gd name="T81" fmla="*/ 2147483646 h 61"/>
              <a:gd name="T82" fmla="*/ 2147483646 w 62"/>
              <a:gd name="T83" fmla="*/ 2147483646 h 61"/>
              <a:gd name="T84" fmla="*/ 2147483646 w 62"/>
              <a:gd name="T85" fmla="*/ 2147483646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 h="61">
                <a:moveTo>
                  <a:pt x="61" y="56"/>
                </a:moveTo>
                <a:cubicBezTo>
                  <a:pt x="57" y="60"/>
                  <a:pt x="57" y="60"/>
                  <a:pt x="57" y="60"/>
                </a:cubicBezTo>
                <a:cubicBezTo>
                  <a:pt x="56" y="61"/>
                  <a:pt x="55" y="61"/>
                  <a:pt x="54" y="61"/>
                </a:cubicBezTo>
                <a:cubicBezTo>
                  <a:pt x="52" y="61"/>
                  <a:pt x="51" y="61"/>
                  <a:pt x="50" y="60"/>
                </a:cubicBezTo>
                <a:cubicBezTo>
                  <a:pt x="37" y="47"/>
                  <a:pt x="37" y="47"/>
                  <a:pt x="37" y="47"/>
                </a:cubicBezTo>
                <a:cubicBezTo>
                  <a:pt x="37" y="46"/>
                  <a:pt x="36" y="45"/>
                  <a:pt x="36" y="44"/>
                </a:cubicBezTo>
                <a:cubicBezTo>
                  <a:pt x="36" y="43"/>
                  <a:pt x="37" y="41"/>
                  <a:pt x="38" y="40"/>
                </a:cubicBezTo>
                <a:cubicBezTo>
                  <a:pt x="28" y="31"/>
                  <a:pt x="28" y="31"/>
                  <a:pt x="28" y="31"/>
                </a:cubicBezTo>
                <a:cubicBezTo>
                  <a:pt x="24" y="36"/>
                  <a:pt x="24" y="36"/>
                  <a:pt x="24" y="36"/>
                </a:cubicBezTo>
                <a:cubicBezTo>
                  <a:pt x="24" y="36"/>
                  <a:pt x="23" y="36"/>
                  <a:pt x="23" y="36"/>
                </a:cubicBezTo>
                <a:cubicBezTo>
                  <a:pt x="22" y="36"/>
                  <a:pt x="22" y="36"/>
                  <a:pt x="22" y="36"/>
                </a:cubicBezTo>
                <a:cubicBezTo>
                  <a:pt x="23" y="37"/>
                  <a:pt x="24" y="38"/>
                  <a:pt x="24" y="39"/>
                </a:cubicBezTo>
                <a:cubicBezTo>
                  <a:pt x="24" y="40"/>
                  <a:pt x="23" y="41"/>
                  <a:pt x="23" y="42"/>
                </a:cubicBezTo>
                <a:cubicBezTo>
                  <a:pt x="21" y="43"/>
                  <a:pt x="20" y="45"/>
                  <a:pt x="18" y="45"/>
                </a:cubicBezTo>
                <a:cubicBezTo>
                  <a:pt x="17" y="45"/>
                  <a:pt x="16" y="44"/>
                  <a:pt x="16" y="44"/>
                </a:cubicBezTo>
                <a:cubicBezTo>
                  <a:pt x="1" y="29"/>
                  <a:pt x="1" y="29"/>
                  <a:pt x="1" y="29"/>
                </a:cubicBezTo>
                <a:cubicBezTo>
                  <a:pt x="1" y="29"/>
                  <a:pt x="0" y="28"/>
                  <a:pt x="0" y="27"/>
                </a:cubicBezTo>
                <a:cubicBezTo>
                  <a:pt x="0" y="25"/>
                  <a:pt x="2" y="24"/>
                  <a:pt x="3" y="22"/>
                </a:cubicBezTo>
                <a:cubicBezTo>
                  <a:pt x="4" y="22"/>
                  <a:pt x="5" y="21"/>
                  <a:pt x="6" y="21"/>
                </a:cubicBezTo>
                <a:cubicBezTo>
                  <a:pt x="7" y="21"/>
                  <a:pt x="8" y="22"/>
                  <a:pt x="9" y="23"/>
                </a:cubicBezTo>
                <a:cubicBezTo>
                  <a:pt x="9" y="23"/>
                  <a:pt x="9" y="23"/>
                  <a:pt x="9" y="22"/>
                </a:cubicBezTo>
                <a:cubicBezTo>
                  <a:pt x="9" y="22"/>
                  <a:pt x="9" y="21"/>
                  <a:pt x="9" y="21"/>
                </a:cubicBezTo>
                <a:cubicBezTo>
                  <a:pt x="22" y="9"/>
                  <a:pt x="22" y="9"/>
                  <a:pt x="22" y="9"/>
                </a:cubicBezTo>
                <a:cubicBezTo>
                  <a:pt x="22" y="8"/>
                  <a:pt x="22" y="8"/>
                  <a:pt x="23" y="8"/>
                </a:cubicBezTo>
                <a:cubicBezTo>
                  <a:pt x="23" y="8"/>
                  <a:pt x="24" y="8"/>
                  <a:pt x="24" y="9"/>
                </a:cubicBezTo>
                <a:cubicBezTo>
                  <a:pt x="23" y="7"/>
                  <a:pt x="22" y="7"/>
                  <a:pt x="22" y="5"/>
                </a:cubicBezTo>
                <a:cubicBezTo>
                  <a:pt x="22" y="4"/>
                  <a:pt x="22" y="3"/>
                  <a:pt x="23" y="3"/>
                </a:cubicBezTo>
                <a:cubicBezTo>
                  <a:pt x="24" y="1"/>
                  <a:pt x="25" y="0"/>
                  <a:pt x="27" y="0"/>
                </a:cubicBezTo>
                <a:cubicBezTo>
                  <a:pt x="28" y="0"/>
                  <a:pt x="29" y="0"/>
                  <a:pt x="30" y="1"/>
                </a:cubicBezTo>
                <a:cubicBezTo>
                  <a:pt x="44" y="15"/>
                  <a:pt x="44" y="15"/>
                  <a:pt x="44" y="15"/>
                </a:cubicBezTo>
                <a:cubicBezTo>
                  <a:pt x="45" y="16"/>
                  <a:pt x="45" y="17"/>
                  <a:pt x="45" y="18"/>
                </a:cubicBezTo>
                <a:cubicBezTo>
                  <a:pt x="45" y="20"/>
                  <a:pt x="44" y="21"/>
                  <a:pt x="42" y="22"/>
                </a:cubicBezTo>
                <a:cubicBezTo>
                  <a:pt x="42" y="23"/>
                  <a:pt x="41" y="23"/>
                  <a:pt x="40" y="23"/>
                </a:cubicBezTo>
                <a:cubicBezTo>
                  <a:pt x="38" y="23"/>
                  <a:pt x="37" y="22"/>
                  <a:pt x="36" y="21"/>
                </a:cubicBezTo>
                <a:cubicBezTo>
                  <a:pt x="37" y="21"/>
                  <a:pt x="37" y="22"/>
                  <a:pt x="37" y="22"/>
                </a:cubicBezTo>
                <a:cubicBezTo>
                  <a:pt x="37" y="23"/>
                  <a:pt x="37" y="23"/>
                  <a:pt x="36" y="23"/>
                </a:cubicBezTo>
                <a:cubicBezTo>
                  <a:pt x="32" y="28"/>
                  <a:pt x="32" y="28"/>
                  <a:pt x="32" y="28"/>
                </a:cubicBezTo>
                <a:cubicBezTo>
                  <a:pt x="41" y="37"/>
                  <a:pt x="41" y="37"/>
                  <a:pt x="41" y="37"/>
                </a:cubicBezTo>
                <a:cubicBezTo>
                  <a:pt x="42" y="36"/>
                  <a:pt x="43" y="35"/>
                  <a:pt x="44" y="35"/>
                </a:cubicBezTo>
                <a:cubicBezTo>
                  <a:pt x="46" y="35"/>
                  <a:pt x="47" y="36"/>
                  <a:pt x="48" y="37"/>
                </a:cubicBezTo>
                <a:cubicBezTo>
                  <a:pt x="61" y="50"/>
                  <a:pt x="61" y="50"/>
                  <a:pt x="61" y="50"/>
                </a:cubicBezTo>
                <a:cubicBezTo>
                  <a:pt x="61" y="51"/>
                  <a:pt x="62" y="52"/>
                  <a:pt x="62" y="53"/>
                </a:cubicBezTo>
                <a:cubicBezTo>
                  <a:pt x="62" y="54"/>
                  <a:pt x="61" y="55"/>
                  <a:pt x="61" y="56"/>
                </a:cubicBezTo>
                <a:close/>
              </a:path>
            </a:pathLst>
          </a:custGeom>
          <a:solidFill>
            <a:srgbClr val="0A3A4A"/>
          </a:solidFill>
          <a:ln>
            <a:noFill/>
          </a:ln>
        </p:spPr>
        <p:txBody>
          <a:bodyPr/>
          <a:lstStyle/>
          <a:p>
            <a:endParaRPr lang="en-US" dirty="0"/>
          </a:p>
        </p:txBody>
      </p:sp>
      <p:sp>
        <p:nvSpPr>
          <p:cNvPr id="14" name="TextBox 13">
            <a:extLst>
              <a:ext uri="{FF2B5EF4-FFF2-40B4-BE49-F238E27FC236}">
                <a16:creationId xmlns:a16="http://schemas.microsoft.com/office/drawing/2014/main" id="{A9803001-704D-4A0E-83B7-D549B2ECDA47}"/>
              </a:ext>
            </a:extLst>
          </p:cNvPr>
          <p:cNvSpPr txBox="1"/>
          <p:nvPr/>
        </p:nvSpPr>
        <p:spPr>
          <a:xfrm>
            <a:off x="6772652" y="4836109"/>
            <a:ext cx="2859742" cy="830997"/>
          </a:xfrm>
          <a:prstGeom prst="rect">
            <a:avLst/>
          </a:prstGeom>
          <a:noFill/>
        </p:spPr>
        <p:txBody>
          <a:bodyPr wrap="square" rtlCol="0">
            <a:spAutoFit/>
          </a:bodyPr>
          <a:lstStyle/>
          <a:p>
            <a:pPr algn="ctr"/>
            <a:r>
              <a:rPr lang="en-US" sz="2400" dirty="0">
                <a:latin typeface="Gill Sans MT" panose="020B0502020104020203" pitchFamily="34" charset="0"/>
              </a:rPr>
              <a:t>Industry </a:t>
            </a:r>
          </a:p>
          <a:p>
            <a:pPr algn="ctr"/>
            <a:r>
              <a:rPr lang="en-US" sz="2400" dirty="0">
                <a:latin typeface="Gill Sans MT" panose="020B0502020104020203" pitchFamily="34" charset="0"/>
              </a:rPr>
              <a:t>Affairs</a:t>
            </a:r>
            <a:endParaRPr lang="en-US" sz="2400" dirty="0"/>
          </a:p>
        </p:txBody>
      </p:sp>
      <p:sp>
        <p:nvSpPr>
          <p:cNvPr id="15" name="TextBox 14">
            <a:extLst>
              <a:ext uri="{FF2B5EF4-FFF2-40B4-BE49-F238E27FC236}">
                <a16:creationId xmlns:a16="http://schemas.microsoft.com/office/drawing/2014/main" id="{CA401334-6CD9-4552-87C5-E7117B297D7D}"/>
              </a:ext>
            </a:extLst>
          </p:cNvPr>
          <p:cNvSpPr txBox="1"/>
          <p:nvPr/>
        </p:nvSpPr>
        <p:spPr>
          <a:xfrm>
            <a:off x="5114626" y="4836109"/>
            <a:ext cx="2859742" cy="461665"/>
          </a:xfrm>
          <a:prstGeom prst="rect">
            <a:avLst/>
          </a:prstGeom>
          <a:noFill/>
        </p:spPr>
        <p:txBody>
          <a:bodyPr wrap="square" rtlCol="0">
            <a:spAutoFit/>
          </a:bodyPr>
          <a:lstStyle/>
          <a:p>
            <a:pPr algn="ctr"/>
            <a:r>
              <a:rPr lang="en-US" sz="2400" dirty="0">
                <a:latin typeface="Gill Sans MT" panose="020B0502020104020203" pitchFamily="34" charset="0"/>
              </a:rPr>
              <a:t>Networking</a:t>
            </a:r>
            <a:endParaRPr lang="en-US" sz="2400" dirty="0"/>
          </a:p>
        </p:txBody>
      </p:sp>
    </p:spTree>
    <p:extLst>
      <p:ext uri="{BB962C8B-B14F-4D97-AF65-F5344CB8AC3E}">
        <p14:creationId xmlns:p14="http://schemas.microsoft.com/office/powerpoint/2010/main" val="277201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F5B-0018-4237-A1F1-466547DB2387}"/>
              </a:ext>
            </a:extLst>
          </p:cNvPr>
          <p:cNvSpPr>
            <a:spLocks noGrp="1"/>
          </p:cNvSpPr>
          <p:nvPr>
            <p:ph type="title"/>
          </p:nvPr>
        </p:nvSpPr>
        <p:spPr/>
        <p:txBody>
          <a:bodyPr/>
          <a:lstStyle/>
          <a:p>
            <a:r>
              <a:rPr lang="en-US" dirty="0"/>
              <a:t>Industry Outlook</a:t>
            </a:r>
          </a:p>
        </p:txBody>
      </p:sp>
      <p:sp>
        <p:nvSpPr>
          <p:cNvPr id="4" name="TextBox 3">
            <a:extLst>
              <a:ext uri="{FF2B5EF4-FFF2-40B4-BE49-F238E27FC236}">
                <a16:creationId xmlns:a16="http://schemas.microsoft.com/office/drawing/2014/main" id="{05D36C9C-E569-4A59-BD8D-955F638F4211}"/>
              </a:ext>
            </a:extLst>
          </p:cNvPr>
          <p:cNvSpPr txBox="1"/>
          <p:nvPr/>
        </p:nvSpPr>
        <p:spPr>
          <a:xfrm>
            <a:off x="1528976" y="3688605"/>
            <a:ext cx="3479016" cy="2246769"/>
          </a:xfrm>
          <a:prstGeom prst="rect">
            <a:avLst/>
          </a:prstGeom>
          <a:noFill/>
        </p:spPr>
        <p:txBody>
          <a:bodyPr wrap="square" rtlCol="0">
            <a:spAutoFit/>
          </a:bodyPr>
          <a:lstStyle/>
          <a:p>
            <a:r>
              <a:rPr lang="en-US" sz="2800" dirty="0"/>
              <a:t>Aerial application is conducted in all 50 states in the U.S. and several other countries</a:t>
            </a:r>
          </a:p>
        </p:txBody>
      </p:sp>
      <p:sp>
        <p:nvSpPr>
          <p:cNvPr id="5" name="TextBox 4">
            <a:extLst>
              <a:ext uri="{FF2B5EF4-FFF2-40B4-BE49-F238E27FC236}">
                <a16:creationId xmlns:a16="http://schemas.microsoft.com/office/drawing/2014/main" id="{2E6B9C21-1A24-4A30-9BB3-206C3AC5B121}"/>
              </a:ext>
            </a:extLst>
          </p:cNvPr>
          <p:cNvSpPr txBox="1"/>
          <p:nvPr/>
        </p:nvSpPr>
        <p:spPr>
          <a:xfrm>
            <a:off x="1553429" y="1800322"/>
            <a:ext cx="3569274" cy="1815882"/>
          </a:xfrm>
          <a:prstGeom prst="rect">
            <a:avLst/>
          </a:prstGeom>
          <a:noFill/>
        </p:spPr>
        <p:txBody>
          <a:bodyPr wrap="square" rtlCol="0">
            <a:spAutoFit/>
          </a:bodyPr>
          <a:lstStyle/>
          <a:p>
            <a:r>
              <a:rPr lang="en-US" sz="2800" dirty="0"/>
              <a:t>87% of aerial application business owners are also pilots</a:t>
            </a:r>
          </a:p>
          <a:p>
            <a:endParaRPr lang="en-US" sz="2800" dirty="0"/>
          </a:p>
        </p:txBody>
      </p:sp>
      <p:sp>
        <p:nvSpPr>
          <p:cNvPr id="6" name="Oval 5">
            <a:extLst>
              <a:ext uri="{FF2B5EF4-FFF2-40B4-BE49-F238E27FC236}">
                <a16:creationId xmlns:a16="http://schemas.microsoft.com/office/drawing/2014/main" id="{77343522-D0DA-434E-A373-6567CA19E6E4}"/>
              </a:ext>
            </a:extLst>
          </p:cNvPr>
          <p:cNvSpPr/>
          <p:nvPr/>
        </p:nvSpPr>
        <p:spPr>
          <a:xfrm>
            <a:off x="287197" y="1919710"/>
            <a:ext cx="1163963" cy="1164266"/>
          </a:xfrm>
          <a:prstGeom prst="ellipse">
            <a:avLst/>
          </a:prstGeom>
          <a:solidFill>
            <a:srgbClr val="ED7D31"/>
          </a:solidFill>
          <a:ln w="12700" cap="flat" cmpd="sng" algn="ctr">
            <a:noFill/>
            <a:prstDash val="solid"/>
            <a:miter lim="800000"/>
          </a:ln>
          <a:effectLst/>
        </p:spPr>
        <p:txBody>
          <a:bodyPr lIns="182843" tIns="91422" rIns="182843" bIns="9142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Lato Light"/>
              <a:ea typeface="+mn-ea"/>
              <a:cs typeface="+mn-cs"/>
            </a:endParaRPr>
          </a:p>
        </p:txBody>
      </p:sp>
      <p:sp>
        <p:nvSpPr>
          <p:cNvPr id="7" name="Freeform 97">
            <a:extLst>
              <a:ext uri="{FF2B5EF4-FFF2-40B4-BE49-F238E27FC236}">
                <a16:creationId xmlns:a16="http://schemas.microsoft.com/office/drawing/2014/main" id="{1BF86241-EBE8-4FF2-AE95-63C487C05BA2}"/>
              </a:ext>
            </a:extLst>
          </p:cNvPr>
          <p:cNvSpPr>
            <a:spLocks noChangeArrowheads="1"/>
          </p:cNvSpPr>
          <p:nvPr/>
        </p:nvSpPr>
        <p:spPr bwMode="auto">
          <a:xfrm>
            <a:off x="622037" y="2232994"/>
            <a:ext cx="507051" cy="435257"/>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ysClr val="window" lastClr="FFFFF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9" name="Oval 8">
            <a:extLst>
              <a:ext uri="{FF2B5EF4-FFF2-40B4-BE49-F238E27FC236}">
                <a16:creationId xmlns:a16="http://schemas.microsoft.com/office/drawing/2014/main" id="{6BAC344B-C20A-4370-8508-86FE3CCCBC91}"/>
              </a:ext>
            </a:extLst>
          </p:cNvPr>
          <p:cNvSpPr/>
          <p:nvPr/>
        </p:nvSpPr>
        <p:spPr>
          <a:xfrm>
            <a:off x="287197" y="4004697"/>
            <a:ext cx="1163963" cy="1164266"/>
          </a:xfrm>
          <a:prstGeom prst="ellipse">
            <a:avLst/>
          </a:prstGeom>
          <a:solidFill>
            <a:srgbClr val="C00000"/>
          </a:solidFill>
          <a:ln w="12700" cap="flat" cmpd="sng" algn="ctr">
            <a:noFill/>
            <a:prstDash val="solid"/>
            <a:miter lim="800000"/>
          </a:ln>
          <a:effectLst/>
        </p:spPr>
        <p:txBody>
          <a:bodyPr lIns="182843" tIns="91422" rIns="182843" bIns="9142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Lato Light"/>
              <a:ea typeface="+mn-ea"/>
              <a:cs typeface="+mn-cs"/>
            </a:endParaRPr>
          </a:p>
        </p:txBody>
      </p:sp>
      <p:pic>
        <p:nvPicPr>
          <p:cNvPr id="14" name="Picture 13" descr="A person standing in front of a plane&#10;&#10;Description generated with very high confidence">
            <a:extLst>
              <a:ext uri="{FF2B5EF4-FFF2-40B4-BE49-F238E27FC236}">
                <a16:creationId xmlns:a16="http://schemas.microsoft.com/office/drawing/2014/main" id="{C9A0905B-A1D2-46DD-B902-A2B4D6E63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383" y="889455"/>
            <a:ext cx="3979031" cy="5968545"/>
          </a:xfrm>
          <a:prstGeom prst="rect">
            <a:avLst/>
          </a:prstGeom>
        </p:spPr>
      </p:pic>
      <p:sp>
        <p:nvSpPr>
          <p:cNvPr id="15" name="Shape 2946">
            <a:extLst>
              <a:ext uri="{FF2B5EF4-FFF2-40B4-BE49-F238E27FC236}">
                <a16:creationId xmlns:a16="http://schemas.microsoft.com/office/drawing/2014/main" id="{6CF883C5-D47A-47DA-B79C-794D72B5528B}"/>
              </a:ext>
            </a:extLst>
          </p:cNvPr>
          <p:cNvSpPr/>
          <p:nvPr/>
        </p:nvSpPr>
        <p:spPr>
          <a:xfrm>
            <a:off x="534561" y="4255545"/>
            <a:ext cx="682001" cy="682001"/>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bg1"/>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Tree>
    <p:extLst>
      <p:ext uri="{BB962C8B-B14F-4D97-AF65-F5344CB8AC3E}">
        <p14:creationId xmlns:p14="http://schemas.microsoft.com/office/powerpoint/2010/main" val="240255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E043-E331-4DF0-BB85-D3FECED2FAA0}"/>
              </a:ext>
            </a:extLst>
          </p:cNvPr>
          <p:cNvSpPr>
            <a:spLocks noGrp="1"/>
          </p:cNvSpPr>
          <p:nvPr>
            <p:ph type="title"/>
          </p:nvPr>
        </p:nvSpPr>
        <p:spPr/>
        <p:txBody>
          <a:bodyPr rtlCol="0">
            <a:normAutofit/>
          </a:bodyPr>
          <a:lstStyle/>
          <a:p>
            <a:pPr fontAlgn="auto">
              <a:spcAft>
                <a:spcPts val="0"/>
              </a:spcAft>
              <a:defRPr/>
            </a:pPr>
            <a:r>
              <a:rPr lang="en-US" dirty="0"/>
              <a:t>Industry Outlook</a:t>
            </a:r>
          </a:p>
        </p:txBody>
      </p:sp>
      <p:pic>
        <p:nvPicPr>
          <p:cNvPr id="4" name="Picture 3">
            <a:extLst>
              <a:ext uri="{FF2B5EF4-FFF2-40B4-BE49-F238E27FC236}">
                <a16:creationId xmlns:a16="http://schemas.microsoft.com/office/drawing/2014/main" id="{77F4E2FB-A20E-431B-B057-54BA9726EB80}"/>
              </a:ext>
            </a:extLst>
          </p:cNvPr>
          <p:cNvPicPr>
            <a:picLocks noChangeAspect="1"/>
          </p:cNvPicPr>
          <p:nvPr/>
        </p:nvPicPr>
        <p:blipFill>
          <a:blip r:embed="rId3"/>
          <a:stretch>
            <a:fillRect/>
          </a:stretch>
        </p:blipFill>
        <p:spPr>
          <a:xfrm>
            <a:off x="966135" y="969018"/>
            <a:ext cx="6766595" cy="5362575"/>
          </a:xfrm>
          <a:prstGeom prst="rect">
            <a:avLst/>
          </a:prstGeom>
        </p:spPr>
      </p:pic>
    </p:spTree>
    <p:extLst>
      <p:ext uri="{BB962C8B-B14F-4D97-AF65-F5344CB8AC3E}">
        <p14:creationId xmlns:p14="http://schemas.microsoft.com/office/powerpoint/2010/main" val="1444982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29E37D-AFF4-47FF-9E48-CE43B9410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248" y="1082222"/>
            <a:ext cx="2095304" cy="2720372"/>
          </a:xfrm>
          <a:prstGeom prst="rect">
            <a:avLst/>
          </a:prstGeom>
          <a:scene3d>
            <a:camera prst="orthographicFront">
              <a:rot lat="0" lon="0" rev="20999999"/>
            </a:camera>
            <a:lightRig rig="threePt" dir="t"/>
          </a:scene3d>
        </p:spPr>
      </p:pic>
      <p:sp>
        <p:nvSpPr>
          <p:cNvPr id="2" name="Title 1"/>
          <p:cNvSpPr>
            <a:spLocks noGrp="1"/>
          </p:cNvSpPr>
          <p:nvPr>
            <p:ph type="title"/>
          </p:nvPr>
        </p:nvSpPr>
        <p:spPr/>
        <p:txBody>
          <a:bodyPr>
            <a:normAutofit/>
          </a:bodyPr>
          <a:lstStyle/>
          <a:p>
            <a:r>
              <a:rPr lang="en-US" dirty="0"/>
              <a:t>Ag Pilot Qualifications</a:t>
            </a:r>
          </a:p>
        </p:txBody>
      </p:sp>
      <p:sp>
        <p:nvSpPr>
          <p:cNvPr id="3" name="Content Placeholder 2"/>
          <p:cNvSpPr>
            <a:spLocks noGrp="1"/>
          </p:cNvSpPr>
          <p:nvPr>
            <p:ph idx="1"/>
          </p:nvPr>
        </p:nvSpPr>
        <p:spPr>
          <a:xfrm>
            <a:off x="1447236" y="1675549"/>
            <a:ext cx="6646898" cy="4812823"/>
          </a:xfrm>
        </p:spPr>
        <p:txBody>
          <a:bodyPr>
            <a:normAutofit/>
          </a:bodyPr>
          <a:lstStyle/>
          <a:p>
            <a:pPr marL="0" indent="0">
              <a:buNone/>
            </a:pPr>
            <a:r>
              <a:rPr lang="en-US" sz="2400" dirty="0"/>
              <a:t>The average aerial applicator has over </a:t>
            </a:r>
            <a:br>
              <a:rPr lang="en-US" sz="2400" dirty="0"/>
            </a:br>
            <a:r>
              <a:rPr lang="en-US" sz="2400" dirty="0"/>
              <a:t>20 years of industry experience </a:t>
            </a:r>
          </a:p>
          <a:p>
            <a:pPr marL="0" indent="0">
              <a:buNone/>
            </a:pPr>
            <a:endParaRPr lang="en-US" sz="2400" dirty="0"/>
          </a:p>
          <a:p>
            <a:pPr marL="0" indent="0">
              <a:buNone/>
            </a:pPr>
            <a:r>
              <a:rPr lang="en-US" sz="2400" dirty="0"/>
              <a:t>Ag pilots have their commercial pilots’</a:t>
            </a:r>
            <a:br>
              <a:rPr lang="en-US" sz="2400" dirty="0"/>
            </a:br>
            <a:r>
              <a:rPr lang="en-US" sz="2400" dirty="0"/>
              <a:t>licenses and must also be registered as </a:t>
            </a:r>
            <a:br>
              <a:rPr lang="en-US" sz="2400" dirty="0"/>
            </a:br>
            <a:r>
              <a:rPr lang="en-US" sz="2400" dirty="0"/>
              <a:t>commercial pesticide applicators in the </a:t>
            </a:r>
            <a:br>
              <a:rPr lang="en-US" sz="2400" dirty="0"/>
            </a:br>
            <a:r>
              <a:rPr lang="en-US" sz="2400" dirty="0"/>
              <a:t>states which they make applications</a:t>
            </a:r>
          </a:p>
          <a:p>
            <a:pPr marL="0" indent="0">
              <a:buNone/>
            </a:pPr>
            <a:endParaRPr lang="en-US" sz="2400" dirty="0"/>
          </a:p>
          <a:p>
            <a:pPr marL="0" indent="0">
              <a:buNone/>
            </a:pPr>
            <a:r>
              <a:rPr lang="en-US" sz="2400" dirty="0"/>
              <a:t>Aerial applicators must hold the Federal Aviation Administration Part 137 Certificate or work under someone who holds the certificate which allows for low-level agricultural aviation</a:t>
            </a:r>
          </a:p>
        </p:txBody>
      </p:sp>
      <p:sp>
        <p:nvSpPr>
          <p:cNvPr id="5" name="AutoShape 41"/>
          <p:cNvSpPr>
            <a:spLocks/>
          </p:cNvSpPr>
          <p:nvPr/>
        </p:nvSpPr>
        <p:spPr bwMode="auto">
          <a:xfrm>
            <a:off x="478648" y="1727960"/>
            <a:ext cx="715911" cy="7144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6" name="AutoShape 41"/>
          <p:cNvSpPr>
            <a:spLocks/>
          </p:cNvSpPr>
          <p:nvPr/>
        </p:nvSpPr>
        <p:spPr bwMode="auto">
          <a:xfrm>
            <a:off x="478648" y="3271335"/>
            <a:ext cx="715911" cy="7144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7" name="AutoShape 41"/>
          <p:cNvSpPr>
            <a:spLocks/>
          </p:cNvSpPr>
          <p:nvPr/>
        </p:nvSpPr>
        <p:spPr bwMode="auto">
          <a:xfrm>
            <a:off x="478648" y="4934177"/>
            <a:ext cx="715911" cy="7144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extLst>
      <p:ext uri="{BB962C8B-B14F-4D97-AF65-F5344CB8AC3E}">
        <p14:creationId xmlns:p14="http://schemas.microsoft.com/office/powerpoint/2010/main" val="38503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19DB-07F5-4092-8827-E69B8FC50A44}"/>
              </a:ext>
            </a:extLst>
          </p:cNvPr>
          <p:cNvSpPr>
            <a:spLocks noGrp="1"/>
          </p:cNvSpPr>
          <p:nvPr>
            <p:ph type="title"/>
          </p:nvPr>
        </p:nvSpPr>
        <p:spPr/>
        <p:txBody>
          <a:bodyPr/>
          <a:lstStyle/>
          <a:p>
            <a:r>
              <a:rPr lang="en-US" dirty="0"/>
              <a:t>Find an Aerial Applicator</a:t>
            </a:r>
          </a:p>
        </p:txBody>
      </p:sp>
      <p:sp>
        <p:nvSpPr>
          <p:cNvPr id="3" name="Content Placeholder 2">
            <a:extLst>
              <a:ext uri="{FF2B5EF4-FFF2-40B4-BE49-F238E27FC236}">
                <a16:creationId xmlns:a16="http://schemas.microsoft.com/office/drawing/2014/main" id="{33AB50F2-5C9E-4F7E-96B0-43262304D030}"/>
              </a:ext>
            </a:extLst>
          </p:cNvPr>
          <p:cNvSpPr>
            <a:spLocks noGrp="1"/>
          </p:cNvSpPr>
          <p:nvPr>
            <p:ph idx="1"/>
          </p:nvPr>
        </p:nvSpPr>
        <p:spPr>
          <a:xfrm>
            <a:off x="1675971" y="1004711"/>
            <a:ext cx="5814636" cy="4591831"/>
          </a:xfrm>
        </p:spPr>
        <p:txBody>
          <a:bodyPr>
            <a:normAutofit/>
          </a:bodyPr>
          <a:lstStyle/>
          <a:p>
            <a:pPr marL="0" indent="0" algn="ctr">
              <a:buNone/>
            </a:pPr>
            <a:r>
              <a:rPr lang="en-US" sz="3200" dirty="0"/>
              <a:t>Visit AgAviation.org to find an aerial applicator in your area</a:t>
            </a:r>
          </a:p>
        </p:txBody>
      </p:sp>
      <p:pic>
        <p:nvPicPr>
          <p:cNvPr id="4" name="Picture 3">
            <a:extLst>
              <a:ext uri="{FF2B5EF4-FFF2-40B4-BE49-F238E27FC236}">
                <a16:creationId xmlns:a16="http://schemas.microsoft.com/office/drawing/2014/main" id="{5A49E643-A822-4334-8A55-58A56AACE0AD}"/>
              </a:ext>
            </a:extLst>
          </p:cNvPr>
          <p:cNvPicPr>
            <a:picLocks noChangeAspect="1"/>
          </p:cNvPicPr>
          <p:nvPr/>
        </p:nvPicPr>
        <p:blipFill>
          <a:blip r:embed="rId2"/>
          <a:stretch>
            <a:fillRect/>
          </a:stretch>
        </p:blipFill>
        <p:spPr>
          <a:xfrm>
            <a:off x="1275644" y="2136438"/>
            <a:ext cx="6615290" cy="44943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68246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AD60B-EA4F-40E4-9A6F-74D4864ED3E0}"/>
              </a:ext>
            </a:extLst>
          </p:cNvPr>
          <p:cNvSpPr>
            <a:spLocks noGrp="1"/>
          </p:cNvSpPr>
          <p:nvPr>
            <p:ph type="ctrTitle"/>
          </p:nvPr>
        </p:nvSpPr>
        <p:spPr>
          <a:xfrm>
            <a:off x="659094" y="1298304"/>
            <a:ext cx="4347673" cy="1381124"/>
          </a:xfrm>
        </p:spPr>
        <p:txBody>
          <a:bodyPr/>
          <a:lstStyle/>
          <a:p>
            <a:r>
              <a:rPr lang="en-US" dirty="0"/>
              <a:t>Agricultural Aircraft</a:t>
            </a:r>
          </a:p>
        </p:txBody>
      </p:sp>
      <p:sp>
        <p:nvSpPr>
          <p:cNvPr id="5" name="Subtitle 4">
            <a:extLst>
              <a:ext uri="{FF2B5EF4-FFF2-40B4-BE49-F238E27FC236}">
                <a16:creationId xmlns:a16="http://schemas.microsoft.com/office/drawing/2014/main" id="{7EBAAFEC-AD7F-46C3-8902-BF3EAA8B85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4947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airplane that is on a grassy field&#10;&#10;Description generated with very high confidence">
            <a:extLst>
              <a:ext uri="{FF2B5EF4-FFF2-40B4-BE49-F238E27FC236}">
                <a16:creationId xmlns:a16="http://schemas.microsoft.com/office/drawing/2014/main" id="{FB5CBF72-B53E-4AFA-92B6-5BEF859A3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 y="870655"/>
            <a:ext cx="4723152" cy="3542364"/>
          </a:xfrm>
          <a:prstGeom prst="rect">
            <a:avLst/>
          </a:prstGeom>
        </p:spPr>
      </p:pic>
      <p:pic>
        <p:nvPicPr>
          <p:cNvPr id="44" name="Picture 43" descr="A airplane that is on top of a lush green field&#10;&#10;Description generated with very high confidence">
            <a:extLst>
              <a:ext uri="{FF2B5EF4-FFF2-40B4-BE49-F238E27FC236}">
                <a16:creationId xmlns:a16="http://schemas.microsoft.com/office/drawing/2014/main" id="{0F96ADCB-53F0-44A3-91DD-8CEE234C5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245" y="866224"/>
            <a:ext cx="4723152" cy="3542364"/>
          </a:xfrm>
          <a:prstGeom prst="rect">
            <a:avLst/>
          </a:prstGeom>
        </p:spPr>
      </p:pic>
      <p:sp>
        <p:nvSpPr>
          <p:cNvPr id="2" name="Title 1">
            <a:extLst>
              <a:ext uri="{FF2B5EF4-FFF2-40B4-BE49-F238E27FC236}">
                <a16:creationId xmlns:a16="http://schemas.microsoft.com/office/drawing/2014/main" id="{7733EA5B-C411-4EED-A0F3-B4DB6EF5925E}"/>
              </a:ext>
            </a:extLst>
          </p:cNvPr>
          <p:cNvSpPr>
            <a:spLocks noGrp="1"/>
          </p:cNvSpPr>
          <p:nvPr>
            <p:ph type="title"/>
          </p:nvPr>
        </p:nvSpPr>
        <p:spPr/>
        <p:txBody>
          <a:bodyPr/>
          <a:lstStyle/>
          <a:p>
            <a:r>
              <a:rPr lang="en-US" dirty="0"/>
              <a:t>Ag Aircraft Types</a:t>
            </a:r>
          </a:p>
        </p:txBody>
      </p:sp>
      <p:sp>
        <p:nvSpPr>
          <p:cNvPr id="3" name="Content Placeholder 2">
            <a:extLst>
              <a:ext uri="{FF2B5EF4-FFF2-40B4-BE49-F238E27FC236}">
                <a16:creationId xmlns:a16="http://schemas.microsoft.com/office/drawing/2014/main" id="{12D2EEC3-7402-4BE7-9732-D6615A1F7002}"/>
              </a:ext>
            </a:extLst>
          </p:cNvPr>
          <p:cNvSpPr>
            <a:spLocks noGrp="1"/>
          </p:cNvSpPr>
          <p:nvPr>
            <p:ph idx="1"/>
          </p:nvPr>
        </p:nvSpPr>
        <p:spPr>
          <a:xfrm>
            <a:off x="1809570" y="4892742"/>
            <a:ext cx="5252876" cy="2073544"/>
          </a:xfrm>
        </p:spPr>
        <p:txBody>
          <a:bodyPr/>
          <a:lstStyle/>
          <a:p>
            <a:pPr marL="0" indent="0" algn="ctr">
              <a:buNone/>
            </a:pPr>
            <a:endParaRPr lang="en-US" dirty="0"/>
          </a:p>
          <a:p>
            <a:pPr marL="0" indent="0" algn="ctr">
              <a:buNone/>
            </a:pPr>
            <a:r>
              <a:rPr lang="en-US" dirty="0"/>
              <a:t>84% are fixed wing; </a:t>
            </a:r>
            <a:br>
              <a:rPr lang="en-US" dirty="0"/>
            </a:br>
            <a:r>
              <a:rPr lang="en-US" dirty="0"/>
              <a:t>16% are rotorcraft/helicopters</a:t>
            </a:r>
          </a:p>
          <a:p>
            <a:pPr marL="0" indent="0" algn="ctr">
              <a:buNone/>
            </a:pPr>
            <a:endParaRPr lang="en-US" dirty="0"/>
          </a:p>
        </p:txBody>
      </p:sp>
      <p:pic>
        <p:nvPicPr>
          <p:cNvPr id="39" name="Picture 3">
            <a:extLst>
              <a:ext uri="{FF2B5EF4-FFF2-40B4-BE49-F238E27FC236}">
                <a16:creationId xmlns:a16="http://schemas.microsoft.com/office/drawing/2014/main" id="{1CED1342-65A6-4E29-AA18-86CB9E21216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73" t="22906" r="28451" b="2252"/>
          <a:stretch/>
        </p:blipFill>
        <p:spPr bwMode="auto">
          <a:xfrm>
            <a:off x="3509441" y="1403850"/>
            <a:ext cx="1853134" cy="1864954"/>
          </a:xfrm>
          <a:prstGeom prst="rect">
            <a:avLst/>
          </a:prstGeom>
          <a:ln>
            <a:noFill/>
          </a:ln>
          <a:effectLst>
            <a:glow rad="63500">
              <a:schemeClr val="bg1">
                <a:lumMod val="95000"/>
                <a:alpha val="40000"/>
              </a:schemeClr>
            </a:glow>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5" name="Group 44">
            <a:extLst>
              <a:ext uri="{FF2B5EF4-FFF2-40B4-BE49-F238E27FC236}">
                <a16:creationId xmlns:a16="http://schemas.microsoft.com/office/drawing/2014/main" id="{46FE4B99-3781-4D70-A478-325403B00899}"/>
              </a:ext>
            </a:extLst>
          </p:cNvPr>
          <p:cNvGrpSpPr/>
          <p:nvPr/>
        </p:nvGrpSpPr>
        <p:grpSpPr>
          <a:xfrm>
            <a:off x="2647914" y="3429000"/>
            <a:ext cx="3576188" cy="1830019"/>
            <a:chOff x="631321" y="1146909"/>
            <a:chExt cx="3576188" cy="1830019"/>
          </a:xfrm>
        </p:grpSpPr>
        <p:grpSp>
          <p:nvGrpSpPr>
            <p:cNvPr id="4" name="Group 3">
              <a:extLst>
                <a:ext uri="{FF2B5EF4-FFF2-40B4-BE49-F238E27FC236}">
                  <a16:creationId xmlns:a16="http://schemas.microsoft.com/office/drawing/2014/main" id="{42637FA9-CFE6-4FB1-8B87-8E952172B753}"/>
                </a:ext>
              </a:extLst>
            </p:cNvPr>
            <p:cNvGrpSpPr/>
            <p:nvPr/>
          </p:nvGrpSpPr>
          <p:grpSpPr>
            <a:xfrm>
              <a:off x="1473509" y="1146909"/>
              <a:ext cx="1759345" cy="1759803"/>
              <a:chOff x="9158380" y="3435910"/>
              <a:chExt cx="2288589" cy="2289185"/>
            </a:xfrm>
            <a:solidFill>
              <a:schemeClr val="accent3"/>
            </a:solidFill>
          </p:grpSpPr>
          <p:sp>
            <p:nvSpPr>
              <p:cNvPr id="5" name="Freeform 2">
                <a:extLst>
                  <a:ext uri="{FF2B5EF4-FFF2-40B4-BE49-F238E27FC236}">
                    <a16:creationId xmlns:a16="http://schemas.microsoft.com/office/drawing/2014/main" id="{4EB250F6-F88A-4E57-BC71-2930F34D275C}"/>
                  </a:ext>
                </a:extLst>
              </p:cNvPr>
              <p:cNvSpPr>
                <a:spLocks noChangeArrowheads="1"/>
              </p:cNvSpPr>
              <p:nvPr/>
            </p:nvSpPr>
            <p:spPr bwMode="auto">
              <a:xfrm>
                <a:off x="9360043" y="3615290"/>
                <a:ext cx="1877678" cy="1878411"/>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solidFill>
                <a:schemeClr val="bg1">
                  <a:lumMod val="9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nvGrpSpPr>
              <p:cNvPr id="6" name="Group 5">
                <a:extLst>
                  <a:ext uri="{FF2B5EF4-FFF2-40B4-BE49-F238E27FC236}">
                    <a16:creationId xmlns:a16="http://schemas.microsoft.com/office/drawing/2014/main" id="{A9FECCD4-B2CF-4A95-9F4C-93E044AA2384}"/>
                  </a:ext>
                </a:extLst>
              </p:cNvPr>
              <p:cNvGrpSpPr/>
              <p:nvPr/>
            </p:nvGrpSpPr>
            <p:grpSpPr>
              <a:xfrm>
                <a:off x="9158380" y="3435910"/>
                <a:ext cx="2288589" cy="2289185"/>
                <a:chOff x="1119258" y="2257147"/>
                <a:chExt cx="1868076" cy="1868076"/>
              </a:xfrm>
              <a:grpFill/>
            </p:grpSpPr>
            <p:sp>
              <p:nvSpPr>
                <p:cNvPr id="7" name="Freeform 6">
                  <a:extLst>
                    <a:ext uri="{FF2B5EF4-FFF2-40B4-BE49-F238E27FC236}">
                      <a16:creationId xmlns:a16="http://schemas.microsoft.com/office/drawing/2014/main" id="{C75FA8AE-F208-4C46-9C6A-71827E81E903}"/>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8" name="Freeform 7">
                  <a:extLst>
                    <a:ext uri="{FF2B5EF4-FFF2-40B4-BE49-F238E27FC236}">
                      <a16:creationId xmlns:a16="http://schemas.microsoft.com/office/drawing/2014/main" id="{D8427134-F6E6-4CF6-A8F7-DBF0A19DEEB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9" name="Freeform 8">
                  <a:extLst>
                    <a:ext uri="{FF2B5EF4-FFF2-40B4-BE49-F238E27FC236}">
                      <a16:creationId xmlns:a16="http://schemas.microsoft.com/office/drawing/2014/main" id="{F758E20B-9A12-4DE0-9ED3-4EC2B193377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0" name="Freeform 9">
                  <a:extLst>
                    <a:ext uri="{FF2B5EF4-FFF2-40B4-BE49-F238E27FC236}">
                      <a16:creationId xmlns:a16="http://schemas.microsoft.com/office/drawing/2014/main" id="{09CC9B5B-0E94-4C3E-9E43-52BF2752A98E}"/>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1" name="Freeform 10">
                  <a:extLst>
                    <a:ext uri="{FF2B5EF4-FFF2-40B4-BE49-F238E27FC236}">
                      <a16:creationId xmlns:a16="http://schemas.microsoft.com/office/drawing/2014/main" id="{6E48D8B4-8CB6-4691-83C5-7E940EEBFDA8}"/>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2" name="Freeform 11">
                  <a:extLst>
                    <a:ext uri="{FF2B5EF4-FFF2-40B4-BE49-F238E27FC236}">
                      <a16:creationId xmlns:a16="http://schemas.microsoft.com/office/drawing/2014/main" id="{9235CB11-9E3B-44FE-9177-CA4C6876F95D}"/>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3" name="Freeform 12">
                  <a:extLst>
                    <a:ext uri="{FF2B5EF4-FFF2-40B4-BE49-F238E27FC236}">
                      <a16:creationId xmlns:a16="http://schemas.microsoft.com/office/drawing/2014/main" id="{F1ABDE74-2E52-4FAE-B929-45D903701A5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4" name="Freeform 13">
                  <a:extLst>
                    <a:ext uri="{FF2B5EF4-FFF2-40B4-BE49-F238E27FC236}">
                      <a16:creationId xmlns:a16="http://schemas.microsoft.com/office/drawing/2014/main" id="{7383077C-745E-4944-B66B-8144EA5FD23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5" name="Freeform 14">
                  <a:extLst>
                    <a:ext uri="{FF2B5EF4-FFF2-40B4-BE49-F238E27FC236}">
                      <a16:creationId xmlns:a16="http://schemas.microsoft.com/office/drawing/2014/main" id="{5B9C41BD-CDDB-48B0-B071-3486F808313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6" name="Freeform 15">
                  <a:extLst>
                    <a:ext uri="{FF2B5EF4-FFF2-40B4-BE49-F238E27FC236}">
                      <a16:creationId xmlns:a16="http://schemas.microsoft.com/office/drawing/2014/main" id="{05A2BEAD-A068-43C9-AD43-2F7FF8620D3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7" name="Freeform 16">
                  <a:extLst>
                    <a:ext uri="{FF2B5EF4-FFF2-40B4-BE49-F238E27FC236}">
                      <a16:creationId xmlns:a16="http://schemas.microsoft.com/office/drawing/2014/main" id="{35B70ED8-CEE6-4185-85FB-004B6091A78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sp>
              <p:nvSpPr>
                <p:cNvPr id="18" name="Freeform 17">
                  <a:extLst>
                    <a:ext uri="{FF2B5EF4-FFF2-40B4-BE49-F238E27FC236}">
                      <a16:creationId xmlns:a16="http://schemas.microsoft.com/office/drawing/2014/main" id="{01EA2672-21FE-4F52-9F6D-4A702AE1CF7E}"/>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dirty="0">
                    <a:latin typeface="Lato Light"/>
                  </a:endParaRPr>
                </a:p>
              </p:txBody>
            </p:sp>
          </p:grpSp>
        </p:grpSp>
        <p:sp>
          <p:nvSpPr>
            <p:cNvPr id="36" name="TextBox 35">
              <a:extLst>
                <a:ext uri="{FF2B5EF4-FFF2-40B4-BE49-F238E27FC236}">
                  <a16:creationId xmlns:a16="http://schemas.microsoft.com/office/drawing/2014/main" id="{8A63E452-BD38-455A-855A-8997379C203E}"/>
                </a:ext>
              </a:extLst>
            </p:cNvPr>
            <p:cNvSpPr txBox="1"/>
            <p:nvPr/>
          </p:nvSpPr>
          <p:spPr>
            <a:xfrm>
              <a:off x="1634637" y="1776599"/>
              <a:ext cx="1437089" cy="1200329"/>
            </a:xfrm>
            <a:prstGeom prst="rect">
              <a:avLst/>
            </a:prstGeom>
            <a:noFill/>
          </p:spPr>
          <p:txBody>
            <a:bodyPr wrap="square" rtlCol="0">
              <a:spAutoFit/>
            </a:bodyPr>
            <a:lstStyle/>
            <a:p>
              <a:pPr algn="ctr"/>
              <a:r>
                <a:rPr lang="en-US" sz="2400" dirty="0">
                  <a:solidFill>
                    <a:srgbClr val="0A3A4A"/>
                  </a:solidFill>
                </a:rPr>
                <a:t>Fixed Wing</a:t>
              </a:r>
            </a:p>
            <a:p>
              <a:pPr algn="ctr"/>
              <a:endParaRPr lang="en-US" sz="2400" dirty="0">
                <a:solidFill>
                  <a:srgbClr val="0A3A4A"/>
                </a:solidFill>
              </a:endParaRPr>
            </a:p>
          </p:txBody>
        </p:sp>
        <p:sp>
          <p:nvSpPr>
            <p:cNvPr id="34" name="TextBox 33">
              <a:extLst>
                <a:ext uri="{FF2B5EF4-FFF2-40B4-BE49-F238E27FC236}">
                  <a16:creationId xmlns:a16="http://schemas.microsoft.com/office/drawing/2014/main" id="{D53C2A74-5A44-4A57-AD6B-D9B00D8E84B9}"/>
                </a:ext>
              </a:extLst>
            </p:cNvPr>
            <p:cNvSpPr txBox="1"/>
            <p:nvPr/>
          </p:nvSpPr>
          <p:spPr>
            <a:xfrm>
              <a:off x="631321" y="1239477"/>
              <a:ext cx="3576188" cy="707886"/>
            </a:xfrm>
            <a:prstGeom prst="rect">
              <a:avLst/>
            </a:prstGeom>
            <a:noFill/>
          </p:spPr>
          <p:txBody>
            <a:bodyPr wrap="square" rtlCol="0">
              <a:spAutoFit/>
            </a:bodyPr>
            <a:lstStyle/>
            <a:p>
              <a:pPr algn="ctr"/>
              <a:r>
                <a:rPr lang="en-US" sz="4000" dirty="0">
                  <a:solidFill>
                    <a:srgbClr val="0A3A4A"/>
                  </a:solidFill>
                </a:rPr>
                <a:t>83% </a:t>
              </a:r>
            </a:p>
          </p:txBody>
        </p:sp>
      </p:grpSp>
    </p:spTree>
    <p:extLst>
      <p:ext uri="{BB962C8B-B14F-4D97-AF65-F5344CB8AC3E}">
        <p14:creationId xmlns:p14="http://schemas.microsoft.com/office/powerpoint/2010/main" val="4235452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5615-36C9-427E-879E-82BDAE5354D0}"/>
              </a:ext>
            </a:extLst>
          </p:cNvPr>
          <p:cNvSpPr>
            <a:spLocks noGrp="1"/>
          </p:cNvSpPr>
          <p:nvPr>
            <p:ph type="title"/>
          </p:nvPr>
        </p:nvSpPr>
        <p:spPr/>
        <p:txBody>
          <a:bodyPr/>
          <a:lstStyle/>
          <a:p>
            <a:r>
              <a:rPr lang="en-US" dirty="0"/>
              <a:t>Ag Aircraft Technology</a:t>
            </a:r>
          </a:p>
        </p:txBody>
      </p:sp>
      <p:sp>
        <p:nvSpPr>
          <p:cNvPr id="3" name="Content Placeholder 2">
            <a:extLst>
              <a:ext uri="{FF2B5EF4-FFF2-40B4-BE49-F238E27FC236}">
                <a16:creationId xmlns:a16="http://schemas.microsoft.com/office/drawing/2014/main" id="{09A6764C-E443-4DDE-AF2B-FFBD7056B968}"/>
              </a:ext>
            </a:extLst>
          </p:cNvPr>
          <p:cNvSpPr>
            <a:spLocks noGrp="1"/>
          </p:cNvSpPr>
          <p:nvPr>
            <p:ph idx="1"/>
          </p:nvPr>
        </p:nvSpPr>
        <p:spPr>
          <a:xfrm>
            <a:off x="531642" y="5194931"/>
            <a:ext cx="7542893" cy="1410267"/>
          </a:xfrm>
        </p:spPr>
        <p:txBody>
          <a:bodyPr>
            <a:normAutofit/>
          </a:bodyPr>
          <a:lstStyle/>
          <a:p>
            <a:pPr marL="0" indent="0" algn="ctr">
              <a:buNone/>
            </a:pPr>
            <a:r>
              <a:rPr lang="en-US" dirty="0"/>
              <a:t>Today’s aircraft use sophisticated precision application equipment and the latest </a:t>
            </a:r>
            <a:br>
              <a:rPr lang="en-US" dirty="0"/>
            </a:br>
            <a:r>
              <a:rPr lang="en-US" dirty="0"/>
              <a:t>GPS technologies.</a:t>
            </a:r>
          </a:p>
          <a:p>
            <a:pPr marL="0" indent="0" algn="ctr">
              <a:buNone/>
            </a:pPr>
            <a:endParaRPr lang="en-US" dirty="0"/>
          </a:p>
        </p:txBody>
      </p:sp>
      <p:pic>
        <p:nvPicPr>
          <p:cNvPr id="5" name="Picture 4" descr="A car engine&#10;&#10;Description generated with high confidence">
            <a:extLst>
              <a:ext uri="{FF2B5EF4-FFF2-40B4-BE49-F238E27FC236}">
                <a16:creationId xmlns:a16="http://schemas.microsoft.com/office/drawing/2014/main" id="{AA45B601-4A8E-4ABA-B0CA-724384CCC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595" y="876454"/>
            <a:ext cx="6144988" cy="4096658"/>
          </a:xfrm>
          <a:prstGeom prst="rect">
            <a:avLst/>
          </a:prstGeom>
        </p:spPr>
      </p:pic>
    </p:spTree>
    <p:extLst>
      <p:ext uri="{BB962C8B-B14F-4D97-AF65-F5344CB8AC3E}">
        <p14:creationId xmlns:p14="http://schemas.microsoft.com/office/powerpoint/2010/main" val="322898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 Aircraft Technology</a:t>
            </a:r>
          </a:p>
        </p:txBody>
      </p:sp>
      <p:sp>
        <p:nvSpPr>
          <p:cNvPr id="3" name="Content Placeholder 2"/>
          <p:cNvSpPr>
            <a:spLocks noGrp="1"/>
          </p:cNvSpPr>
          <p:nvPr>
            <p:ph idx="1"/>
          </p:nvPr>
        </p:nvSpPr>
        <p:spPr>
          <a:xfrm>
            <a:off x="157866" y="2393610"/>
            <a:ext cx="4165249" cy="4351338"/>
          </a:xfrm>
        </p:spPr>
        <p:txBody>
          <a:bodyPr>
            <a:normAutofit/>
          </a:bodyPr>
          <a:lstStyle/>
          <a:p>
            <a:pPr marL="0" indent="0" algn="ctr">
              <a:buNone/>
            </a:pPr>
            <a:r>
              <a:rPr lang="en-US" dirty="0"/>
              <a:t>Precisely calibrated spray </a:t>
            </a:r>
            <a:br>
              <a:rPr lang="en-US" dirty="0"/>
            </a:br>
            <a:r>
              <a:rPr lang="en-US" dirty="0"/>
              <a:t>equipment enables less </a:t>
            </a:r>
            <a:br>
              <a:rPr lang="en-US" dirty="0"/>
            </a:br>
            <a:r>
              <a:rPr lang="en-US" dirty="0"/>
              <a:t>pesticide product to be applied to more acres, resulting in greater fuel efficiency and a more targeted delivery </a:t>
            </a:r>
          </a:p>
          <a:p>
            <a:pPr marL="0" indent="0" algn="ctr">
              <a:buNone/>
            </a:pPr>
            <a:endParaRPr lang="en-US" sz="2400" dirty="0"/>
          </a:p>
          <a:p>
            <a:pPr marL="0" indent="0" algn="ctr">
              <a:buNone/>
            </a:pPr>
            <a:endParaRPr lang="en-US" sz="24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085"/>
          <a:stretch/>
        </p:blipFill>
        <p:spPr bwMode="auto">
          <a:xfrm>
            <a:off x="4492448" y="869218"/>
            <a:ext cx="4651552" cy="5994202"/>
          </a:xfrm>
          <a:prstGeom prst="rect">
            <a:avLst/>
          </a:prstGeom>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682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F638-9EE4-4762-8476-DF798CF8CF83}"/>
              </a:ext>
            </a:extLst>
          </p:cNvPr>
          <p:cNvSpPr>
            <a:spLocks noGrp="1"/>
          </p:cNvSpPr>
          <p:nvPr>
            <p:ph type="title"/>
          </p:nvPr>
        </p:nvSpPr>
        <p:spPr/>
        <p:txBody>
          <a:bodyPr rtlCol="0">
            <a:normAutofit/>
          </a:bodyPr>
          <a:lstStyle/>
          <a:p>
            <a:pPr fontAlgn="auto">
              <a:spcAft>
                <a:spcPts val="0"/>
              </a:spcAft>
              <a:defRPr/>
            </a:pPr>
            <a:r>
              <a:rPr lang="en-US" dirty="0"/>
              <a:t>Ag Aircraft Technology</a:t>
            </a:r>
          </a:p>
        </p:txBody>
      </p:sp>
      <p:sp>
        <p:nvSpPr>
          <p:cNvPr id="38915" name="Content Placeholder 2">
            <a:extLst>
              <a:ext uri="{FF2B5EF4-FFF2-40B4-BE49-F238E27FC236}">
                <a16:creationId xmlns:a16="http://schemas.microsoft.com/office/drawing/2014/main" id="{2630F44B-F280-4A77-8ED1-FD338E023C79}"/>
              </a:ext>
            </a:extLst>
          </p:cNvPr>
          <p:cNvSpPr>
            <a:spLocks noGrp="1"/>
          </p:cNvSpPr>
          <p:nvPr>
            <p:ph idx="1"/>
          </p:nvPr>
        </p:nvSpPr>
        <p:spPr>
          <a:xfrm>
            <a:off x="631321" y="2668501"/>
            <a:ext cx="7886700" cy="4531870"/>
          </a:xfrm>
        </p:spPr>
        <p:txBody>
          <a:bodyPr/>
          <a:lstStyle/>
          <a:p>
            <a:pPr lvl="1"/>
            <a:r>
              <a:rPr lang="en-US" altLang="en-US" sz="2800" dirty="0"/>
              <a:t>GPS (global positioning systems) </a:t>
            </a:r>
          </a:p>
          <a:p>
            <a:pPr lvl="1"/>
            <a:r>
              <a:rPr lang="en-US" altLang="en-US" sz="2800" dirty="0"/>
              <a:t>GIS (geographical information systems)</a:t>
            </a:r>
          </a:p>
          <a:p>
            <a:pPr lvl="1"/>
            <a:r>
              <a:rPr lang="en-US" altLang="en-US" sz="2800" dirty="0">
                <a:ea typeface="Calibri" panose="020F0502020204030204" pitchFamily="34" charset="0"/>
                <a:cs typeface="Calibri" panose="020F0502020204030204" pitchFamily="34" charset="0"/>
              </a:rPr>
              <a:t>Aircraft Integrated Meteorological Measurement System (AIMMS)—real-time meteorological systems </a:t>
            </a:r>
            <a:endParaRPr lang="en-US" altLang="en-US" sz="2800" dirty="0"/>
          </a:p>
          <a:p>
            <a:pPr lvl="1"/>
            <a:r>
              <a:rPr lang="en-US" altLang="en-US" sz="2800" dirty="0"/>
              <a:t>Flow control for variable-rate applications</a:t>
            </a:r>
          </a:p>
          <a:p>
            <a:pPr lvl="1"/>
            <a:r>
              <a:rPr lang="en-US" altLang="en-US" sz="2800" dirty="0"/>
              <a:t>Single-boom shutoff valves for precise applications </a:t>
            </a:r>
          </a:p>
          <a:p>
            <a:pPr lvl="1"/>
            <a:r>
              <a:rPr lang="en-US" altLang="en-US" sz="2800" dirty="0"/>
              <a:t>Smokers to identify wind speed and direction</a:t>
            </a:r>
          </a:p>
          <a:p>
            <a:endParaRPr lang="en-US" altLang="en-US" sz="2400" dirty="0"/>
          </a:p>
          <a:p>
            <a:endParaRPr lang="en-US" altLang="en-US" sz="2400" dirty="0"/>
          </a:p>
        </p:txBody>
      </p:sp>
      <p:sp>
        <p:nvSpPr>
          <p:cNvPr id="10" name="AutoShape 114">
            <a:extLst>
              <a:ext uri="{FF2B5EF4-FFF2-40B4-BE49-F238E27FC236}">
                <a16:creationId xmlns:a16="http://schemas.microsoft.com/office/drawing/2014/main" id="{3F7C1439-3E18-4F6F-A45A-2AC696A722F2}"/>
              </a:ext>
            </a:extLst>
          </p:cNvPr>
          <p:cNvSpPr>
            <a:spLocks/>
          </p:cNvSpPr>
          <p:nvPr/>
        </p:nvSpPr>
        <p:spPr bwMode="auto">
          <a:xfrm>
            <a:off x="3804490" y="1137907"/>
            <a:ext cx="1264551" cy="1293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extLst>
      <p:ext uri="{BB962C8B-B14F-4D97-AF65-F5344CB8AC3E}">
        <p14:creationId xmlns:p14="http://schemas.microsoft.com/office/powerpoint/2010/main" val="830270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1446A6-5C50-4681-A2D3-7EA474C1D9CF}"/>
              </a:ext>
            </a:extLst>
          </p:cNvPr>
          <p:cNvSpPr>
            <a:spLocks noGrp="1"/>
          </p:cNvSpPr>
          <p:nvPr>
            <p:ph type="ctrTitle"/>
          </p:nvPr>
        </p:nvSpPr>
        <p:spPr>
          <a:xfrm>
            <a:off x="659094" y="1775928"/>
            <a:ext cx="4347673" cy="1381124"/>
          </a:xfrm>
        </p:spPr>
        <p:txBody>
          <a:bodyPr/>
          <a:lstStyle/>
          <a:p>
            <a:r>
              <a:rPr lang="en-US" dirty="0"/>
              <a:t>Issues Affecting the Ag Aviation Industry</a:t>
            </a:r>
          </a:p>
        </p:txBody>
      </p:sp>
      <p:sp>
        <p:nvSpPr>
          <p:cNvPr id="5" name="Subtitle 4">
            <a:extLst>
              <a:ext uri="{FF2B5EF4-FFF2-40B4-BE49-F238E27FC236}">
                <a16:creationId xmlns:a16="http://schemas.microsoft.com/office/drawing/2014/main" id="{4B946BB2-2484-4EA9-885D-89E57E483B8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05773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 flying over a grassy field&#10;&#10;Description generated with very high confidence">
            <a:extLst>
              <a:ext uri="{FF2B5EF4-FFF2-40B4-BE49-F238E27FC236}">
                <a16:creationId xmlns:a16="http://schemas.microsoft.com/office/drawing/2014/main" id="{D7886C4B-5B2E-4009-949F-D05CD41DD0D1}"/>
              </a:ext>
            </a:extLst>
          </p:cNvPr>
          <p:cNvPicPr>
            <a:picLocks noChangeAspect="1"/>
          </p:cNvPicPr>
          <p:nvPr/>
        </p:nvPicPr>
        <p:blipFill rotWithShape="1">
          <a:blip r:embed="rId3">
            <a:extLst>
              <a:ext uri="{28A0092B-C50C-407E-A947-70E740481C1C}">
                <a14:useLocalDpi xmlns:a14="http://schemas.microsoft.com/office/drawing/2010/main" val="0"/>
              </a:ext>
            </a:extLst>
          </a:blip>
          <a:srcRect b="4000"/>
          <a:stretch/>
        </p:blipFill>
        <p:spPr>
          <a:xfrm>
            <a:off x="0" y="856576"/>
            <a:ext cx="9144000" cy="5852160"/>
          </a:xfrm>
          <a:prstGeom prst="rect">
            <a:avLst/>
          </a:prstGeom>
        </p:spPr>
      </p:pic>
      <p:sp>
        <p:nvSpPr>
          <p:cNvPr id="5" name="Title 4">
            <a:extLst>
              <a:ext uri="{FF2B5EF4-FFF2-40B4-BE49-F238E27FC236}">
                <a16:creationId xmlns:a16="http://schemas.microsoft.com/office/drawing/2014/main" id="{E8315F3B-B40F-4ED8-9F72-95ECFAAE835B}"/>
              </a:ext>
            </a:extLst>
          </p:cNvPr>
          <p:cNvSpPr>
            <a:spLocks noGrp="1"/>
          </p:cNvSpPr>
          <p:nvPr>
            <p:ph type="title"/>
          </p:nvPr>
        </p:nvSpPr>
        <p:spPr/>
        <p:txBody>
          <a:bodyPr/>
          <a:lstStyle/>
          <a:p>
            <a:pPr algn="ctr"/>
            <a:r>
              <a:rPr lang="en-US" dirty="0"/>
              <a:t>What is Aerial Application?</a:t>
            </a:r>
          </a:p>
        </p:txBody>
      </p:sp>
      <p:sp>
        <p:nvSpPr>
          <p:cNvPr id="7" name="TextBox 6">
            <a:extLst>
              <a:ext uri="{FF2B5EF4-FFF2-40B4-BE49-F238E27FC236}">
                <a16:creationId xmlns:a16="http://schemas.microsoft.com/office/drawing/2014/main" id="{CEFF206D-AF52-4794-A448-35AA57F21B8A}"/>
              </a:ext>
            </a:extLst>
          </p:cNvPr>
          <p:cNvSpPr txBox="1"/>
          <p:nvPr/>
        </p:nvSpPr>
        <p:spPr>
          <a:xfrm>
            <a:off x="0" y="1913062"/>
            <a:ext cx="4099324" cy="584775"/>
          </a:xfrm>
          <a:prstGeom prst="rect">
            <a:avLst/>
          </a:prstGeom>
          <a:noFill/>
        </p:spPr>
        <p:txBody>
          <a:bodyPr wrap="square" rtlCol="0">
            <a:spAutoFit/>
          </a:bodyPr>
          <a:lstStyle/>
          <a:p>
            <a:pPr lvl="1" algn="ctr"/>
            <a:r>
              <a:rPr lang="en-US" sz="3200" dirty="0">
                <a:latin typeface="Gill Sans MT" panose="020B0502020104020203" pitchFamily="34" charset="0"/>
              </a:rPr>
              <a:t>Precision Application</a:t>
            </a:r>
          </a:p>
        </p:txBody>
      </p:sp>
      <p:sp>
        <p:nvSpPr>
          <p:cNvPr id="8" name="TextBox 7">
            <a:extLst>
              <a:ext uri="{FF2B5EF4-FFF2-40B4-BE49-F238E27FC236}">
                <a16:creationId xmlns:a16="http://schemas.microsoft.com/office/drawing/2014/main" id="{554BE97A-414C-4F23-83DA-16CADDBFF35C}"/>
              </a:ext>
            </a:extLst>
          </p:cNvPr>
          <p:cNvSpPr txBox="1"/>
          <p:nvPr/>
        </p:nvSpPr>
        <p:spPr>
          <a:xfrm>
            <a:off x="4923522" y="1913062"/>
            <a:ext cx="3741507" cy="584775"/>
          </a:xfrm>
          <a:prstGeom prst="rect">
            <a:avLst/>
          </a:prstGeom>
          <a:noFill/>
        </p:spPr>
        <p:txBody>
          <a:bodyPr wrap="square" rtlCol="0">
            <a:spAutoFit/>
          </a:bodyPr>
          <a:lstStyle/>
          <a:p>
            <a:pPr algn="ctr"/>
            <a:r>
              <a:rPr lang="en-US" sz="3200" dirty="0">
                <a:latin typeface="Gill Sans MT" panose="020B0502020104020203" pitchFamily="34" charset="0"/>
              </a:rPr>
              <a:t>Low-altitude Aviation</a:t>
            </a:r>
            <a:endParaRPr lang="en-US" sz="3200" dirty="0"/>
          </a:p>
        </p:txBody>
      </p:sp>
      <p:sp>
        <p:nvSpPr>
          <p:cNvPr id="10" name="TextBox 9">
            <a:extLst>
              <a:ext uri="{FF2B5EF4-FFF2-40B4-BE49-F238E27FC236}">
                <a16:creationId xmlns:a16="http://schemas.microsoft.com/office/drawing/2014/main" id="{9458C7A5-C63C-4C1B-BFD9-168F59294A18}"/>
              </a:ext>
            </a:extLst>
          </p:cNvPr>
          <p:cNvSpPr txBox="1"/>
          <p:nvPr/>
        </p:nvSpPr>
        <p:spPr>
          <a:xfrm>
            <a:off x="3162395" y="1682230"/>
            <a:ext cx="2698057" cy="1107996"/>
          </a:xfrm>
          <a:prstGeom prst="rect">
            <a:avLst/>
          </a:prstGeom>
          <a:noFill/>
        </p:spPr>
        <p:txBody>
          <a:bodyPr wrap="square" rtlCol="0">
            <a:spAutoFit/>
          </a:bodyPr>
          <a:lstStyle/>
          <a:p>
            <a:pPr algn="ctr"/>
            <a:r>
              <a:rPr lang="en-US" sz="6600" dirty="0">
                <a:latin typeface="Gill Sans MT" panose="020B0502020104020203" pitchFamily="34" charset="0"/>
              </a:rPr>
              <a:t>+</a:t>
            </a:r>
            <a:endParaRPr lang="en-US" sz="6600" dirty="0"/>
          </a:p>
        </p:txBody>
      </p:sp>
    </p:spTree>
    <p:extLst>
      <p:ext uri="{BB962C8B-B14F-4D97-AF65-F5344CB8AC3E}">
        <p14:creationId xmlns:p14="http://schemas.microsoft.com/office/powerpoint/2010/main" val="4020466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itle 1">
            <a:extLst>
              <a:ext uri="{FF2B5EF4-FFF2-40B4-BE49-F238E27FC236}">
                <a16:creationId xmlns:a16="http://schemas.microsoft.com/office/drawing/2014/main" id="{CBB19A4E-4318-4B3D-8CF1-A326BDBDC80E}"/>
              </a:ext>
            </a:extLst>
          </p:cNvPr>
          <p:cNvSpPr>
            <a:spLocks noGrp="1"/>
          </p:cNvSpPr>
          <p:nvPr>
            <p:ph type="title"/>
          </p:nvPr>
        </p:nvSpPr>
        <p:spPr/>
        <p:txBody>
          <a:bodyPr>
            <a:normAutofit fontScale="90000"/>
          </a:bodyPr>
          <a:lstStyle/>
          <a:p>
            <a:r>
              <a:rPr lang="en-US" altLang="en-US" sz="3000" dirty="0"/>
              <a:t>Obstacles Compromising  Aerial Application Safety</a:t>
            </a:r>
          </a:p>
        </p:txBody>
      </p:sp>
      <p:pic>
        <p:nvPicPr>
          <p:cNvPr id="4" name="Picture 3">
            <a:extLst>
              <a:ext uri="{FF2B5EF4-FFF2-40B4-BE49-F238E27FC236}">
                <a16:creationId xmlns:a16="http://schemas.microsoft.com/office/drawing/2014/main" id="{D8F1A1F4-6507-440E-BFC6-FAC0EF7EB2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9267" y="2723811"/>
            <a:ext cx="34956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1A37414-BCE3-4C93-AE37-85AAFD11CEBB}"/>
              </a:ext>
            </a:extLst>
          </p:cNvPr>
          <p:cNvPicPr>
            <a:picLocks noChangeAspect="1"/>
          </p:cNvPicPr>
          <p:nvPr/>
        </p:nvPicPr>
        <p:blipFill rotWithShape="1">
          <a:blip r:embed="rId4">
            <a:extLst>
              <a:ext uri="{28A0092B-C50C-407E-A947-70E740481C1C}">
                <a14:useLocalDpi xmlns:a14="http://schemas.microsoft.com/office/drawing/2010/main" val="0"/>
              </a:ext>
            </a:extLst>
          </a:blip>
          <a:srcRect r="2979"/>
          <a:stretch/>
        </p:blipFill>
        <p:spPr bwMode="auto">
          <a:xfrm>
            <a:off x="5655200" y="4651036"/>
            <a:ext cx="347472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2">
            <a:extLst>
              <a:ext uri="{FF2B5EF4-FFF2-40B4-BE49-F238E27FC236}">
                <a16:creationId xmlns:a16="http://schemas.microsoft.com/office/drawing/2014/main" id="{3D3CD99D-E72A-4D55-B735-9EA3FF74F4F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7193" y="821452"/>
            <a:ext cx="35687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B608F65E-D517-4DD3-9B0D-B7A43DB42576}"/>
              </a:ext>
            </a:extLst>
          </p:cNvPr>
          <p:cNvSpPr txBox="1">
            <a:spLocks/>
          </p:cNvSpPr>
          <p:nvPr/>
        </p:nvSpPr>
        <p:spPr>
          <a:xfrm>
            <a:off x="437442" y="1316813"/>
            <a:ext cx="4502619" cy="56580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Obstacle Collisions</a:t>
            </a:r>
          </a:p>
          <a:p>
            <a:pPr marL="0" indent="0" algn="ctr">
              <a:buNone/>
            </a:pPr>
            <a:endParaRPr lang="en-US" b="1" dirty="0"/>
          </a:p>
          <a:p>
            <a:pPr marL="0" indent="0" algn="ctr">
              <a:buNone/>
            </a:pPr>
            <a:endParaRPr lang="en-US" b="1" dirty="0"/>
          </a:p>
          <a:p>
            <a:pPr marL="0" indent="0" algn="ctr">
              <a:buNone/>
            </a:pPr>
            <a:r>
              <a:rPr lang="en-US" dirty="0"/>
              <a:t>Tower collisions caused </a:t>
            </a:r>
            <a:br>
              <a:rPr lang="en-US" dirty="0"/>
            </a:br>
            <a:r>
              <a:rPr lang="en-US" dirty="0"/>
              <a:t>18 accidents (8 fatal) </a:t>
            </a:r>
            <a:br>
              <a:rPr lang="en-US" dirty="0"/>
            </a:br>
            <a:r>
              <a:rPr lang="en-US" dirty="0"/>
              <a:t>from 2007 to 2018</a:t>
            </a:r>
          </a:p>
          <a:p>
            <a:pPr marL="0" indent="0">
              <a:buNone/>
            </a:pPr>
            <a:endParaRPr lang="en-US" dirty="0"/>
          </a:p>
          <a:p>
            <a:pPr marL="0" indent="0" algn="ctr">
              <a:buNone/>
            </a:pPr>
            <a:r>
              <a:rPr lang="en-US" dirty="0"/>
              <a:t>Collisions with obstacles (wires, trees, etc.) caused </a:t>
            </a:r>
            <a:br>
              <a:rPr lang="en-US" dirty="0"/>
            </a:br>
            <a:r>
              <a:rPr lang="en-US" dirty="0"/>
              <a:t>242 accidents (50 fatal) </a:t>
            </a:r>
            <a:br>
              <a:rPr lang="en-US" dirty="0"/>
            </a:br>
            <a:r>
              <a:rPr lang="en-US" dirty="0"/>
              <a:t>from 2007 to 2018</a:t>
            </a:r>
          </a:p>
          <a:p>
            <a:pPr marL="0" indent="0">
              <a:buNone/>
            </a:pPr>
            <a:endParaRPr lang="en-US" dirty="0"/>
          </a:p>
          <a:p>
            <a:pPr marL="0" indent="0">
              <a:buNone/>
            </a:pPr>
            <a:endParaRPr lang="en-US" dirty="0"/>
          </a:p>
        </p:txBody>
      </p:sp>
      <p:sp>
        <p:nvSpPr>
          <p:cNvPr id="14" name="Freeform 233">
            <a:extLst>
              <a:ext uri="{FF2B5EF4-FFF2-40B4-BE49-F238E27FC236}">
                <a16:creationId xmlns:a16="http://schemas.microsoft.com/office/drawing/2014/main" id="{D5ED3783-E0BE-40A7-9E8D-848497306963}"/>
              </a:ext>
            </a:extLst>
          </p:cNvPr>
          <p:cNvSpPr>
            <a:spLocks noChangeArrowheads="1"/>
          </p:cNvSpPr>
          <p:nvPr/>
        </p:nvSpPr>
        <p:spPr bwMode="auto">
          <a:xfrm>
            <a:off x="2308667" y="1880353"/>
            <a:ext cx="766441" cy="823329"/>
          </a:xfrm>
          <a:custGeom>
            <a:avLst/>
            <a:gdLst>
              <a:gd name="T0" fmla="*/ 1010 w 1251"/>
              <a:gd name="T1" fmla="*/ 635 h 1344"/>
              <a:gd name="T2" fmla="*/ 1063 w 1251"/>
              <a:gd name="T3" fmla="*/ 0 h 1344"/>
              <a:gd name="T4" fmla="*/ 979 w 1251"/>
              <a:gd name="T5" fmla="*/ 93 h 1344"/>
              <a:gd name="T6" fmla="*/ 927 w 1251"/>
              <a:gd name="T7" fmla="*/ 552 h 1344"/>
              <a:gd name="T8" fmla="*/ 979 w 1251"/>
              <a:gd name="T9" fmla="*/ 93 h 1344"/>
              <a:gd name="T10" fmla="*/ 844 w 1251"/>
              <a:gd name="T11" fmla="*/ 229 h 1344"/>
              <a:gd name="T12" fmla="*/ 896 w 1251"/>
              <a:gd name="T13" fmla="*/ 510 h 1344"/>
              <a:gd name="T14" fmla="*/ 188 w 1251"/>
              <a:gd name="T15" fmla="*/ 687 h 1344"/>
              <a:gd name="T16" fmla="*/ 240 w 1251"/>
              <a:gd name="T17" fmla="*/ 52 h 1344"/>
              <a:gd name="T18" fmla="*/ 188 w 1251"/>
              <a:gd name="T19" fmla="*/ 687 h 1344"/>
              <a:gd name="T20" fmla="*/ 323 w 1251"/>
              <a:gd name="T21" fmla="*/ 552 h 1344"/>
              <a:gd name="T22" fmla="*/ 271 w 1251"/>
              <a:gd name="T23" fmla="*/ 93 h 1344"/>
              <a:gd name="T24" fmla="*/ 365 w 1251"/>
              <a:gd name="T25" fmla="*/ 510 h 1344"/>
              <a:gd name="T26" fmla="*/ 417 w 1251"/>
              <a:gd name="T27" fmla="*/ 229 h 1344"/>
              <a:gd name="T28" fmla="*/ 365 w 1251"/>
              <a:gd name="T29" fmla="*/ 510 h 1344"/>
              <a:gd name="T30" fmla="*/ 615 w 1251"/>
              <a:gd name="T31" fmla="*/ 708 h 1344"/>
              <a:gd name="T32" fmla="*/ 438 w 1251"/>
              <a:gd name="T33" fmla="*/ 843 h 1344"/>
              <a:gd name="T34" fmla="*/ 573 w 1251"/>
              <a:gd name="T35" fmla="*/ 406 h 1344"/>
              <a:gd name="T36" fmla="*/ 594 w 1251"/>
              <a:gd name="T37" fmla="*/ 343 h 1344"/>
              <a:gd name="T38" fmla="*/ 448 w 1251"/>
              <a:gd name="T39" fmla="*/ 895 h 1344"/>
              <a:gd name="T40" fmla="*/ 271 w 1251"/>
              <a:gd name="T41" fmla="*/ 1343 h 1344"/>
              <a:gd name="T42" fmla="*/ 615 w 1251"/>
              <a:gd name="T43" fmla="*/ 1041 h 1344"/>
              <a:gd name="T44" fmla="*/ 552 w 1251"/>
              <a:gd name="T45" fmla="*/ 458 h 1344"/>
              <a:gd name="T46" fmla="*/ 646 w 1251"/>
              <a:gd name="T47" fmla="*/ 687 h 1344"/>
              <a:gd name="T48" fmla="*/ 729 w 1251"/>
              <a:gd name="T49" fmla="*/ 458 h 1344"/>
              <a:gd name="T50" fmla="*/ 552 w 1251"/>
              <a:gd name="T51" fmla="*/ 458 h 1344"/>
              <a:gd name="T52" fmla="*/ 698 w 1251"/>
              <a:gd name="T53" fmla="*/ 333 h 1344"/>
              <a:gd name="T54" fmla="*/ 719 w 1251"/>
              <a:gd name="T55" fmla="*/ 406 h 1344"/>
              <a:gd name="T56" fmla="*/ 688 w 1251"/>
              <a:gd name="T57" fmla="*/ 302 h 1344"/>
              <a:gd name="T58" fmla="*/ 604 w 1251"/>
              <a:gd name="T59" fmla="*/ 312 h 1344"/>
              <a:gd name="T60" fmla="*/ 646 w 1251"/>
              <a:gd name="T61" fmla="*/ 1062 h 1344"/>
              <a:gd name="T62" fmla="*/ 438 w 1251"/>
              <a:gd name="T63" fmla="*/ 1343 h 1344"/>
              <a:gd name="T64" fmla="*/ 823 w 1251"/>
              <a:gd name="T65" fmla="*/ 1343 h 1344"/>
              <a:gd name="T66" fmla="*/ 646 w 1251"/>
              <a:gd name="T67" fmla="*/ 1062 h 1344"/>
              <a:gd name="T68" fmla="*/ 833 w 1251"/>
              <a:gd name="T69" fmla="*/ 895 h 1344"/>
              <a:gd name="T70" fmla="*/ 990 w 1251"/>
              <a:gd name="T71" fmla="*/ 1332 h 1344"/>
              <a:gd name="T72" fmla="*/ 667 w 1251"/>
              <a:gd name="T73" fmla="*/ 708 h 1344"/>
              <a:gd name="T74" fmla="*/ 844 w 1251"/>
              <a:gd name="T75" fmla="*/ 843 h 1344"/>
              <a:gd name="T76" fmla="*/ 667 w 1251"/>
              <a:gd name="T77" fmla="*/ 708 h 1344"/>
              <a:gd name="T78" fmla="*/ 646 w 1251"/>
              <a:gd name="T79" fmla="*/ 718 h 1344"/>
              <a:gd name="T80" fmla="*/ 646 w 1251"/>
              <a:gd name="T81" fmla="*/ 1020 h 1344"/>
              <a:gd name="T82" fmla="*/ 813 w 1251"/>
              <a:gd name="T83" fmla="*/ 87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1" h="1344">
                <a:moveTo>
                  <a:pt x="1063" y="687"/>
                </a:moveTo>
                <a:cubicBezTo>
                  <a:pt x="1010" y="635"/>
                  <a:pt x="1010" y="635"/>
                  <a:pt x="1010" y="635"/>
                </a:cubicBezTo>
                <a:cubicBezTo>
                  <a:pt x="1177" y="479"/>
                  <a:pt x="1177" y="218"/>
                  <a:pt x="1010" y="52"/>
                </a:cubicBezTo>
                <a:cubicBezTo>
                  <a:pt x="1063" y="0"/>
                  <a:pt x="1063" y="0"/>
                  <a:pt x="1063" y="0"/>
                </a:cubicBezTo>
                <a:cubicBezTo>
                  <a:pt x="1250" y="187"/>
                  <a:pt x="1250" y="500"/>
                  <a:pt x="1063" y="687"/>
                </a:cubicBezTo>
                <a:close/>
                <a:moveTo>
                  <a:pt x="979" y="93"/>
                </a:moveTo>
                <a:cubicBezTo>
                  <a:pt x="927" y="135"/>
                  <a:pt x="927" y="135"/>
                  <a:pt x="927" y="135"/>
                </a:cubicBezTo>
                <a:cubicBezTo>
                  <a:pt x="1042" y="250"/>
                  <a:pt x="1042" y="437"/>
                  <a:pt x="927" y="552"/>
                </a:cubicBezTo>
                <a:cubicBezTo>
                  <a:pt x="979" y="604"/>
                  <a:pt x="979" y="604"/>
                  <a:pt x="979" y="604"/>
                </a:cubicBezTo>
                <a:cubicBezTo>
                  <a:pt x="1125" y="458"/>
                  <a:pt x="1125" y="229"/>
                  <a:pt x="979" y="93"/>
                </a:cubicBezTo>
                <a:close/>
                <a:moveTo>
                  <a:pt x="885" y="177"/>
                </a:moveTo>
                <a:cubicBezTo>
                  <a:pt x="844" y="229"/>
                  <a:pt x="844" y="229"/>
                  <a:pt x="844" y="229"/>
                </a:cubicBezTo>
                <a:cubicBezTo>
                  <a:pt x="906" y="291"/>
                  <a:pt x="906" y="395"/>
                  <a:pt x="844" y="468"/>
                </a:cubicBezTo>
                <a:cubicBezTo>
                  <a:pt x="896" y="510"/>
                  <a:pt x="896" y="510"/>
                  <a:pt x="896" y="510"/>
                </a:cubicBezTo>
                <a:cubicBezTo>
                  <a:pt x="979" y="427"/>
                  <a:pt x="979" y="270"/>
                  <a:pt x="885" y="177"/>
                </a:cubicBezTo>
                <a:close/>
                <a:moveTo>
                  <a:pt x="188" y="687"/>
                </a:moveTo>
                <a:cubicBezTo>
                  <a:pt x="240" y="635"/>
                  <a:pt x="240" y="635"/>
                  <a:pt x="240" y="635"/>
                </a:cubicBezTo>
                <a:cubicBezTo>
                  <a:pt x="73" y="479"/>
                  <a:pt x="73" y="218"/>
                  <a:pt x="240" y="52"/>
                </a:cubicBezTo>
                <a:cubicBezTo>
                  <a:pt x="188" y="0"/>
                  <a:pt x="188" y="0"/>
                  <a:pt x="188" y="0"/>
                </a:cubicBezTo>
                <a:cubicBezTo>
                  <a:pt x="0" y="187"/>
                  <a:pt x="0" y="500"/>
                  <a:pt x="188" y="687"/>
                </a:cubicBezTo>
                <a:close/>
                <a:moveTo>
                  <a:pt x="271" y="604"/>
                </a:moveTo>
                <a:cubicBezTo>
                  <a:pt x="323" y="552"/>
                  <a:pt x="323" y="552"/>
                  <a:pt x="323" y="552"/>
                </a:cubicBezTo>
                <a:cubicBezTo>
                  <a:pt x="208" y="437"/>
                  <a:pt x="208" y="250"/>
                  <a:pt x="323" y="135"/>
                </a:cubicBezTo>
                <a:cubicBezTo>
                  <a:pt x="271" y="93"/>
                  <a:pt x="271" y="93"/>
                  <a:pt x="271" y="93"/>
                </a:cubicBezTo>
                <a:cubicBezTo>
                  <a:pt x="135" y="229"/>
                  <a:pt x="135" y="458"/>
                  <a:pt x="271" y="604"/>
                </a:cubicBezTo>
                <a:close/>
                <a:moveTo>
                  <a:pt x="365" y="510"/>
                </a:moveTo>
                <a:cubicBezTo>
                  <a:pt x="417" y="468"/>
                  <a:pt x="417" y="468"/>
                  <a:pt x="417" y="468"/>
                </a:cubicBezTo>
                <a:cubicBezTo>
                  <a:pt x="344" y="395"/>
                  <a:pt x="344" y="291"/>
                  <a:pt x="417" y="229"/>
                </a:cubicBezTo>
                <a:cubicBezTo>
                  <a:pt x="365" y="177"/>
                  <a:pt x="365" y="177"/>
                  <a:pt x="365" y="177"/>
                </a:cubicBezTo>
                <a:cubicBezTo>
                  <a:pt x="271" y="270"/>
                  <a:pt x="271" y="427"/>
                  <a:pt x="365" y="510"/>
                </a:cubicBezTo>
                <a:close/>
                <a:moveTo>
                  <a:pt x="448" y="854"/>
                </a:moveTo>
                <a:cubicBezTo>
                  <a:pt x="615" y="708"/>
                  <a:pt x="615" y="708"/>
                  <a:pt x="615" y="708"/>
                </a:cubicBezTo>
                <a:cubicBezTo>
                  <a:pt x="510" y="604"/>
                  <a:pt x="510" y="604"/>
                  <a:pt x="510" y="604"/>
                </a:cubicBezTo>
                <a:cubicBezTo>
                  <a:pt x="438" y="843"/>
                  <a:pt x="438" y="843"/>
                  <a:pt x="438" y="843"/>
                </a:cubicBezTo>
                <a:lnTo>
                  <a:pt x="448" y="854"/>
                </a:lnTo>
                <a:close/>
                <a:moveTo>
                  <a:pt x="573" y="406"/>
                </a:moveTo>
                <a:cubicBezTo>
                  <a:pt x="615" y="364"/>
                  <a:pt x="615" y="364"/>
                  <a:pt x="615" y="364"/>
                </a:cubicBezTo>
                <a:cubicBezTo>
                  <a:pt x="594" y="343"/>
                  <a:pt x="594" y="343"/>
                  <a:pt x="594" y="343"/>
                </a:cubicBezTo>
                <a:lnTo>
                  <a:pt x="573" y="406"/>
                </a:lnTo>
                <a:close/>
                <a:moveTo>
                  <a:pt x="448" y="895"/>
                </a:moveTo>
                <a:cubicBezTo>
                  <a:pt x="406" y="926"/>
                  <a:pt x="406" y="926"/>
                  <a:pt x="406" y="926"/>
                </a:cubicBezTo>
                <a:cubicBezTo>
                  <a:pt x="271" y="1343"/>
                  <a:pt x="271" y="1343"/>
                  <a:pt x="271" y="1343"/>
                </a:cubicBezTo>
                <a:cubicBezTo>
                  <a:pt x="281" y="1343"/>
                  <a:pt x="281" y="1343"/>
                  <a:pt x="281" y="1343"/>
                </a:cubicBezTo>
                <a:cubicBezTo>
                  <a:pt x="615" y="1041"/>
                  <a:pt x="615" y="1041"/>
                  <a:pt x="615" y="1041"/>
                </a:cubicBezTo>
                <a:lnTo>
                  <a:pt x="448" y="895"/>
                </a:lnTo>
                <a:close/>
                <a:moveTo>
                  <a:pt x="552" y="458"/>
                </a:moveTo>
                <a:cubicBezTo>
                  <a:pt x="521" y="572"/>
                  <a:pt x="521" y="572"/>
                  <a:pt x="521" y="572"/>
                </a:cubicBezTo>
                <a:cubicBezTo>
                  <a:pt x="646" y="687"/>
                  <a:pt x="646" y="687"/>
                  <a:pt x="646" y="687"/>
                </a:cubicBezTo>
                <a:cubicBezTo>
                  <a:pt x="760" y="572"/>
                  <a:pt x="760" y="572"/>
                  <a:pt x="760" y="572"/>
                </a:cubicBezTo>
                <a:cubicBezTo>
                  <a:pt x="729" y="458"/>
                  <a:pt x="729" y="458"/>
                  <a:pt x="729" y="458"/>
                </a:cubicBezTo>
                <a:cubicBezTo>
                  <a:pt x="646" y="385"/>
                  <a:pt x="646" y="385"/>
                  <a:pt x="646" y="385"/>
                </a:cubicBezTo>
                <a:lnTo>
                  <a:pt x="552" y="458"/>
                </a:lnTo>
                <a:close/>
                <a:moveTo>
                  <a:pt x="719" y="406"/>
                </a:moveTo>
                <a:cubicBezTo>
                  <a:pt x="698" y="333"/>
                  <a:pt x="698" y="333"/>
                  <a:pt x="698" y="333"/>
                </a:cubicBezTo>
                <a:cubicBezTo>
                  <a:pt x="667" y="364"/>
                  <a:pt x="667" y="364"/>
                  <a:pt x="667" y="364"/>
                </a:cubicBezTo>
                <a:lnTo>
                  <a:pt x="719" y="406"/>
                </a:lnTo>
                <a:close/>
                <a:moveTo>
                  <a:pt x="646" y="343"/>
                </a:moveTo>
                <a:cubicBezTo>
                  <a:pt x="688" y="302"/>
                  <a:pt x="688" y="302"/>
                  <a:pt x="688" y="302"/>
                </a:cubicBezTo>
                <a:cubicBezTo>
                  <a:pt x="646" y="166"/>
                  <a:pt x="646" y="166"/>
                  <a:pt x="646" y="166"/>
                </a:cubicBezTo>
                <a:cubicBezTo>
                  <a:pt x="604" y="312"/>
                  <a:pt x="604" y="312"/>
                  <a:pt x="604" y="312"/>
                </a:cubicBezTo>
                <a:lnTo>
                  <a:pt x="646" y="343"/>
                </a:lnTo>
                <a:close/>
                <a:moveTo>
                  <a:pt x="646" y="1062"/>
                </a:moveTo>
                <a:cubicBezTo>
                  <a:pt x="323" y="1343"/>
                  <a:pt x="323" y="1343"/>
                  <a:pt x="323" y="1343"/>
                </a:cubicBezTo>
                <a:cubicBezTo>
                  <a:pt x="438" y="1343"/>
                  <a:pt x="438" y="1343"/>
                  <a:pt x="438" y="1343"/>
                </a:cubicBezTo>
                <a:cubicBezTo>
                  <a:pt x="448" y="1239"/>
                  <a:pt x="531" y="1166"/>
                  <a:pt x="635" y="1166"/>
                </a:cubicBezTo>
                <a:cubicBezTo>
                  <a:pt x="740" y="1166"/>
                  <a:pt x="823" y="1239"/>
                  <a:pt x="823" y="1343"/>
                </a:cubicBezTo>
                <a:cubicBezTo>
                  <a:pt x="958" y="1343"/>
                  <a:pt x="958" y="1343"/>
                  <a:pt x="958" y="1343"/>
                </a:cubicBezTo>
                <a:lnTo>
                  <a:pt x="646" y="1062"/>
                </a:lnTo>
                <a:close/>
                <a:moveTo>
                  <a:pt x="865" y="916"/>
                </a:moveTo>
                <a:cubicBezTo>
                  <a:pt x="833" y="895"/>
                  <a:pt x="833" y="895"/>
                  <a:pt x="833" y="895"/>
                </a:cubicBezTo>
                <a:cubicBezTo>
                  <a:pt x="667" y="1041"/>
                  <a:pt x="667" y="1041"/>
                  <a:pt x="667" y="1041"/>
                </a:cubicBezTo>
                <a:cubicBezTo>
                  <a:pt x="990" y="1332"/>
                  <a:pt x="990" y="1332"/>
                  <a:pt x="990" y="1332"/>
                </a:cubicBezTo>
                <a:lnTo>
                  <a:pt x="865" y="916"/>
                </a:lnTo>
                <a:close/>
                <a:moveTo>
                  <a:pt x="667" y="708"/>
                </a:moveTo>
                <a:cubicBezTo>
                  <a:pt x="833" y="854"/>
                  <a:pt x="833" y="854"/>
                  <a:pt x="833" y="854"/>
                </a:cubicBezTo>
                <a:cubicBezTo>
                  <a:pt x="844" y="843"/>
                  <a:pt x="844" y="843"/>
                  <a:pt x="844" y="843"/>
                </a:cubicBezTo>
                <a:cubicBezTo>
                  <a:pt x="771" y="604"/>
                  <a:pt x="771" y="604"/>
                  <a:pt x="771" y="604"/>
                </a:cubicBezTo>
                <a:lnTo>
                  <a:pt x="667" y="708"/>
                </a:lnTo>
                <a:close/>
                <a:moveTo>
                  <a:pt x="813" y="874"/>
                </a:moveTo>
                <a:cubicBezTo>
                  <a:pt x="646" y="718"/>
                  <a:pt x="646" y="718"/>
                  <a:pt x="646" y="718"/>
                </a:cubicBezTo>
                <a:cubicBezTo>
                  <a:pt x="469" y="874"/>
                  <a:pt x="469" y="874"/>
                  <a:pt x="469" y="874"/>
                </a:cubicBezTo>
                <a:cubicBezTo>
                  <a:pt x="646" y="1020"/>
                  <a:pt x="646" y="1020"/>
                  <a:pt x="646" y="1020"/>
                </a:cubicBezTo>
                <a:lnTo>
                  <a:pt x="813" y="874"/>
                </a:lnTo>
                <a:close/>
                <a:moveTo>
                  <a:pt x="813" y="874"/>
                </a:moveTo>
                <a:lnTo>
                  <a:pt x="813" y="874"/>
                </a:lnTo>
                <a:close/>
              </a:path>
            </a:pathLst>
          </a:custGeom>
          <a:solidFill>
            <a:srgbClr val="1EA185"/>
          </a:solidFill>
          <a:ln>
            <a:solidFill>
              <a:srgbClr val="1EA185"/>
            </a:solidFill>
          </a:ln>
          <a:effectLst/>
        </p:spPr>
        <p:txBody>
          <a:bodyPr wrap="none" lIns="243785" tIns="121892" rIns="243785" bIns="121892"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445469"/>
              </a:solidFill>
              <a:effectLst/>
              <a:uLnTx/>
              <a:uFillTx/>
              <a:latin typeface="Lato Light"/>
              <a:ea typeface="SimSun" charset="0"/>
            </a:endParaRPr>
          </a:p>
        </p:txBody>
      </p:sp>
    </p:spTree>
    <p:extLst>
      <p:ext uri="{BB962C8B-B14F-4D97-AF65-F5344CB8AC3E}">
        <p14:creationId xmlns:p14="http://schemas.microsoft.com/office/powerpoint/2010/main" val="3056903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F09ABD-7721-424A-ADD1-4C1C6DEA3A45}"/>
              </a:ext>
            </a:extLst>
          </p:cNvPr>
          <p:cNvSpPr>
            <a:spLocks noGrp="1"/>
          </p:cNvSpPr>
          <p:nvPr>
            <p:ph idx="1"/>
          </p:nvPr>
        </p:nvSpPr>
        <p:spPr>
          <a:xfrm>
            <a:off x="1828592" y="1919984"/>
            <a:ext cx="6048033" cy="3940502"/>
          </a:xfrm>
        </p:spPr>
        <p:txBody>
          <a:bodyPr>
            <a:normAutofit/>
          </a:bodyPr>
          <a:lstStyle/>
          <a:p>
            <a:pPr marL="0" indent="0">
              <a:buNone/>
            </a:pPr>
            <a:r>
              <a:rPr lang="en-US" dirty="0"/>
              <a:t>Wind energy, tower, landowner and farming entities are liable for not marking the tower</a:t>
            </a:r>
          </a:p>
          <a:p>
            <a:pPr marL="0" indent="0">
              <a:buNone/>
            </a:pPr>
            <a:endParaRPr lang="en-US" dirty="0"/>
          </a:p>
          <a:p>
            <a:pPr marL="0" indent="0">
              <a:buNone/>
            </a:pPr>
            <a:r>
              <a:rPr lang="en-US" dirty="0"/>
              <a:t>Congress now requires towers between 50-200 feet to be marked and logged in a public database.</a:t>
            </a:r>
          </a:p>
          <a:p>
            <a:pPr marL="0" indent="0">
              <a:buNone/>
            </a:pPr>
            <a:endParaRPr lang="en-US" dirty="0"/>
          </a:p>
        </p:txBody>
      </p:sp>
      <p:pic>
        <p:nvPicPr>
          <p:cNvPr id="5" name="Picture 4">
            <a:extLst>
              <a:ext uri="{FF2B5EF4-FFF2-40B4-BE49-F238E27FC236}">
                <a16:creationId xmlns:a16="http://schemas.microsoft.com/office/drawing/2014/main" id="{085DE6E1-8EFB-4529-829E-641A5A902E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0522"/>
            <a:ext cx="1422400" cy="592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B235EC63-5F9E-48B7-BFFF-B2FFA745A507}"/>
              </a:ext>
            </a:extLst>
          </p:cNvPr>
          <p:cNvSpPr txBox="1">
            <a:spLocks/>
          </p:cNvSpPr>
          <p:nvPr/>
        </p:nvSpPr>
        <p:spPr>
          <a:xfrm>
            <a:off x="628650" y="126319"/>
            <a:ext cx="7886700" cy="64327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000" kern="1200">
                <a:solidFill>
                  <a:schemeClr val="bg1"/>
                </a:solidFill>
                <a:latin typeface="Gill Sans MT" panose="020B0502020104020203" pitchFamily="34" charset="0"/>
                <a:ea typeface="+mj-ea"/>
                <a:cs typeface="+mj-cs"/>
              </a:defRPr>
            </a:lvl1pPr>
          </a:lstStyle>
          <a:p>
            <a:r>
              <a:rPr lang="en-US" altLang="en-US" sz="3000" dirty="0"/>
              <a:t>Obstacles Compromising  Aerial Application Safety</a:t>
            </a:r>
          </a:p>
        </p:txBody>
      </p:sp>
      <p:sp>
        <p:nvSpPr>
          <p:cNvPr id="10" name="Freeform 217">
            <a:extLst>
              <a:ext uri="{FF2B5EF4-FFF2-40B4-BE49-F238E27FC236}">
                <a16:creationId xmlns:a16="http://schemas.microsoft.com/office/drawing/2014/main" id="{F97BF1BC-91D3-4EF6-BCDA-6742062E5E1D}"/>
              </a:ext>
            </a:extLst>
          </p:cNvPr>
          <p:cNvSpPr>
            <a:spLocks noChangeArrowheads="1"/>
          </p:cNvSpPr>
          <p:nvPr/>
        </p:nvSpPr>
        <p:spPr bwMode="auto">
          <a:xfrm>
            <a:off x="7315408" y="1645292"/>
            <a:ext cx="823912" cy="1536616"/>
          </a:xfrm>
          <a:custGeom>
            <a:avLst/>
            <a:gdLst>
              <a:gd name="T0" fmla="*/ 7136 w 7320"/>
              <a:gd name="T1" fmla="*/ 6747 h 13660"/>
              <a:gd name="T2" fmla="*/ 7136 w 7320"/>
              <a:gd name="T3" fmla="*/ 6747 h 13660"/>
              <a:gd name="T4" fmla="*/ 7319 w 7320"/>
              <a:gd name="T5" fmla="*/ 6441 h 13660"/>
              <a:gd name="T6" fmla="*/ 4875 w 7320"/>
              <a:gd name="T7" fmla="*/ 4216 h 13660"/>
              <a:gd name="T8" fmla="*/ 4545 w 7320"/>
              <a:gd name="T9" fmla="*/ 4210 h 13660"/>
              <a:gd name="T10" fmla="*/ 4563 w 7320"/>
              <a:gd name="T11" fmla="*/ 4057 h 13660"/>
              <a:gd name="T12" fmla="*/ 4333 w 7320"/>
              <a:gd name="T13" fmla="*/ 3556 h 13660"/>
              <a:gd name="T14" fmla="*/ 4975 w 7320"/>
              <a:gd name="T15" fmla="*/ 29 h 13660"/>
              <a:gd name="T16" fmla="*/ 4622 w 7320"/>
              <a:gd name="T17" fmla="*/ 0 h 13660"/>
              <a:gd name="T18" fmla="*/ 3674 w 7320"/>
              <a:gd name="T19" fmla="*/ 3168 h 13660"/>
              <a:gd name="T20" fmla="*/ 3792 w 7320"/>
              <a:gd name="T21" fmla="*/ 3415 h 13660"/>
              <a:gd name="T22" fmla="*/ 3268 w 7320"/>
              <a:gd name="T23" fmla="*/ 3968 h 13660"/>
              <a:gd name="T24" fmla="*/ 2967 w 7320"/>
              <a:gd name="T25" fmla="*/ 3886 h 13660"/>
              <a:gd name="T26" fmla="*/ 0 w 7320"/>
              <a:gd name="T27" fmla="*/ 5346 h 13660"/>
              <a:gd name="T28" fmla="*/ 88 w 7320"/>
              <a:gd name="T29" fmla="*/ 5688 h 13660"/>
              <a:gd name="T30" fmla="*/ 3421 w 7320"/>
              <a:gd name="T31" fmla="*/ 4481 h 13660"/>
              <a:gd name="T32" fmla="*/ 3780 w 7320"/>
              <a:gd name="T33" fmla="*/ 4693 h 13660"/>
              <a:gd name="T34" fmla="*/ 3556 w 7320"/>
              <a:gd name="T35" fmla="*/ 13659 h 13660"/>
              <a:gd name="T36" fmla="*/ 4563 w 7320"/>
              <a:gd name="T37" fmla="*/ 13659 h 13660"/>
              <a:gd name="T38" fmla="*/ 4098 w 7320"/>
              <a:gd name="T39" fmla="*/ 4681 h 13660"/>
              <a:gd name="T40" fmla="*/ 4228 w 7320"/>
              <a:gd name="T41" fmla="*/ 4622 h 13660"/>
              <a:gd name="T42" fmla="*/ 7136 w 7320"/>
              <a:gd name="T43" fmla="*/ 6747 h 1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20" h="13660">
                <a:moveTo>
                  <a:pt x="7136" y="6747"/>
                </a:moveTo>
                <a:lnTo>
                  <a:pt x="7136" y="6747"/>
                </a:lnTo>
                <a:cubicBezTo>
                  <a:pt x="7319" y="6441"/>
                  <a:pt x="7319" y="6441"/>
                  <a:pt x="7319" y="6441"/>
                </a:cubicBezTo>
                <a:cubicBezTo>
                  <a:pt x="4875" y="4216"/>
                  <a:pt x="4875" y="4216"/>
                  <a:pt x="4875" y="4216"/>
                </a:cubicBezTo>
                <a:cubicBezTo>
                  <a:pt x="4545" y="4210"/>
                  <a:pt x="4545" y="4210"/>
                  <a:pt x="4545" y="4210"/>
                </a:cubicBezTo>
                <a:cubicBezTo>
                  <a:pt x="4557" y="4157"/>
                  <a:pt x="4563" y="4110"/>
                  <a:pt x="4563" y="4057"/>
                </a:cubicBezTo>
                <a:cubicBezTo>
                  <a:pt x="4563" y="3856"/>
                  <a:pt x="4475" y="3674"/>
                  <a:pt x="4333" y="3556"/>
                </a:cubicBezTo>
                <a:cubicBezTo>
                  <a:pt x="4975" y="29"/>
                  <a:pt x="4975" y="29"/>
                  <a:pt x="4975" y="29"/>
                </a:cubicBezTo>
                <a:cubicBezTo>
                  <a:pt x="4622" y="0"/>
                  <a:pt x="4622" y="0"/>
                  <a:pt x="4622" y="0"/>
                </a:cubicBezTo>
                <a:cubicBezTo>
                  <a:pt x="3674" y="3168"/>
                  <a:pt x="3674" y="3168"/>
                  <a:pt x="3674" y="3168"/>
                </a:cubicBezTo>
                <a:cubicBezTo>
                  <a:pt x="3792" y="3415"/>
                  <a:pt x="3792" y="3415"/>
                  <a:pt x="3792" y="3415"/>
                </a:cubicBezTo>
                <a:cubicBezTo>
                  <a:pt x="3515" y="3468"/>
                  <a:pt x="3303" y="3692"/>
                  <a:pt x="3268" y="3968"/>
                </a:cubicBezTo>
                <a:cubicBezTo>
                  <a:pt x="2967" y="3886"/>
                  <a:pt x="2967" y="3886"/>
                  <a:pt x="2967" y="3886"/>
                </a:cubicBezTo>
                <a:cubicBezTo>
                  <a:pt x="0" y="5346"/>
                  <a:pt x="0" y="5346"/>
                  <a:pt x="0" y="5346"/>
                </a:cubicBezTo>
                <a:cubicBezTo>
                  <a:pt x="88" y="5688"/>
                  <a:pt x="88" y="5688"/>
                  <a:pt x="88" y="5688"/>
                </a:cubicBezTo>
                <a:cubicBezTo>
                  <a:pt x="3421" y="4481"/>
                  <a:pt x="3421" y="4481"/>
                  <a:pt x="3421" y="4481"/>
                </a:cubicBezTo>
                <a:cubicBezTo>
                  <a:pt x="3515" y="4586"/>
                  <a:pt x="3639" y="4663"/>
                  <a:pt x="3780" y="4693"/>
                </a:cubicBezTo>
                <a:cubicBezTo>
                  <a:pt x="3556" y="13659"/>
                  <a:pt x="3556" y="13659"/>
                  <a:pt x="3556" y="13659"/>
                </a:cubicBezTo>
                <a:cubicBezTo>
                  <a:pt x="4563" y="13659"/>
                  <a:pt x="4563" y="13659"/>
                  <a:pt x="4563" y="13659"/>
                </a:cubicBezTo>
                <a:cubicBezTo>
                  <a:pt x="4098" y="4681"/>
                  <a:pt x="4098" y="4681"/>
                  <a:pt x="4098" y="4681"/>
                </a:cubicBezTo>
                <a:cubicBezTo>
                  <a:pt x="4139" y="4663"/>
                  <a:pt x="4186" y="4645"/>
                  <a:pt x="4228" y="4622"/>
                </a:cubicBezTo>
                <a:lnTo>
                  <a:pt x="7136" y="6747"/>
                </a:lnTo>
              </a:path>
            </a:pathLst>
          </a:custGeom>
          <a:solidFill>
            <a:srgbClr val="9BBB5C"/>
          </a:solidFill>
          <a:ln w="9525" cap="flat">
            <a:noFill/>
            <a:bevel/>
            <a:headEnd/>
            <a:tailEnd/>
          </a:ln>
          <a:effectLst/>
        </p:spPr>
        <p:txBody>
          <a:bodyPr wrap="none" lIns="121853" tIns="60926" rIns="121853" bIns="60926" anchor="ctr"/>
          <a:lstStyle/>
          <a:p>
            <a:pPr marL="0" marR="0" lvl="0" indent="0"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445469"/>
              </a:solidFill>
              <a:effectLst/>
              <a:uLnTx/>
              <a:uFillTx/>
              <a:latin typeface="Lato Light"/>
            </a:endParaRPr>
          </a:p>
        </p:txBody>
      </p:sp>
      <p:sp>
        <p:nvSpPr>
          <p:cNvPr id="11" name="Shape 2684">
            <a:extLst>
              <a:ext uri="{FF2B5EF4-FFF2-40B4-BE49-F238E27FC236}">
                <a16:creationId xmlns:a16="http://schemas.microsoft.com/office/drawing/2014/main" id="{17F96779-BB94-4D96-9238-975FBC6B8042}"/>
              </a:ext>
            </a:extLst>
          </p:cNvPr>
          <p:cNvSpPr/>
          <p:nvPr/>
        </p:nvSpPr>
        <p:spPr>
          <a:xfrm>
            <a:off x="7447648" y="3922135"/>
            <a:ext cx="1311491" cy="1311491"/>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rgbClr val="1EA185"/>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pic>
        <p:nvPicPr>
          <p:cNvPr id="13" name="Graphic 12">
            <a:extLst>
              <a:ext uri="{FF2B5EF4-FFF2-40B4-BE49-F238E27FC236}">
                <a16:creationId xmlns:a16="http://schemas.microsoft.com/office/drawing/2014/main" id="{59D2282F-9C44-424A-84F1-F9525C6CB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2817" y="1097533"/>
            <a:ext cx="478995" cy="2197742"/>
          </a:xfrm>
          <a:prstGeom prst="rect">
            <a:avLst/>
          </a:prstGeom>
        </p:spPr>
      </p:pic>
    </p:spTree>
    <p:extLst>
      <p:ext uri="{BB962C8B-B14F-4D97-AF65-F5344CB8AC3E}">
        <p14:creationId xmlns:p14="http://schemas.microsoft.com/office/powerpoint/2010/main" val="15296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Title 1">
            <a:extLst>
              <a:ext uri="{FF2B5EF4-FFF2-40B4-BE49-F238E27FC236}">
                <a16:creationId xmlns:a16="http://schemas.microsoft.com/office/drawing/2014/main" id="{61713DF0-E958-4651-883F-841C629C3304}"/>
              </a:ext>
            </a:extLst>
          </p:cNvPr>
          <p:cNvSpPr>
            <a:spLocks noGrp="1"/>
          </p:cNvSpPr>
          <p:nvPr>
            <p:ph type="title"/>
          </p:nvPr>
        </p:nvSpPr>
        <p:spPr>
          <a:xfrm>
            <a:off x="631320" y="113052"/>
            <a:ext cx="8080879" cy="643278"/>
          </a:xfrm>
        </p:spPr>
        <p:txBody>
          <a:bodyPr>
            <a:normAutofit fontScale="90000"/>
          </a:bodyPr>
          <a:lstStyle/>
          <a:p>
            <a:r>
              <a:rPr lang="en-US" altLang="en-US" sz="3200" dirty="0"/>
              <a:t>UAV-like Obstacles Compromising </a:t>
            </a:r>
            <a:br>
              <a:rPr lang="en-US" altLang="en-US" sz="3200" dirty="0"/>
            </a:br>
            <a:r>
              <a:rPr lang="en-US" altLang="en-US" sz="3200" dirty="0"/>
              <a:t>Aerial Application Safety</a:t>
            </a:r>
          </a:p>
        </p:txBody>
      </p:sp>
      <p:pic>
        <p:nvPicPr>
          <p:cNvPr id="2" name="Picture 1">
            <a:extLst>
              <a:ext uri="{FF2B5EF4-FFF2-40B4-BE49-F238E27FC236}">
                <a16:creationId xmlns:a16="http://schemas.microsoft.com/office/drawing/2014/main" id="{881180F8-EF5F-45F3-A8D2-CB77F10BA979}"/>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5519" b="40744"/>
          <a:stretch/>
        </p:blipFill>
        <p:spPr bwMode="auto">
          <a:xfrm>
            <a:off x="2981830" y="4484266"/>
            <a:ext cx="2984101" cy="226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50B353C-DAB3-472E-B46E-25A28C83B7B9}"/>
              </a:ext>
            </a:extLst>
          </p:cNvPr>
          <p:cNvPicPr>
            <a:picLocks noChangeAspect="1"/>
          </p:cNvPicPr>
          <p:nvPr/>
        </p:nvPicPr>
        <p:blipFill rotWithShape="1">
          <a:blip r:embed="rId4">
            <a:extLst>
              <a:ext uri="{28A0092B-C50C-407E-A947-70E740481C1C}">
                <a14:useLocalDpi xmlns:a14="http://schemas.microsoft.com/office/drawing/2010/main" val="0"/>
              </a:ext>
            </a:extLst>
          </a:blip>
          <a:srcRect r="4844" b="5636"/>
          <a:stretch/>
        </p:blipFill>
        <p:spPr bwMode="auto">
          <a:xfrm>
            <a:off x="5596578" y="840156"/>
            <a:ext cx="3561667" cy="40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Content Placeholder 3">
            <a:extLst>
              <a:ext uri="{FF2B5EF4-FFF2-40B4-BE49-F238E27FC236}">
                <a16:creationId xmlns:a16="http://schemas.microsoft.com/office/drawing/2014/main" id="{7A7593D4-985F-4836-B469-927377B87363}"/>
              </a:ext>
            </a:extLst>
          </p:cNvPr>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15280" y="4504559"/>
            <a:ext cx="2966550" cy="2225902"/>
          </a:xfrm>
        </p:spPr>
      </p:pic>
      <p:sp>
        <p:nvSpPr>
          <p:cNvPr id="10" name="Content Placeholder 2">
            <a:extLst>
              <a:ext uri="{FF2B5EF4-FFF2-40B4-BE49-F238E27FC236}">
                <a16:creationId xmlns:a16="http://schemas.microsoft.com/office/drawing/2014/main" id="{AE33D0A0-C9BA-4BB8-9159-4E3EF31E8FCF}"/>
              </a:ext>
            </a:extLst>
          </p:cNvPr>
          <p:cNvSpPr txBox="1">
            <a:spLocks/>
          </p:cNvSpPr>
          <p:nvPr/>
        </p:nvSpPr>
        <p:spPr>
          <a:xfrm>
            <a:off x="631320" y="1131081"/>
            <a:ext cx="4608401" cy="5240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Bird Incidents</a:t>
            </a:r>
          </a:p>
          <a:p>
            <a:pPr marL="0" indent="0">
              <a:buNone/>
            </a:pPr>
            <a:r>
              <a:rPr lang="en-US" dirty="0"/>
              <a:t>Birds are the second-leading cause of aviation fatalities.</a:t>
            </a:r>
          </a:p>
          <a:p>
            <a:pPr marL="0" indent="0">
              <a:buNone/>
            </a:pPr>
            <a:endParaRPr lang="en-US" dirty="0"/>
          </a:p>
          <a:p>
            <a:pPr marL="0" indent="0">
              <a:buNone/>
            </a:pPr>
            <a:r>
              <a:rPr lang="en-US" dirty="0"/>
              <a:t>142,000 wildlife strikes with civil aircraft in 23 years with 25 fatalities. </a:t>
            </a:r>
          </a:p>
        </p:txBody>
      </p:sp>
      <p:sp>
        <p:nvSpPr>
          <p:cNvPr id="11" name="Content Placeholder 2">
            <a:extLst>
              <a:ext uri="{FF2B5EF4-FFF2-40B4-BE49-F238E27FC236}">
                <a16:creationId xmlns:a16="http://schemas.microsoft.com/office/drawing/2014/main" id="{F3D3959E-ED58-4C4F-8EF0-E66CE98C4263}"/>
              </a:ext>
            </a:extLst>
          </p:cNvPr>
          <p:cNvSpPr txBox="1">
            <a:spLocks/>
          </p:cNvSpPr>
          <p:nvPr/>
        </p:nvSpPr>
        <p:spPr>
          <a:xfrm>
            <a:off x="6680445" y="5433114"/>
            <a:ext cx="3358595" cy="590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2.4 pounds</a:t>
            </a:r>
          </a:p>
        </p:txBody>
      </p:sp>
    </p:spTree>
    <p:extLst>
      <p:ext uri="{BB962C8B-B14F-4D97-AF65-F5344CB8AC3E}">
        <p14:creationId xmlns:p14="http://schemas.microsoft.com/office/powerpoint/2010/main" val="49279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500"/>
                                        <p:tgtEl>
                                          <p:spTgt spid="6451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1F8A557-4373-412E-8FC5-6B12AC232BC8}"/>
              </a:ext>
            </a:extLst>
          </p:cNvPr>
          <p:cNvGrpSpPr>
            <a:grpSpLocks/>
          </p:cNvGrpSpPr>
          <p:nvPr/>
        </p:nvGrpSpPr>
        <p:grpSpPr bwMode="auto">
          <a:xfrm>
            <a:off x="115581" y="4570312"/>
            <a:ext cx="1398149" cy="1398514"/>
            <a:chOff x="1166350" y="3547680"/>
            <a:chExt cx="1054377" cy="1054377"/>
          </a:xfrm>
        </p:grpSpPr>
        <p:sp>
          <p:nvSpPr>
            <p:cNvPr id="19" name="Oval 18">
              <a:extLst>
                <a:ext uri="{FF2B5EF4-FFF2-40B4-BE49-F238E27FC236}">
                  <a16:creationId xmlns:a16="http://schemas.microsoft.com/office/drawing/2014/main" id="{E94B4660-3BA6-4FE5-84E3-FF4B3372E568}"/>
                </a:ext>
              </a:extLst>
            </p:cNvPr>
            <p:cNvSpPr/>
            <p:nvPr/>
          </p:nvSpPr>
          <p:spPr>
            <a:xfrm>
              <a:off x="1233043" y="3614374"/>
              <a:ext cx="930519" cy="930519"/>
            </a:xfrm>
            <a:prstGeom prst="ellipse">
              <a:avLst/>
            </a:prstGeom>
            <a:solidFill>
              <a:schemeClr val="accent2"/>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sp>
          <p:nvSpPr>
            <p:cNvPr id="20" name="Oval 19">
              <a:extLst>
                <a:ext uri="{FF2B5EF4-FFF2-40B4-BE49-F238E27FC236}">
                  <a16:creationId xmlns:a16="http://schemas.microsoft.com/office/drawing/2014/main" id="{558C8010-0622-4072-BA79-C9F2F99510B3}"/>
                </a:ext>
              </a:extLst>
            </p:cNvPr>
            <p:cNvSpPr/>
            <p:nvPr/>
          </p:nvSpPr>
          <p:spPr>
            <a:xfrm>
              <a:off x="1166350" y="3547680"/>
              <a:ext cx="1054377" cy="1054377"/>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grpSp>
      <p:grpSp>
        <p:nvGrpSpPr>
          <p:cNvPr id="15" name="Group 14">
            <a:extLst>
              <a:ext uri="{FF2B5EF4-FFF2-40B4-BE49-F238E27FC236}">
                <a16:creationId xmlns:a16="http://schemas.microsoft.com/office/drawing/2014/main" id="{9CE8A94F-EAA9-4219-9505-3018075F7263}"/>
              </a:ext>
            </a:extLst>
          </p:cNvPr>
          <p:cNvGrpSpPr>
            <a:grpSpLocks/>
          </p:cNvGrpSpPr>
          <p:nvPr/>
        </p:nvGrpSpPr>
        <p:grpSpPr bwMode="auto">
          <a:xfrm>
            <a:off x="141053" y="2062187"/>
            <a:ext cx="1398149" cy="1398514"/>
            <a:chOff x="1166350" y="3547680"/>
            <a:chExt cx="1054377" cy="1054377"/>
          </a:xfrm>
        </p:grpSpPr>
        <p:sp>
          <p:nvSpPr>
            <p:cNvPr id="16" name="Oval 15">
              <a:extLst>
                <a:ext uri="{FF2B5EF4-FFF2-40B4-BE49-F238E27FC236}">
                  <a16:creationId xmlns:a16="http://schemas.microsoft.com/office/drawing/2014/main" id="{7C574941-D8B1-45D5-BE4C-2B5ABDD9E049}"/>
                </a:ext>
              </a:extLst>
            </p:cNvPr>
            <p:cNvSpPr/>
            <p:nvPr/>
          </p:nvSpPr>
          <p:spPr>
            <a:xfrm>
              <a:off x="1233043" y="3614373"/>
              <a:ext cx="930519" cy="930519"/>
            </a:xfrm>
            <a:prstGeom prst="ellipse">
              <a:avLst/>
            </a:prstGeom>
            <a:solidFill>
              <a:srgbClr val="0A3A4A"/>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sp>
          <p:nvSpPr>
            <p:cNvPr id="17" name="Oval 16">
              <a:extLst>
                <a:ext uri="{FF2B5EF4-FFF2-40B4-BE49-F238E27FC236}">
                  <a16:creationId xmlns:a16="http://schemas.microsoft.com/office/drawing/2014/main" id="{56FFEB38-FC0A-4894-93C4-4A47B3B3A2F7}"/>
                </a:ext>
              </a:extLst>
            </p:cNvPr>
            <p:cNvSpPr/>
            <p:nvPr/>
          </p:nvSpPr>
          <p:spPr>
            <a:xfrm>
              <a:off x="1166350" y="3547680"/>
              <a:ext cx="1054377" cy="1054377"/>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grpSp>
      <p:sp>
        <p:nvSpPr>
          <p:cNvPr id="100355" name="Title 1">
            <a:extLst>
              <a:ext uri="{FF2B5EF4-FFF2-40B4-BE49-F238E27FC236}">
                <a16:creationId xmlns:a16="http://schemas.microsoft.com/office/drawing/2014/main" id="{E01326EF-69B3-4C54-BBCD-4D1E4C4A0E1E}"/>
              </a:ext>
            </a:extLst>
          </p:cNvPr>
          <p:cNvSpPr>
            <a:spLocks noGrp="1"/>
          </p:cNvSpPr>
          <p:nvPr>
            <p:ph type="title"/>
          </p:nvPr>
        </p:nvSpPr>
        <p:spPr/>
        <p:txBody>
          <a:bodyPr>
            <a:normAutofit/>
          </a:bodyPr>
          <a:lstStyle/>
          <a:p>
            <a:r>
              <a:rPr lang="en-US" altLang="en-US" sz="3000" dirty="0"/>
              <a:t>Obstacles Compromising Ag Aviation Safety</a:t>
            </a:r>
          </a:p>
        </p:txBody>
      </p:sp>
      <p:pic>
        <p:nvPicPr>
          <p:cNvPr id="111620" name="Picture 4">
            <a:extLst>
              <a:ext uri="{FF2B5EF4-FFF2-40B4-BE49-F238E27FC236}">
                <a16:creationId xmlns:a16="http://schemas.microsoft.com/office/drawing/2014/main" id="{331B70CC-5BDA-4A92-A786-44E4786D98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9693" y="1779467"/>
            <a:ext cx="2891346" cy="38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D3410928-4FD3-40EA-B787-A116A93939C5}"/>
              </a:ext>
            </a:extLst>
          </p:cNvPr>
          <p:cNvSpPr txBox="1">
            <a:spLocks/>
          </p:cNvSpPr>
          <p:nvPr/>
        </p:nvSpPr>
        <p:spPr>
          <a:xfrm>
            <a:off x="1574386" y="1006597"/>
            <a:ext cx="6325558" cy="625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Unmanned Aerial Systems (UAVs)</a:t>
            </a:r>
          </a:p>
          <a:p>
            <a:endParaRPr lang="en-US" dirty="0"/>
          </a:p>
        </p:txBody>
      </p:sp>
      <p:sp>
        <p:nvSpPr>
          <p:cNvPr id="10" name="Content Placeholder 2">
            <a:extLst>
              <a:ext uri="{FF2B5EF4-FFF2-40B4-BE49-F238E27FC236}">
                <a16:creationId xmlns:a16="http://schemas.microsoft.com/office/drawing/2014/main" id="{B9B5E10E-02A0-4AAE-959D-F8F52545C84C}"/>
              </a:ext>
            </a:extLst>
          </p:cNvPr>
          <p:cNvSpPr txBox="1">
            <a:spLocks/>
          </p:cNvSpPr>
          <p:nvPr/>
        </p:nvSpPr>
        <p:spPr>
          <a:xfrm>
            <a:off x="1646841" y="2154102"/>
            <a:ext cx="4621540" cy="4743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Average times each day the FAA received a UAS sighting report from pilots, law enforcement or other citizens between July 1 and Sep. 30 2018</a:t>
            </a:r>
          </a:p>
          <a:p>
            <a:pPr marL="0" indent="0">
              <a:buNone/>
            </a:pPr>
            <a:r>
              <a:rPr lang="en-US" dirty="0"/>
              <a:t>Number of UAVs the FAA predicts will be sold annually by 2020. </a:t>
            </a:r>
          </a:p>
          <a:p>
            <a:pPr marL="0" indent="0">
              <a:buNone/>
            </a:pPr>
            <a:endParaRPr lang="en-US" dirty="0"/>
          </a:p>
          <a:p>
            <a:endParaRPr lang="en-US" dirty="0"/>
          </a:p>
        </p:txBody>
      </p:sp>
      <p:sp>
        <p:nvSpPr>
          <p:cNvPr id="11" name="Content Placeholder 2">
            <a:extLst>
              <a:ext uri="{FF2B5EF4-FFF2-40B4-BE49-F238E27FC236}">
                <a16:creationId xmlns:a16="http://schemas.microsoft.com/office/drawing/2014/main" id="{153A8D1B-09C8-46C7-9F5E-20EEB068EBE0}"/>
              </a:ext>
            </a:extLst>
          </p:cNvPr>
          <p:cNvSpPr txBox="1">
            <a:spLocks/>
          </p:cNvSpPr>
          <p:nvPr/>
        </p:nvSpPr>
        <p:spPr>
          <a:xfrm>
            <a:off x="473397" y="2644040"/>
            <a:ext cx="734499" cy="57026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0" dirty="0">
                <a:solidFill>
                  <a:schemeClr val="bg1"/>
                </a:solidFill>
              </a:rPr>
              <a:t>7.2</a:t>
            </a:r>
            <a:endParaRPr lang="en-US" dirty="0">
              <a:solidFill>
                <a:schemeClr val="bg1"/>
              </a:solidFill>
            </a:endParaRPr>
          </a:p>
        </p:txBody>
      </p:sp>
      <p:sp>
        <p:nvSpPr>
          <p:cNvPr id="14" name="Content Placeholder 2">
            <a:extLst>
              <a:ext uri="{FF2B5EF4-FFF2-40B4-BE49-F238E27FC236}">
                <a16:creationId xmlns:a16="http://schemas.microsoft.com/office/drawing/2014/main" id="{BB66C756-B1D0-489F-AA0F-689F2F63E548}"/>
              </a:ext>
            </a:extLst>
          </p:cNvPr>
          <p:cNvSpPr txBox="1">
            <a:spLocks/>
          </p:cNvSpPr>
          <p:nvPr/>
        </p:nvSpPr>
        <p:spPr>
          <a:xfrm>
            <a:off x="-1696257" y="4825843"/>
            <a:ext cx="5049618" cy="3738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4.3 </a:t>
            </a:r>
            <a:br>
              <a:rPr lang="en-US" dirty="0">
                <a:solidFill>
                  <a:schemeClr val="bg1"/>
                </a:solidFill>
              </a:rPr>
            </a:br>
            <a:r>
              <a:rPr lang="en-US" dirty="0">
                <a:solidFill>
                  <a:schemeClr val="bg1"/>
                </a:solidFill>
              </a:rPr>
              <a:t>Million</a:t>
            </a:r>
          </a:p>
        </p:txBody>
      </p:sp>
    </p:spTree>
    <p:extLst>
      <p:ext uri="{BB962C8B-B14F-4D97-AF65-F5344CB8AC3E}">
        <p14:creationId xmlns:p14="http://schemas.microsoft.com/office/powerpoint/2010/main" val="4150584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500"/>
                                        <p:tgtEl>
                                          <p:spTgt spid="1116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C91D0-5DE4-4F56-B005-3A084FF016C6}"/>
              </a:ext>
            </a:extLst>
          </p:cNvPr>
          <p:cNvSpPr>
            <a:spLocks noGrp="1"/>
          </p:cNvSpPr>
          <p:nvPr>
            <p:ph idx="1"/>
          </p:nvPr>
        </p:nvSpPr>
        <p:spPr>
          <a:xfrm>
            <a:off x="2855923" y="2800289"/>
            <a:ext cx="5956231" cy="4351338"/>
          </a:xfrm>
        </p:spPr>
        <p:txBody>
          <a:bodyPr>
            <a:normAutofit/>
          </a:bodyPr>
          <a:lstStyle/>
          <a:p>
            <a:pPr marL="0" indent="0">
              <a:buNone/>
            </a:pPr>
            <a:r>
              <a:rPr lang="en-US" dirty="0"/>
              <a:t>Number of FAA registered hobbyist UAV owners as of January 2018</a:t>
            </a:r>
          </a:p>
          <a:p>
            <a:pPr marL="0" indent="0">
              <a:buNone/>
            </a:pPr>
            <a:endParaRPr lang="en-US" dirty="0"/>
          </a:p>
          <a:p>
            <a:pPr marL="0" indent="0">
              <a:buNone/>
            </a:pPr>
            <a:endParaRPr lang="en-US" dirty="0"/>
          </a:p>
          <a:p>
            <a:pPr marL="0" indent="0">
              <a:buNone/>
            </a:pPr>
            <a:r>
              <a:rPr lang="en-US" dirty="0"/>
              <a:t>Number of FAA registered commercial, public and other UAV owners as of January 2018</a:t>
            </a:r>
          </a:p>
          <a:p>
            <a:pPr marL="0" indent="0">
              <a:buNone/>
            </a:pPr>
            <a:endParaRPr lang="en-US" dirty="0"/>
          </a:p>
          <a:p>
            <a:endParaRPr lang="en-US" dirty="0"/>
          </a:p>
        </p:txBody>
      </p:sp>
      <p:grpSp>
        <p:nvGrpSpPr>
          <p:cNvPr id="12" name="Group 11">
            <a:extLst>
              <a:ext uri="{FF2B5EF4-FFF2-40B4-BE49-F238E27FC236}">
                <a16:creationId xmlns:a16="http://schemas.microsoft.com/office/drawing/2014/main" id="{F060E624-8A31-4E60-B6BF-1CAE67D08D0F}"/>
              </a:ext>
            </a:extLst>
          </p:cNvPr>
          <p:cNvGrpSpPr>
            <a:grpSpLocks/>
          </p:cNvGrpSpPr>
          <p:nvPr/>
        </p:nvGrpSpPr>
        <p:grpSpPr bwMode="auto">
          <a:xfrm>
            <a:off x="631321" y="4284788"/>
            <a:ext cx="1703735" cy="1704178"/>
            <a:chOff x="1166350" y="3547680"/>
            <a:chExt cx="1054377" cy="1054377"/>
          </a:xfrm>
        </p:grpSpPr>
        <p:sp>
          <p:nvSpPr>
            <p:cNvPr id="13" name="Oval 12">
              <a:extLst>
                <a:ext uri="{FF2B5EF4-FFF2-40B4-BE49-F238E27FC236}">
                  <a16:creationId xmlns:a16="http://schemas.microsoft.com/office/drawing/2014/main" id="{BFADDDAA-6550-4DB6-9BD3-37579BF5DE86}"/>
                </a:ext>
              </a:extLst>
            </p:cNvPr>
            <p:cNvSpPr/>
            <p:nvPr/>
          </p:nvSpPr>
          <p:spPr>
            <a:xfrm>
              <a:off x="1233043" y="3614373"/>
              <a:ext cx="930519" cy="930519"/>
            </a:xfrm>
            <a:prstGeom prst="ellipse">
              <a:avLst/>
            </a:prstGeom>
            <a:solidFill>
              <a:srgbClr val="F29B26"/>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sp>
          <p:nvSpPr>
            <p:cNvPr id="14" name="Oval 13">
              <a:extLst>
                <a:ext uri="{FF2B5EF4-FFF2-40B4-BE49-F238E27FC236}">
                  <a16:creationId xmlns:a16="http://schemas.microsoft.com/office/drawing/2014/main" id="{82008E35-0FA6-4FFF-AD54-98B153E66E73}"/>
                </a:ext>
              </a:extLst>
            </p:cNvPr>
            <p:cNvSpPr/>
            <p:nvPr/>
          </p:nvSpPr>
          <p:spPr>
            <a:xfrm>
              <a:off x="1166350" y="3547680"/>
              <a:ext cx="1054377" cy="1054377"/>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grpSp>
      <p:grpSp>
        <p:nvGrpSpPr>
          <p:cNvPr id="15" name="Group 14">
            <a:extLst>
              <a:ext uri="{FF2B5EF4-FFF2-40B4-BE49-F238E27FC236}">
                <a16:creationId xmlns:a16="http://schemas.microsoft.com/office/drawing/2014/main" id="{3CA6FBD1-334C-479B-92F0-897349C869CD}"/>
              </a:ext>
            </a:extLst>
          </p:cNvPr>
          <p:cNvGrpSpPr>
            <a:grpSpLocks/>
          </p:cNvGrpSpPr>
          <p:nvPr/>
        </p:nvGrpSpPr>
        <p:grpSpPr bwMode="auto">
          <a:xfrm>
            <a:off x="631321" y="2321289"/>
            <a:ext cx="1611451" cy="1611873"/>
            <a:chOff x="1166350" y="3547680"/>
            <a:chExt cx="1054377" cy="1054377"/>
          </a:xfrm>
        </p:grpSpPr>
        <p:sp>
          <p:nvSpPr>
            <p:cNvPr id="16" name="Oval 15">
              <a:extLst>
                <a:ext uri="{FF2B5EF4-FFF2-40B4-BE49-F238E27FC236}">
                  <a16:creationId xmlns:a16="http://schemas.microsoft.com/office/drawing/2014/main" id="{699870D7-326B-4917-AFFF-7ADB0CF9BBC1}"/>
                </a:ext>
              </a:extLst>
            </p:cNvPr>
            <p:cNvSpPr/>
            <p:nvPr/>
          </p:nvSpPr>
          <p:spPr>
            <a:xfrm>
              <a:off x="1233043" y="3614373"/>
              <a:ext cx="930519" cy="930519"/>
            </a:xfrm>
            <a:prstGeom prst="ellipse">
              <a:avLst/>
            </a:prstGeom>
            <a:solidFill>
              <a:srgbClr val="53CDA7"/>
            </a:soli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sp>
          <p:nvSpPr>
            <p:cNvPr id="17" name="Oval 16">
              <a:extLst>
                <a:ext uri="{FF2B5EF4-FFF2-40B4-BE49-F238E27FC236}">
                  <a16:creationId xmlns:a16="http://schemas.microsoft.com/office/drawing/2014/main" id="{C3C5C9D5-B685-46CA-AD92-C7C367732FAB}"/>
                </a:ext>
              </a:extLst>
            </p:cNvPr>
            <p:cNvSpPr/>
            <p:nvPr/>
          </p:nvSpPr>
          <p:spPr>
            <a:xfrm>
              <a:off x="1166350" y="3547680"/>
              <a:ext cx="1054377" cy="1054377"/>
            </a:xfrm>
            <a:prstGeom prst="ellipse">
              <a:avLst/>
            </a:prstGeom>
            <a:noFill/>
            <a:ln w="3175" cmpd="sng">
              <a:solidFill>
                <a:schemeClr val="tx1">
                  <a:lumMod val="60000"/>
                  <a:lumOff val="40000"/>
                </a:schemeClr>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701" dirty="0">
                <a:latin typeface="Lato Light"/>
              </a:endParaRPr>
            </a:p>
          </p:txBody>
        </p:sp>
      </p:grpSp>
      <p:sp>
        <p:nvSpPr>
          <p:cNvPr id="4" name="Content Placeholder 2">
            <a:extLst>
              <a:ext uri="{FF2B5EF4-FFF2-40B4-BE49-F238E27FC236}">
                <a16:creationId xmlns:a16="http://schemas.microsoft.com/office/drawing/2014/main" id="{818C78C4-E389-4AF1-A016-5C71FEFB788D}"/>
              </a:ext>
            </a:extLst>
          </p:cNvPr>
          <p:cNvSpPr txBox="1">
            <a:spLocks/>
          </p:cNvSpPr>
          <p:nvPr/>
        </p:nvSpPr>
        <p:spPr>
          <a:xfrm>
            <a:off x="585179" y="2902481"/>
            <a:ext cx="1703734" cy="1289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878,000</a:t>
            </a:r>
          </a:p>
        </p:txBody>
      </p:sp>
      <p:sp>
        <p:nvSpPr>
          <p:cNvPr id="5" name="Content Placeholder 2">
            <a:extLst>
              <a:ext uri="{FF2B5EF4-FFF2-40B4-BE49-F238E27FC236}">
                <a16:creationId xmlns:a16="http://schemas.microsoft.com/office/drawing/2014/main" id="{9F6FA35D-8746-45EB-9F0A-0B6A8F8C28C6}"/>
              </a:ext>
            </a:extLst>
          </p:cNvPr>
          <p:cNvSpPr txBox="1">
            <a:spLocks/>
          </p:cNvSpPr>
          <p:nvPr/>
        </p:nvSpPr>
        <p:spPr>
          <a:xfrm>
            <a:off x="733251" y="4912040"/>
            <a:ext cx="1567351" cy="9676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chemeClr val="bg1"/>
                </a:solidFill>
              </a:rPr>
              <a:t>122,000</a:t>
            </a:r>
          </a:p>
        </p:txBody>
      </p:sp>
      <p:sp>
        <p:nvSpPr>
          <p:cNvPr id="18" name="Title 1">
            <a:extLst>
              <a:ext uri="{FF2B5EF4-FFF2-40B4-BE49-F238E27FC236}">
                <a16:creationId xmlns:a16="http://schemas.microsoft.com/office/drawing/2014/main" id="{C394FB8A-58DE-47B8-BEF5-5DC2D9CDCE90}"/>
              </a:ext>
            </a:extLst>
          </p:cNvPr>
          <p:cNvSpPr txBox="1">
            <a:spLocks/>
          </p:cNvSpPr>
          <p:nvPr/>
        </p:nvSpPr>
        <p:spPr>
          <a:xfrm>
            <a:off x="783721" y="186429"/>
            <a:ext cx="7886700" cy="64327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bg1"/>
                </a:solidFill>
                <a:latin typeface="Gill Sans MT" panose="020B0502020104020203" pitchFamily="34" charset="0"/>
                <a:ea typeface="+mj-ea"/>
                <a:cs typeface="+mj-cs"/>
              </a:defRPr>
            </a:lvl1pPr>
          </a:lstStyle>
          <a:p>
            <a:r>
              <a:rPr lang="en-US" altLang="en-US" sz="3000"/>
              <a:t>Obstacles Compromising Ag Aviation Safety</a:t>
            </a:r>
            <a:endParaRPr lang="en-US" altLang="en-US" sz="3000" dirty="0"/>
          </a:p>
        </p:txBody>
      </p:sp>
      <p:pic>
        <p:nvPicPr>
          <p:cNvPr id="20" name="Graphic 19">
            <a:extLst>
              <a:ext uri="{FF2B5EF4-FFF2-40B4-BE49-F238E27FC236}">
                <a16:creationId xmlns:a16="http://schemas.microsoft.com/office/drawing/2014/main" id="{4620F8B4-D171-4D0C-ACCC-F3B0C84CA1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4361" y="1277363"/>
            <a:ext cx="1945419" cy="853256"/>
          </a:xfrm>
          <a:prstGeom prst="rect">
            <a:avLst/>
          </a:prstGeom>
        </p:spPr>
      </p:pic>
    </p:spTree>
    <p:extLst>
      <p:ext uri="{BB962C8B-B14F-4D97-AF65-F5344CB8AC3E}">
        <p14:creationId xmlns:p14="http://schemas.microsoft.com/office/powerpoint/2010/main" val="69358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C91D0-5DE4-4F56-B005-3A084FF016C6}"/>
              </a:ext>
            </a:extLst>
          </p:cNvPr>
          <p:cNvSpPr>
            <a:spLocks noGrp="1"/>
          </p:cNvSpPr>
          <p:nvPr>
            <p:ph idx="1"/>
          </p:nvPr>
        </p:nvSpPr>
        <p:spPr>
          <a:xfrm>
            <a:off x="1164434" y="2315503"/>
            <a:ext cx="7807444" cy="4119858"/>
          </a:xfrm>
        </p:spPr>
        <p:txBody>
          <a:bodyPr>
            <a:normAutofit fontScale="92500" lnSpcReduction="10000"/>
          </a:bodyPr>
          <a:lstStyle/>
          <a:p>
            <a:pPr marL="0" indent="0">
              <a:buNone/>
            </a:pPr>
            <a:r>
              <a:rPr lang="en-US" dirty="0"/>
              <a:t>Get certified and well-trained in operating a UAV</a:t>
            </a:r>
          </a:p>
          <a:p>
            <a:pPr marL="0" indent="0">
              <a:buNone/>
            </a:pPr>
            <a:endParaRPr lang="en-US" dirty="0"/>
          </a:p>
          <a:p>
            <a:pPr marL="0" indent="0">
              <a:buNone/>
            </a:pPr>
            <a:r>
              <a:rPr lang="en-US" dirty="0"/>
              <a:t>Equip UAV with strobe lights and tracking</a:t>
            </a:r>
          </a:p>
          <a:p>
            <a:pPr marL="0" indent="0">
              <a:buNone/>
            </a:pPr>
            <a:endParaRPr lang="en-US" dirty="0"/>
          </a:p>
          <a:p>
            <a:pPr marL="0" indent="0">
              <a:buNone/>
            </a:pPr>
            <a:r>
              <a:rPr lang="en-US" dirty="0"/>
              <a:t>Give right-of-way to manned aircraft</a:t>
            </a:r>
          </a:p>
          <a:p>
            <a:pPr marL="0" indent="0">
              <a:buNone/>
            </a:pPr>
            <a:endParaRPr lang="en-US" dirty="0"/>
          </a:p>
          <a:p>
            <a:pPr marL="0" indent="0">
              <a:buNone/>
            </a:pPr>
            <a:r>
              <a:rPr lang="en-US" dirty="0"/>
              <a:t>Coordinate UAV operations with local aircraft operators</a:t>
            </a:r>
          </a:p>
          <a:p>
            <a:pPr marL="0" indent="0">
              <a:buNone/>
            </a:pPr>
            <a:endParaRPr lang="en-US" dirty="0"/>
          </a:p>
          <a:p>
            <a:pPr marL="0" indent="0">
              <a:buNone/>
            </a:pPr>
            <a:r>
              <a:rPr lang="en-US" dirty="0"/>
              <a:t>Carry sufficient UAV insurance</a:t>
            </a:r>
          </a:p>
        </p:txBody>
      </p:sp>
      <p:sp>
        <p:nvSpPr>
          <p:cNvPr id="18" name="Title 1">
            <a:extLst>
              <a:ext uri="{FF2B5EF4-FFF2-40B4-BE49-F238E27FC236}">
                <a16:creationId xmlns:a16="http://schemas.microsoft.com/office/drawing/2014/main" id="{C394FB8A-58DE-47B8-BEF5-5DC2D9CDCE90}"/>
              </a:ext>
            </a:extLst>
          </p:cNvPr>
          <p:cNvSpPr txBox="1">
            <a:spLocks/>
          </p:cNvSpPr>
          <p:nvPr/>
        </p:nvSpPr>
        <p:spPr>
          <a:xfrm>
            <a:off x="783721" y="152562"/>
            <a:ext cx="7886700" cy="64327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kern="1200">
                <a:solidFill>
                  <a:schemeClr val="bg1"/>
                </a:solidFill>
                <a:latin typeface="Gill Sans MT" panose="020B0502020104020203" pitchFamily="34" charset="0"/>
                <a:ea typeface="+mj-ea"/>
                <a:cs typeface="+mj-cs"/>
              </a:defRPr>
            </a:lvl1pPr>
          </a:lstStyle>
          <a:p>
            <a:r>
              <a:rPr lang="en-US" altLang="en-US" dirty="0"/>
              <a:t>Fly With Care</a:t>
            </a:r>
          </a:p>
        </p:txBody>
      </p:sp>
      <p:pic>
        <p:nvPicPr>
          <p:cNvPr id="20" name="Graphic 19">
            <a:extLst>
              <a:ext uri="{FF2B5EF4-FFF2-40B4-BE49-F238E27FC236}">
                <a16:creationId xmlns:a16="http://schemas.microsoft.com/office/drawing/2014/main" id="{4620F8B4-D171-4D0C-ACCC-F3B0C84CA1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4361" y="1232207"/>
            <a:ext cx="1945419" cy="853256"/>
          </a:xfrm>
          <a:prstGeom prst="rect">
            <a:avLst/>
          </a:prstGeom>
        </p:spPr>
      </p:pic>
      <p:sp>
        <p:nvSpPr>
          <p:cNvPr id="19" name="AutoShape 41">
            <a:extLst>
              <a:ext uri="{FF2B5EF4-FFF2-40B4-BE49-F238E27FC236}">
                <a16:creationId xmlns:a16="http://schemas.microsoft.com/office/drawing/2014/main" id="{1781C2EF-88D3-4DD7-970F-5293762DE6E5}"/>
              </a:ext>
            </a:extLst>
          </p:cNvPr>
          <p:cNvSpPr>
            <a:spLocks/>
          </p:cNvSpPr>
          <p:nvPr/>
        </p:nvSpPr>
        <p:spPr bwMode="auto">
          <a:xfrm>
            <a:off x="552120" y="3198266"/>
            <a:ext cx="463200" cy="461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1" name="AutoShape 41">
            <a:extLst>
              <a:ext uri="{FF2B5EF4-FFF2-40B4-BE49-F238E27FC236}">
                <a16:creationId xmlns:a16="http://schemas.microsoft.com/office/drawing/2014/main" id="{EB2B7376-6EC7-43B3-9198-36832FA0E3E3}"/>
              </a:ext>
            </a:extLst>
          </p:cNvPr>
          <p:cNvSpPr>
            <a:spLocks/>
          </p:cNvSpPr>
          <p:nvPr/>
        </p:nvSpPr>
        <p:spPr bwMode="auto">
          <a:xfrm>
            <a:off x="552120" y="2251834"/>
            <a:ext cx="463200" cy="461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2" name="AutoShape 41">
            <a:extLst>
              <a:ext uri="{FF2B5EF4-FFF2-40B4-BE49-F238E27FC236}">
                <a16:creationId xmlns:a16="http://schemas.microsoft.com/office/drawing/2014/main" id="{EBD9C268-550C-4A41-B774-811AB896DE69}"/>
              </a:ext>
            </a:extLst>
          </p:cNvPr>
          <p:cNvSpPr>
            <a:spLocks/>
          </p:cNvSpPr>
          <p:nvPr/>
        </p:nvSpPr>
        <p:spPr bwMode="auto">
          <a:xfrm>
            <a:off x="552120" y="4048054"/>
            <a:ext cx="463200" cy="461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3" name="AutoShape 41">
            <a:extLst>
              <a:ext uri="{FF2B5EF4-FFF2-40B4-BE49-F238E27FC236}">
                <a16:creationId xmlns:a16="http://schemas.microsoft.com/office/drawing/2014/main" id="{0743324C-15C7-4DD5-A3A0-16EE63BFADF6}"/>
              </a:ext>
            </a:extLst>
          </p:cNvPr>
          <p:cNvSpPr>
            <a:spLocks/>
          </p:cNvSpPr>
          <p:nvPr/>
        </p:nvSpPr>
        <p:spPr bwMode="auto">
          <a:xfrm>
            <a:off x="551262" y="4899518"/>
            <a:ext cx="463200" cy="461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4" name="AutoShape 41">
            <a:extLst>
              <a:ext uri="{FF2B5EF4-FFF2-40B4-BE49-F238E27FC236}">
                <a16:creationId xmlns:a16="http://schemas.microsoft.com/office/drawing/2014/main" id="{2AB9DD09-96C5-40A8-BCBA-C25F43B24333}"/>
              </a:ext>
            </a:extLst>
          </p:cNvPr>
          <p:cNvSpPr>
            <a:spLocks/>
          </p:cNvSpPr>
          <p:nvPr/>
        </p:nvSpPr>
        <p:spPr bwMode="auto">
          <a:xfrm>
            <a:off x="552120" y="5765940"/>
            <a:ext cx="463200" cy="4614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extLst>
      <p:ext uri="{BB962C8B-B14F-4D97-AF65-F5344CB8AC3E}">
        <p14:creationId xmlns:p14="http://schemas.microsoft.com/office/powerpoint/2010/main" val="27474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145E38-97A5-4E0A-A976-56B66786CC02}"/>
              </a:ext>
            </a:extLst>
          </p:cNvPr>
          <p:cNvSpPr>
            <a:spLocks noGrp="1"/>
          </p:cNvSpPr>
          <p:nvPr>
            <p:ph type="ctrTitle"/>
          </p:nvPr>
        </p:nvSpPr>
        <p:spPr>
          <a:xfrm>
            <a:off x="659094" y="1459839"/>
            <a:ext cx="4347673" cy="1381124"/>
          </a:xfrm>
        </p:spPr>
        <p:txBody>
          <a:bodyPr/>
          <a:lstStyle/>
          <a:p>
            <a:r>
              <a:rPr lang="en-US" dirty="0"/>
              <a:t>NAAA’s Programs and Services</a:t>
            </a:r>
          </a:p>
        </p:txBody>
      </p:sp>
      <p:sp>
        <p:nvSpPr>
          <p:cNvPr id="5" name="Subtitle 4">
            <a:extLst>
              <a:ext uri="{FF2B5EF4-FFF2-40B4-BE49-F238E27FC236}">
                <a16:creationId xmlns:a16="http://schemas.microsoft.com/office/drawing/2014/main" id="{B45BDDA3-E35A-4F8A-82E6-95AB9ACE7E9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41611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F9A017-822A-4E02-B9A7-B67AECF7D7D6}"/>
              </a:ext>
            </a:extLst>
          </p:cNvPr>
          <p:cNvSpPr>
            <a:spLocks noGrp="1"/>
          </p:cNvSpPr>
          <p:nvPr>
            <p:ph type="title"/>
          </p:nvPr>
        </p:nvSpPr>
        <p:spPr/>
        <p:txBody>
          <a:bodyPr/>
          <a:lstStyle/>
          <a:p>
            <a:r>
              <a:rPr lang="en-US" dirty="0"/>
              <a:t>NAAA’s Education Program</a:t>
            </a:r>
          </a:p>
        </p:txBody>
      </p:sp>
      <p:sp>
        <p:nvSpPr>
          <p:cNvPr id="3" name="Content Placeholder 2"/>
          <p:cNvSpPr>
            <a:spLocks noGrp="1"/>
          </p:cNvSpPr>
          <p:nvPr>
            <p:ph idx="1"/>
          </p:nvPr>
        </p:nvSpPr>
        <p:spPr>
          <a:xfrm>
            <a:off x="1346164" y="2659007"/>
            <a:ext cx="7312414" cy="4351338"/>
          </a:xfrm>
        </p:spPr>
        <p:txBody>
          <a:bodyPr>
            <a:noAutofit/>
          </a:bodyPr>
          <a:lstStyle/>
          <a:p>
            <a:pPr marL="0" indent="0">
              <a:spcAft>
                <a:spcPts val="600"/>
              </a:spcAft>
              <a:buNone/>
            </a:pPr>
            <a:r>
              <a:rPr lang="en-US" sz="2400" dirty="0"/>
              <a:t>The program provides pilots continuing education about safety, security and drift mitigation</a:t>
            </a:r>
          </a:p>
          <a:p>
            <a:pPr marL="0" indent="0">
              <a:spcAft>
                <a:spcPts val="600"/>
              </a:spcAft>
              <a:buNone/>
            </a:pPr>
            <a:r>
              <a:rPr lang="en-US" sz="2400" dirty="0"/>
              <a:t>PAASS program receives EPA support and reaches approximately 2,000 aerial applicators annually</a:t>
            </a:r>
          </a:p>
          <a:p>
            <a:pPr marL="0" indent="0">
              <a:spcAft>
                <a:spcPts val="600"/>
              </a:spcAft>
              <a:buNone/>
            </a:pPr>
            <a:r>
              <a:rPr lang="en-US" sz="2400" dirty="0"/>
              <a:t>Since 1998 when PAASS first hit the stage, aerial drift incidents have decreased 26%; </a:t>
            </a:r>
            <a:r>
              <a:rPr lang="en-US" sz="2400" dirty="0" err="1"/>
              <a:t>ag</a:t>
            </a:r>
            <a:r>
              <a:rPr lang="en-US" sz="2400" dirty="0"/>
              <a:t> aviation accidents have decreased 20.63% per 100,000 hours flown.</a:t>
            </a:r>
          </a:p>
          <a:p>
            <a:pPr marL="0" indent="0">
              <a:spcAft>
                <a:spcPts val="600"/>
              </a:spcAft>
              <a:buNone/>
            </a:pPr>
            <a:endParaRPr lang="en-US" sz="2400" dirty="0"/>
          </a:p>
        </p:txBody>
      </p:sp>
      <p:sp>
        <p:nvSpPr>
          <p:cNvPr id="6" name="AutoShape 41"/>
          <p:cNvSpPr>
            <a:spLocks/>
          </p:cNvSpPr>
          <p:nvPr/>
        </p:nvSpPr>
        <p:spPr bwMode="auto">
          <a:xfrm>
            <a:off x="629037" y="3664352"/>
            <a:ext cx="717127" cy="7144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7" name="AutoShape 41"/>
          <p:cNvSpPr>
            <a:spLocks/>
          </p:cNvSpPr>
          <p:nvPr/>
        </p:nvSpPr>
        <p:spPr bwMode="auto">
          <a:xfrm>
            <a:off x="629038" y="2714552"/>
            <a:ext cx="717127" cy="7144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8" name="AutoShape 41"/>
          <p:cNvSpPr>
            <a:spLocks/>
          </p:cNvSpPr>
          <p:nvPr/>
        </p:nvSpPr>
        <p:spPr bwMode="auto">
          <a:xfrm>
            <a:off x="629037" y="4644053"/>
            <a:ext cx="717127" cy="7144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FFC000"/>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pic>
        <p:nvPicPr>
          <p:cNvPr id="15" name="Picture 14" descr="A picture containing sitting, bench&#10;&#10;Description generated with high confidence">
            <a:extLst>
              <a:ext uri="{FF2B5EF4-FFF2-40B4-BE49-F238E27FC236}">
                <a16:creationId xmlns:a16="http://schemas.microsoft.com/office/drawing/2014/main" id="{4E3EFE09-F2E8-4449-A9E8-80B1F71E8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033" y="865324"/>
            <a:ext cx="5851672" cy="1649276"/>
          </a:xfrm>
          <a:prstGeom prst="rect">
            <a:avLst/>
          </a:prstGeom>
        </p:spPr>
      </p:pic>
    </p:spTree>
    <p:extLst>
      <p:ext uri="{BB962C8B-B14F-4D97-AF65-F5344CB8AC3E}">
        <p14:creationId xmlns:p14="http://schemas.microsoft.com/office/powerpoint/2010/main" val="26618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0250EC-0BDC-42FF-A1DD-1DD007476791}"/>
              </a:ext>
            </a:extLst>
          </p:cNvPr>
          <p:cNvSpPr>
            <a:spLocks noGrp="1"/>
          </p:cNvSpPr>
          <p:nvPr>
            <p:ph type="title"/>
          </p:nvPr>
        </p:nvSpPr>
        <p:spPr/>
        <p:txBody>
          <a:bodyPr/>
          <a:lstStyle/>
          <a:p>
            <a:r>
              <a:rPr lang="en-US" dirty="0"/>
              <a:t>NAAA’s Operation S.A.F.E. Program</a:t>
            </a:r>
          </a:p>
        </p:txBody>
      </p:sp>
      <p:sp>
        <p:nvSpPr>
          <p:cNvPr id="3" name="Content Placeholder 2"/>
          <p:cNvSpPr>
            <a:spLocks noGrp="1"/>
          </p:cNvSpPr>
          <p:nvPr>
            <p:ph idx="1"/>
          </p:nvPr>
        </p:nvSpPr>
        <p:spPr>
          <a:xfrm>
            <a:off x="628498" y="2024137"/>
            <a:ext cx="4699706" cy="4351338"/>
          </a:xfrm>
        </p:spPr>
        <p:txBody>
          <a:bodyPr>
            <a:normAutofit/>
          </a:bodyPr>
          <a:lstStyle/>
          <a:p>
            <a:pPr marL="0" indent="0">
              <a:spcBef>
                <a:spcPts val="0"/>
              </a:spcBef>
              <a:buNone/>
            </a:pPr>
            <a:r>
              <a:rPr lang="en-US" sz="2400" dirty="0"/>
              <a:t>The Operation S.A.F.E. program enables aerial applicators to attend fly-in clinics and have their aircraft professionally analyzed for spray pattern uniformity and droplet size.  This minimizes drift and maximizes the efficacy of the application.</a:t>
            </a:r>
          </a:p>
          <a:p>
            <a:pPr marL="0" indent="0">
              <a:buNone/>
            </a:pPr>
            <a:endParaRPr lang="en-US" sz="2400"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639" y="1905000"/>
            <a:ext cx="2971801" cy="1981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367" r="28571"/>
          <a:stretch/>
        </p:blipFill>
        <p:spPr bwMode="auto">
          <a:xfrm>
            <a:off x="6124576" y="3886200"/>
            <a:ext cx="300037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530" y="871494"/>
            <a:ext cx="8458200" cy="954107"/>
          </a:xfrm>
          <a:prstGeom prst="rect">
            <a:avLst/>
          </a:prstGeom>
          <a:noFill/>
        </p:spPr>
        <p:txBody>
          <a:bodyPr wrap="square" rtlCol="0">
            <a:spAutoFit/>
          </a:bodyPr>
          <a:lstStyle/>
          <a:p>
            <a:pPr algn="ctr"/>
            <a:br>
              <a:rPr lang="en-US" sz="2800" b="1" dirty="0">
                <a:latin typeface="Gill Sans MT" panose="020B0502020104020203" pitchFamily="34" charset="0"/>
              </a:rPr>
            </a:br>
            <a:r>
              <a:rPr lang="en-US" sz="2800" b="1" dirty="0">
                <a:latin typeface="Gill Sans MT" panose="020B0502020104020203" pitchFamily="34" charset="0"/>
              </a:rPr>
              <a:t>Self-regulating Application &amp; Flight Efficiency</a:t>
            </a:r>
          </a:p>
        </p:txBody>
      </p:sp>
      <p:pic>
        <p:nvPicPr>
          <p:cNvPr id="9" name="Picture 8">
            <a:extLst>
              <a:ext uri="{FF2B5EF4-FFF2-40B4-BE49-F238E27FC236}">
                <a16:creationId xmlns:a16="http://schemas.microsoft.com/office/drawing/2014/main" id="{22CCC43D-1171-4BE5-A50C-AC8AFFC07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104" y="4522089"/>
            <a:ext cx="2247560" cy="2051922"/>
          </a:xfrm>
          <a:prstGeom prst="rect">
            <a:avLst/>
          </a:prstGeom>
        </p:spPr>
      </p:pic>
    </p:spTree>
    <p:extLst>
      <p:ext uri="{BB962C8B-B14F-4D97-AF65-F5344CB8AC3E}">
        <p14:creationId xmlns:p14="http://schemas.microsoft.com/office/powerpoint/2010/main" val="3719118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8CB36-785A-431A-AB7E-218589DC0955}"/>
              </a:ext>
            </a:extLst>
          </p:cNvPr>
          <p:cNvSpPr>
            <a:spLocks noGrp="1"/>
          </p:cNvSpPr>
          <p:nvPr>
            <p:ph type="ctrTitle"/>
          </p:nvPr>
        </p:nvSpPr>
        <p:spPr>
          <a:xfrm>
            <a:off x="611036" y="1143588"/>
            <a:ext cx="4347673" cy="1381124"/>
          </a:xfrm>
        </p:spPr>
        <p:txBody>
          <a:bodyPr/>
          <a:lstStyle/>
          <a:p>
            <a:r>
              <a:rPr lang="en-US" dirty="0"/>
              <a:t>NAAA’s Policy Initiatives</a:t>
            </a:r>
          </a:p>
        </p:txBody>
      </p:sp>
      <p:sp>
        <p:nvSpPr>
          <p:cNvPr id="5" name="Subtitle 4">
            <a:extLst>
              <a:ext uri="{FF2B5EF4-FFF2-40B4-BE49-F238E27FC236}">
                <a16:creationId xmlns:a16="http://schemas.microsoft.com/office/drawing/2014/main" id="{DDB6CE28-C3B1-4EBC-9050-D2526B725C7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7383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B251-70DE-4F64-97CC-B2EA5065D5B4}"/>
              </a:ext>
            </a:extLst>
          </p:cNvPr>
          <p:cNvSpPr>
            <a:spLocks noGrp="1"/>
          </p:cNvSpPr>
          <p:nvPr>
            <p:ph type="title"/>
          </p:nvPr>
        </p:nvSpPr>
        <p:spPr/>
        <p:txBody>
          <a:bodyPr/>
          <a:lstStyle/>
          <a:p>
            <a:r>
              <a:rPr lang="en-US" dirty="0"/>
              <a:t>Aerial Application History</a:t>
            </a:r>
          </a:p>
        </p:txBody>
      </p:sp>
      <p:pic>
        <p:nvPicPr>
          <p:cNvPr id="4" name="Picture 2">
            <a:extLst>
              <a:ext uri="{FF2B5EF4-FFF2-40B4-BE49-F238E27FC236}">
                <a16:creationId xmlns:a16="http://schemas.microsoft.com/office/drawing/2014/main" id="{E39B8AB9-0516-4DCE-854D-62A8128CA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91188"/>
            <a:ext cx="3382181" cy="21363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ubtitle 2">
            <a:extLst>
              <a:ext uri="{FF2B5EF4-FFF2-40B4-BE49-F238E27FC236}">
                <a16:creationId xmlns:a16="http://schemas.microsoft.com/office/drawing/2014/main" id="{89663CDE-F214-4BE4-98ED-05DC86F2104D}"/>
              </a:ext>
            </a:extLst>
          </p:cNvPr>
          <p:cNvSpPr txBox="1">
            <a:spLocks/>
          </p:cNvSpPr>
          <p:nvPr/>
        </p:nvSpPr>
        <p:spPr>
          <a:xfrm>
            <a:off x="4484904" y="1299766"/>
            <a:ext cx="4659096" cy="221400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b="1" dirty="0">
                <a:solidFill>
                  <a:schemeClr val="tx1"/>
                </a:solidFill>
                <a:latin typeface="Gill Sans MT" panose="020B0502020104020203" pitchFamily="34" charset="0"/>
              </a:rPr>
              <a:t>1921</a:t>
            </a:r>
          </a:p>
          <a:p>
            <a:pPr algn="l">
              <a:lnSpc>
                <a:spcPct val="100000"/>
              </a:lnSpc>
            </a:pPr>
            <a:r>
              <a:rPr lang="en-US" b="1" dirty="0">
                <a:solidFill>
                  <a:schemeClr val="tx1"/>
                </a:solidFill>
                <a:latin typeface="Gill Sans MT" panose="020B0502020104020203" pitchFamily="34" charset="0"/>
              </a:rPr>
              <a:t>World’s 1</a:t>
            </a:r>
            <a:r>
              <a:rPr lang="en-US" b="1" baseline="30000" dirty="0">
                <a:solidFill>
                  <a:schemeClr val="tx1"/>
                </a:solidFill>
                <a:latin typeface="Gill Sans MT" panose="020B0502020104020203" pitchFamily="34" charset="0"/>
              </a:rPr>
              <a:t>st</a:t>
            </a:r>
            <a:r>
              <a:rPr lang="en-US" b="1" dirty="0">
                <a:solidFill>
                  <a:schemeClr val="tx1"/>
                </a:solidFill>
                <a:latin typeface="Gill Sans MT" panose="020B0502020104020203" pitchFamily="34" charset="0"/>
              </a:rPr>
              <a:t> Aerial Application</a:t>
            </a:r>
          </a:p>
          <a:p>
            <a:pPr algn="l">
              <a:lnSpc>
                <a:spcPct val="100000"/>
              </a:lnSpc>
            </a:pPr>
            <a:r>
              <a:rPr lang="en-US" dirty="0">
                <a:solidFill>
                  <a:schemeClr val="tx1"/>
                </a:solidFill>
                <a:latin typeface="Gill Sans MT" panose="020B0502020104020203" pitchFamily="34" charset="0"/>
              </a:rPr>
              <a:t>Lt. John Macready spread lead arsenate dust over catalpa trees in Ohio</a:t>
            </a:r>
            <a:endParaRPr lang="en-US" dirty="0">
              <a:solidFill>
                <a:schemeClr val="tx1"/>
              </a:solidFill>
              <a:latin typeface="Gill Sans MT" panose="020B0502020104020203" pitchFamily="34" charset="0"/>
              <a:ea typeface="Lato Light" charset="0"/>
              <a:cs typeface="Lato Light" charset="0"/>
            </a:endParaRPr>
          </a:p>
        </p:txBody>
      </p:sp>
      <p:sp>
        <p:nvSpPr>
          <p:cNvPr id="6" name="Subtitle 2">
            <a:extLst>
              <a:ext uri="{FF2B5EF4-FFF2-40B4-BE49-F238E27FC236}">
                <a16:creationId xmlns:a16="http://schemas.microsoft.com/office/drawing/2014/main" id="{91B44E63-AD81-4356-AECD-0C3F9F678FB8}"/>
              </a:ext>
            </a:extLst>
          </p:cNvPr>
          <p:cNvSpPr txBox="1">
            <a:spLocks/>
          </p:cNvSpPr>
          <p:nvPr/>
        </p:nvSpPr>
        <p:spPr>
          <a:xfrm>
            <a:off x="-1295400" y="3639916"/>
            <a:ext cx="5562600" cy="2214006"/>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00000"/>
              </a:lnSpc>
            </a:pPr>
            <a:r>
              <a:rPr lang="en-US" b="1" dirty="0">
                <a:solidFill>
                  <a:schemeClr val="tx1"/>
                </a:solidFill>
                <a:latin typeface="Gill Sans MT" panose="020B0502020104020203" pitchFamily="34" charset="0"/>
              </a:rPr>
              <a:t>1923</a:t>
            </a:r>
          </a:p>
          <a:p>
            <a:pPr algn="r">
              <a:lnSpc>
                <a:spcPct val="100000"/>
              </a:lnSpc>
            </a:pPr>
            <a:r>
              <a:rPr lang="en-US" b="1" dirty="0">
                <a:solidFill>
                  <a:schemeClr val="tx1"/>
                </a:solidFill>
                <a:latin typeface="Gill Sans MT" panose="020B0502020104020203" pitchFamily="34" charset="0"/>
              </a:rPr>
              <a:t>1</a:t>
            </a:r>
            <a:r>
              <a:rPr lang="en-US" b="1" baseline="30000" dirty="0">
                <a:solidFill>
                  <a:schemeClr val="tx1"/>
                </a:solidFill>
                <a:latin typeface="Gill Sans MT" panose="020B0502020104020203" pitchFamily="34" charset="0"/>
              </a:rPr>
              <a:t>st</a:t>
            </a:r>
            <a:r>
              <a:rPr lang="en-US" b="1" dirty="0">
                <a:solidFill>
                  <a:schemeClr val="tx1"/>
                </a:solidFill>
                <a:latin typeface="Gill Sans MT" panose="020B0502020104020203" pitchFamily="34" charset="0"/>
              </a:rPr>
              <a:t> Commercial Application</a:t>
            </a:r>
          </a:p>
          <a:p>
            <a:pPr algn="r">
              <a:lnSpc>
                <a:spcPct val="100000"/>
              </a:lnSpc>
            </a:pPr>
            <a:r>
              <a:rPr lang="en-US" dirty="0">
                <a:solidFill>
                  <a:schemeClr val="tx1"/>
                </a:solidFill>
                <a:latin typeface="Gill Sans MT" panose="020B0502020104020203" pitchFamily="34" charset="0"/>
              </a:rPr>
              <a:t>By Huff-</a:t>
            </a:r>
            <a:r>
              <a:rPr lang="en-US" dirty="0" err="1">
                <a:solidFill>
                  <a:schemeClr val="tx1"/>
                </a:solidFill>
                <a:latin typeface="Gill Sans MT" panose="020B0502020104020203" pitchFamily="34" charset="0"/>
              </a:rPr>
              <a:t>Daland</a:t>
            </a:r>
            <a:r>
              <a:rPr lang="en-US" dirty="0">
                <a:solidFill>
                  <a:schemeClr val="tx1"/>
                </a:solidFill>
                <a:latin typeface="Gill Sans MT" panose="020B0502020104020203" pitchFamily="34" charset="0"/>
              </a:rPr>
              <a:t> Dusters, </a:t>
            </a:r>
            <a:br>
              <a:rPr lang="en-US" dirty="0">
                <a:solidFill>
                  <a:schemeClr val="tx1"/>
                </a:solidFill>
                <a:latin typeface="Gill Sans MT" panose="020B0502020104020203" pitchFamily="34" charset="0"/>
              </a:rPr>
            </a:br>
            <a:r>
              <a:rPr lang="en-US" dirty="0">
                <a:solidFill>
                  <a:schemeClr val="tx1"/>
                </a:solidFill>
                <a:latin typeface="Gill Sans MT" panose="020B0502020104020203" pitchFamily="34" charset="0"/>
              </a:rPr>
              <a:t>Inc. – the forerunner to </a:t>
            </a:r>
            <a:br>
              <a:rPr lang="en-US" dirty="0">
                <a:solidFill>
                  <a:schemeClr val="tx1"/>
                </a:solidFill>
                <a:latin typeface="Gill Sans MT" panose="020B0502020104020203" pitchFamily="34" charset="0"/>
              </a:rPr>
            </a:br>
            <a:r>
              <a:rPr lang="en-US" dirty="0">
                <a:solidFill>
                  <a:schemeClr val="tx1"/>
                </a:solidFill>
                <a:latin typeface="Gill Sans MT" panose="020B0502020104020203" pitchFamily="34" charset="0"/>
              </a:rPr>
              <a:t>Delta Air Lines</a:t>
            </a:r>
            <a:endParaRPr lang="en-US" dirty="0">
              <a:solidFill>
                <a:schemeClr val="tx1"/>
              </a:solidFill>
              <a:latin typeface="Gill Sans MT" panose="020B0502020104020203" pitchFamily="34" charset="0"/>
              <a:ea typeface="Lato Light" charset="0"/>
              <a:cs typeface="Lato Light" charset="0"/>
            </a:endParaRPr>
          </a:p>
        </p:txBody>
      </p:sp>
      <p:cxnSp>
        <p:nvCxnSpPr>
          <p:cNvPr id="7" name="Straight Connector 6">
            <a:extLst>
              <a:ext uri="{FF2B5EF4-FFF2-40B4-BE49-F238E27FC236}">
                <a16:creationId xmlns:a16="http://schemas.microsoft.com/office/drawing/2014/main" id="{53FA255A-3811-48C3-87E9-0B57A7F83097}"/>
              </a:ext>
            </a:extLst>
          </p:cNvPr>
          <p:cNvCxnSpPr/>
          <p:nvPr/>
        </p:nvCxnSpPr>
        <p:spPr>
          <a:xfrm>
            <a:off x="4419600" y="1673039"/>
            <a:ext cx="0" cy="4514800"/>
          </a:xfrm>
          <a:prstGeom prst="line">
            <a:avLst/>
          </a:prstGeom>
          <a:ln>
            <a:solidFill>
              <a:srgbClr val="9DD153"/>
            </a:solidFill>
          </a:ln>
        </p:spPr>
        <p:style>
          <a:lnRef idx="1">
            <a:schemeClr val="accent1"/>
          </a:lnRef>
          <a:fillRef idx="0">
            <a:schemeClr val="accent1"/>
          </a:fillRef>
          <a:effectRef idx="0">
            <a:schemeClr val="accent1"/>
          </a:effectRef>
          <a:fontRef idx="minor">
            <a:schemeClr val="tx1"/>
          </a:fontRef>
        </p:style>
      </p:cxnSp>
      <p:sp>
        <p:nvSpPr>
          <p:cNvPr id="8" name="Hexagon 7">
            <a:extLst>
              <a:ext uri="{FF2B5EF4-FFF2-40B4-BE49-F238E27FC236}">
                <a16:creationId xmlns:a16="http://schemas.microsoft.com/office/drawing/2014/main" id="{1C286734-56D9-484A-AF47-031F840A5CE9}"/>
              </a:ext>
            </a:extLst>
          </p:cNvPr>
          <p:cNvSpPr/>
          <p:nvPr/>
        </p:nvSpPr>
        <p:spPr>
          <a:xfrm rot="5400000">
            <a:off x="4241023" y="1361118"/>
            <a:ext cx="379558" cy="327205"/>
          </a:xfrm>
          <a:prstGeom prst="hexagon">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126ACFEB-B99C-4F5B-B58D-7D267AF5E713}"/>
              </a:ext>
            </a:extLst>
          </p:cNvPr>
          <p:cNvSpPr/>
          <p:nvPr/>
        </p:nvSpPr>
        <p:spPr>
          <a:xfrm rot="5400000">
            <a:off x="4229820" y="3702685"/>
            <a:ext cx="379558" cy="327205"/>
          </a:xfrm>
          <a:prstGeom prst="hexagon">
            <a:avLst/>
          </a:prstGeom>
          <a:solidFill>
            <a:srgbClr val="0A3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E360B9-AB7A-43E2-A6D5-C20191406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257" y="4056067"/>
            <a:ext cx="3178390" cy="2061966"/>
          </a:xfrm>
          <a:prstGeom prst="rect">
            <a:avLst/>
          </a:prstGeom>
          <a:effectLst>
            <a:softEdge rad="112522"/>
          </a:effectLst>
        </p:spPr>
      </p:pic>
    </p:spTree>
    <p:extLst>
      <p:ext uri="{BB962C8B-B14F-4D97-AF65-F5344CB8AC3E}">
        <p14:creationId xmlns:p14="http://schemas.microsoft.com/office/powerpoint/2010/main" val="4083201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NAAA’s Priority Issues</a:t>
            </a:r>
          </a:p>
        </p:txBody>
      </p:sp>
      <p:sp>
        <p:nvSpPr>
          <p:cNvPr id="3" name="Content Placeholder 2"/>
          <p:cNvSpPr>
            <a:spLocks noGrp="1"/>
          </p:cNvSpPr>
          <p:nvPr>
            <p:ph idx="1"/>
          </p:nvPr>
        </p:nvSpPr>
        <p:spPr/>
        <p:txBody>
          <a:bodyPr>
            <a:normAutofit/>
          </a:bodyPr>
          <a:lstStyle/>
          <a:p>
            <a:pPr marL="0" indent="0">
              <a:buNone/>
            </a:pPr>
            <a:r>
              <a:rPr lang="en-US" sz="2800" b="1" dirty="0"/>
              <a:t>Fund Aerial Application Technology Research</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814" y="1941833"/>
            <a:ext cx="2969692" cy="21654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12"/>
          <p:cNvSpPr>
            <a:spLocks/>
          </p:cNvSpPr>
          <p:nvPr/>
        </p:nvSpPr>
        <p:spPr bwMode="auto">
          <a:xfrm>
            <a:off x="526923" y="2445822"/>
            <a:ext cx="685800" cy="754578"/>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75A4AF"/>
          </a:solidFill>
          <a:ln>
            <a:noFill/>
          </a:ln>
          <a:effectLst/>
        </p:spPr>
        <p:txBody>
          <a:bodyPr lIns="101578" tIns="101578" rIns="101578" bIns="101578" anchor="ctr"/>
          <a:lstStyle/>
          <a:p>
            <a:pPr defTabSz="914195">
              <a:defRPr/>
            </a:pPr>
            <a:endParaRPr lang="es-ES" sz="58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4" name="TextBox 3"/>
          <p:cNvSpPr txBox="1"/>
          <p:nvPr/>
        </p:nvSpPr>
        <p:spPr>
          <a:xfrm>
            <a:off x="1430714" y="2209800"/>
            <a:ext cx="4934432" cy="4154984"/>
          </a:xfrm>
          <a:prstGeom prst="rect">
            <a:avLst/>
          </a:prstGeom>
          <a:noFill/>
        </p:spPr>
        <p:txBody>
          <a:bodyPr wrap="square" rtlCol="0">
            <a:spAutoFit/>
          </a:bodyPr>
          <a:lstStyle/>
          <a:p>
            <a:r>
              <a:rPr lang="en-US" sz="2400" dirty="0">
                <a:latin typeface="Gill Sans MT" panose="020B0502020104020203" pitchFamily="34" charset="0"/>
              </a:rPr>
              <a:t>Federal funding for aerial </a:t>
            </a:r>
            <a:br>
              <a:rPr lang="en-US" sz="2400" dirty="0">
                <a:latin typeface="Gill Sans MT" panose="020B0502020104020203" pitchFamily="34" charset="0"/>
              </a:rPr>
            </a:br>
            <a:r>
              <a:rPr lang="en-US" sz="2400" dirty="0">
                <a:latin typeface="Gill Sans MT" panose="020B0502020104020203" pitchFamily="34" charset="0"/>
              </a:rPr>
              <a:t>application improves the </a:t>
            </a:r>
            <a:br>
              <a:rPr lang="en-US" sz="2400" dirty="0">
                <a:latin typeface="Gill Sans MT" panose="020B0502020104020203" pitchFamily="34" charset="0"/>
              </a:rPr>
            </a:br>
            <a:r>
              <a:rPr lang="en-US" sz="2400" dirty="0">
                <a:latin typeface="Gill Sans MT" panose="020B0502020104020203" pitchFamily="34" charset="0"/>
              </a:rPr>
              <a:t>precision and efficacy of aerial </a:t>
            </a:r>
            <a:br>
              <a:rPr lang="en-US" sz="2400" dirty="0">
                <a:latin typeface="Gill Sans MT" panose="020B0502020104020203" pitchFamily="34" charset="0"/>
              </a:rPr>
            </a:br>
            <a:r>
              <a:rPr lang="en-US" sz="2400" dirty="0">
                <a:latin typeface="Gill Sans MT" panose="020B0502020104020203" pitchFamily="34" charset="0"/>
              </a:rPr>
              <a:t>application and shows the federal government recognize that aerial application is critical to ag production</a:t>
            </a:r>
          </a:p>
          <a:p>
            <a:endParaRPr lang="en-US" sz="2400" dirty="0">
              <a:latin typeface="Gill Sans MT" panose="020B0502020104020203" pitchFamily="34" charset="0"/>
            </a:endParaRPr>
          </a:p>
          <a:p>
            <a:r>
              <a:rPr lang="en-US" sz="2400" dirty="0">
                <a:latin typeface="Gill Sans MT" panose="020B0502020104020203" pitchFamily="34" charset="0"/>
              </a:rPr>
              <a:t>USDA economists have found that every dollar invested in ag research has a $20 return to the economy</a:t>
            </a:r>
          </a:p>
          <a:p>
            <a:endParaRPr lang="en-US" sz="2400" dirty="0">
              <a:latin typeface="Gill Sans MT" panose="020B0502020104020203" pitchFamily="34" charset="0"/>
            </a:endParaRPr>
          </a:p>
        </p:txBody>
      </p:sp>
      <p:grpSp>
        <p:nvGrpSpPr>
          <p:cNvPr id="9" name="Group 8"/>
          <p:cNvGrpSpPr/>
          <p:nvPr/>
        </p:nvGrpSpPr>
        <p:grpSpPr>
          <a:xfrm>
            <a:off x="381000" y="4445000"/>
            <a:ext cx="977645" cy="965200"/>
            <a:chOff x="5157788" y="2905126"/>
            <a:chExt cx="488950" cy="482600"/>
          </a:xfrm>
          <a:solidFill>
            <a:srgbClr val="9DD153"/>
          </a:solidFill>
        </p:grpSpPr>
        <p:sp>
          <p:nvSpPr>
            <p:cNvPr id="10" name="Freeform 53"/>
            <p:cNvSpPr>
              <a:spLocks noEditPoints="1"/>
            </p:cNvSpPr>
            <p:nvPr/>
          </p:nvSpPr>
          <p:spPr bwMode="auto">
            <a:xfrm>
              <a:off x="5157788" y="2905126"/>
              <a:ext cx="488950" cy="48260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54"/>
            <p:cNvSpPr>
              <a:spLocks noEditPoints="1"/>
            </p:cNvSpPr>
            <p:nvPr/>
          </p:nvSpPr>
          <p:spPr bwMode="auto">
            <a:xfrm>
              <a:off x="5334000" y="3074988"/>
              <a:ext cx="131762" cy="134938"/>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55"/>
            <p:cNvSpPr>
              <a:spLocks/>
            </p:cNvSpPr>
            <p:nvPr/>
          </p:nvSpPr>
          <p:spPr bwMode="auto">
            <a:xfrm>
              <a:off x="5322888" y="3236913"/>
              <a:ext cx="71437"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56"/>
            <p:cNvSpPr>
              <a:spLocks/>
            </p:cNvSpPr>
            <p:nvPr/>
          </p:nvSpPr>
          <p:spPr bwMode="auto">
            <a:xfrm>
              <a:off x="5408613" y="2981326"/>
              <a:ext cx="76200" cy="77788"/>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4" name="Picture 13" descr="A close up of a sign&#10;&#10;Description generated with high confidence">
            <a:extLst>
              <a:ext uri="{FF2B5EF4-FFF2-40B4-BE49-F238E27FC236}">
                <a16:creationId xmlns:a16="http://schemas.microsoft.com/office/drawing/2014/main" id="{6E43EAC0-AD53-4F02-B7EB-4745C6CC2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084" y="4734380"/>
            <a:ext cx="1821802" cy="1485898"/>
          </a:xfrm>
          <a:prstGeom prst="rect">
            <a:avLst/>
          </a:prstGeom>
        </p:spPr>
      </p:pic>
    </p:spTree>
    <p:extLst>
      <p:ext uri="{BB962C8B-B14F-4D97-AF65-F5344CB8AC3E}">
        <p14:creationId xmlns:p14="http://schemas.microsoft.com/office/powerpoint/2010/main" val="28476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NAAA’s Priority Issues</a:t>
            </a:r>
          </a:p>
        </p:txBody>
      </p:sp>
      <p:sp>
        <p:nvSpPr>
          <p:cNvPr id="3" name="Content Placeholder 2"/>
          <p:cNvSpPr>
            <a:spLocks noGrp="1"/>
          </p:cNvSpPr>
          <p:nvPr>
            <p:ph idx="1"/>
          </p:nvPr>
        </p:nvSpPr>
        <p:spPr>
          <a:xfrm>
            <a:off x="631321" y="1095285"/>
            <a:ext cx="7886700" cy="553975"/>
          </a:xfrm>
        </p:spPr>
        <p:txBody>
          <a:bodyPr/>
          <a:lstStyle/>
          <a:p>
            <a:pPr marL="0" indent="0" algn="ctr">
              <a:buNone/>
            </a:pPr>
            <a:r>
              <a:rPr lang="en-US" sz="2800" b="1" dirty="0"/>
              <a:t>Taxes and User Fees</a:t>
            </a:r>
          </a:p>
          <a:p>
            <a:pPr algn="ctr"/>
            <a:endParaRPr lang="en-US" dirty="0"/>
          </a:p>
        </p:txBody>
      </p:sp>
      <p:sp>
        <p:nvSpPr>
          <p:cNvPr id="9" name="TextBox 8"/>
          <p:cNvSpPr txBox="1"/>
          <p:nvPr/>
        </p:nvSpPr>
        <p:spPr>
          <a:xfrm>
            <a:off x="1344592" y="1769532"/>
            <a:ext cx="7086600" cy="4524315"/>
          </a:xfrm>
          <a:prstGeom prst="rect">
            <a:avLst/>
          </a:prstGeom>
          <a:noFill/>
        </p:spPr>
        <p:txBody>
          <a:bodyPr wrap="square" rtlCol="0">
            <a:spAutoFit/>
          </a:bodyPr>
          <a:lstStyle/>
          <a:p>
            <a:pPr lvl="1"/>
            <a:r>
              <a:rPr lang="en-US" sz="2400" dirty="0">
                <a:latin typeface="Gill Sans MT" panose="020B0502020104020203" pitchFamily="34" charset="0"/>
              </a:rPr>
              <a:t>The majority of ag aircraft do not use public airports and rarely show up on the nation’s air traffic control system</a:t>
            </a:r>
          </a:p>
          <a:p>
            <a:pPr lvl="1"/>
            <a:endParaRPr lang="en-US" sz="2400" dirty="0">
              <a:latin typeface="Gill Sans MT" panose="020B0502020104020203" pitchFamily="34" charset="0"/>
            </a:endParaRPr>
          </a:p>
          <a:p>
            <a:pPr lvl="1"/>
            <a:r>
              <a:rPr lang="en-US" sz="2400" dirty="0">
                <a:latin typeface="Gill Sans MT" panose="020B0502020104020203" pitchFamily="34" charset="0"/>
              </a:rPr>
              <a:t>As such, NAAA has successfully urged multiple presidential administrations and the U.S. Congress to exempt ag aviation from user fees and to preserve the federal excise tax policy affecting fuel used for ag aviation purposes.  </a:t>
            </a:r>
          </a:p>
          <a:p>
            <a:pPr lvl="1"/>
            <a:endParaRPr lang="en-US" sz="2400" dirty="0">
              <a:latin typeface="Gill Sans MT" panose="020B0502020104020203" pitchFamily="34" charset="0"/>
            </a:endParaRPr>
          </a:p>
          <a:p>
            <a:pPr lvl="1"/>
            <a:r>
              <a:rPr lang="en-US" sz="2400" dirty="0">
                <a:latin typeface="Gill Sans MT" panose="020B0502020104020203" pitchFamily="34" charset="0"/>
              </a:rPr>
              <a:t>This has resulted in the industry avoiding millions of dollars in costs each year.</a:t>
            </a:r>
          </a:p>
        </p:txBody>
      </p:sp>
      <p:grpSp>
        <p:nvGrpSpPr>
          <p:cNvPr id="10" name="Group 9"/>
          <p:cNvGrpSpPr/>
          <p:nvPr/>
        </p:nvGrpSpPr>
        <p:grpSpPr>
          <a:xfrm>
            <a:off x="910747" y="5418581"/>
            <a:ext cx="742881" cy="733424"/>
            <a:chOff x="5157788" y="2905126"/>
            <a:chExt cx="488950" cy="482600"/>
          </a:xfrm>
          <a:solidFill>
            <a:srgbClr val="9DD153"/>
          </a:solidFill>
        </p:grpSpPr>
        <p:sp>
          <p:nvSpPr>
            <p:cNvPr id="11" name="Freeform 53"/>
            <p:cNvSpPr>
              <a:spLocks noEditPoints="1"/>
            </p:cNvSpPr>
            <p:nvPr/>
          </p:nvSpPr>
          <p:spPr bwMode="auto">
            <a:xfrm>
              <a:off x="5157788" y="2905126"/>
              <a:ext cx="488950" cy="482600"/>
            </a:xfrm>
            <a:custGeom>
              <a:avLst/>
              <a:gdLst>
                <a:gd name="T0" fmla="*/ 127 w 130"/>
                <a:gd name="T1" fmla="*/ 42 h 128"/>
                <a:gd name="T2" fmla="*/ 87 w 130"/>
                <a:gd name="T3" fmla="*/ 2 h 128"/>
                <a:gd name="T4" fmla="*/ 79 w 130"/>
                <a:gd name="T5" fmla="*/ 0 h 128"/>
                <a:gd name="T6" fmla="*/ 75 w 130"/>
                <a:gd name="T7" fmla="*/ 2 h 128"/>
                <a:gd name="T8" fmla="*/ 73 w 130"/>
                <a:gd name="T9" fmla="*/ 6 h 128"/>
                <a:gd name="T10" fmla="*/ 64 w 130"/>
                <a:gd name="T11" fmla="*/ 21 h 128"/>
                <a:gd name="T12" fmla="*/ 41 w 130"/>
                <a:gd name="T13" fmla="*/ 37 h 128"/>
                <a:gd name="T14" fmla="*/ 15 w 130"/>
                <a:gd name="T15" fmla="*/ 55 h 128"/>
                <a:gd name="T16" fmla="*/ 1 w 130"/>
                <a:gd name="T17" fmla="*/ 78 h 128"/>
                <a:gd name="T18" fmla="*/ 3 w 130"/>
                <a:gd name="T19" fmla="*/ 86 h 128"/>
                <a:gd name="T20" fmla="*/ 43 w 130"/>
                <a:gd name="T21" fmla="*/ 126 h 128"/>
                <a:gd name="T22" fmla="*/ 51 w 130"/>
                <a:gd name="T23" fmla="*/ 128 h 128"/>
                <a:gd name="T24" fmla="*/ 55 w 130"/>
                <a:gd name="T25" fmla="*/ 126 h 128"/>
                <a:gd name="T26" fmla="*/ 57 w 130"/>
                <a:gd name="T27" fmla="*/ 122 h 128"/>
                <a:gd name="T28" fmla="*/ 66 w 130"/>
                <a:gd name="T29" fmla="*/ 107 h 128"/>
                <a:gd name="T30" fmla="*/ 89 w 130"/>
                <a:gd name="T31" fmla="*/ 91 h 128"/>
                <a:gd name="T32" fmla="*/ 115 w 130"/>
                <a:gd name="T33" fmla="*/ 73 h 128"/>
                <a:gd name="T34" fmla="*/ 129 w 130"/>
                <a:gd name="T35" fmla="*/ 50 h 128"/>
                <a:gd name="T36" fmla="*/ 127 w 130"/>
                <a:gd name="T37" fmla="*/ 42 h 128"/>
                <a:gd name="T38" fmla="*/ 49 w 130"/>
                <a:gd name="T39" fmla="*/ 120 h 128"/>
                <a:gd name="T40" fmla="*/ 9 w 130"/>
                <a:gd name="T41" fmla="*/ 80 h 128"/>
                <a:gd name="T42" fmla="*/ 81 w 130"/>
                <a:gd name="T43" fmla="*/ 8 h 128"/>
                <a:gd name="T44" fmla="*/ 121 w 130"/>
                <a:gd name="T45" fmla="*/ 48 h 128"/>
                <a:gd name="T46" fmla="*/ 49 w 130"/>
                <a:gd name="T4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0" h="128">
                  <a:moveTo>
                    <a:pt x="127" y="42"/>
                  </a:moveTo>
                  <a:cubicBezTo>
                    <a:pt x="87" y="2"/>
                    <a:pt x="87" y="2"/>
                    <a:pt x="87" y="2"/>
                  </a:cubicBezTo>
                  <a:cubicBezTo>
                    <a:pt x="85" y="0"/>
                    <a:pt x="82" y="0"/>
                    <a:pt x="79" y="0"/>
                  </a:cubicBezTo>
                  <a:cubicBezTo>
                    <a:pt x="78" y="1"/>
                    <a:pt x="76" y="1"/>
                    <a:pt x="75" y="2"/>
                  </a:cubicBezTo>
                  <a:cubicBezTo>
                    <a:pt x="74" y="3"/>
                    <a:pt x="74" y="4"/>
                    <a:pt x="73" y="6"/>
                  </a:cubicBezTo>
                  <a:cubicBezTo>
                    <a:pt x="72" y="12"/>
                    <a:pt x="68" y="17"/>
                    <a:pt x="64" y="21"/>
                  </a:cubicBezTo>
                  <a:cubicBezTo>
                    <a:pt x="58" y="27"/>
                    <a:pt x="50" y="32"/>
                    <a:pt x="41" y="37"/>
                  </a:cubicBezTo>
                  <a:cubicBezTo>
                    <a:pt x="32" y="42"/>
                    <a:pt x="23" y="48"/>
                    <a:pt x="15" y="55"/>
                  </a:cubicBezTo>
                  <a:cubicBezTo>
                    <a:pt x="8" y="62"/>
                    <a:pt x="4" y="69"/>
                    <a:pt x="1" y="78"/>
                  </a:cubicBezTo>
                  <a:cubicBezTo>
                    <a:pt x="0" y="80"/>
                    <a:pt x="1" y="84"/>
                    <a:pt x="3" y="86"/>
                  </a:cubicBezTo>
                  <a:cubicBezTo>
                    <a:pt x="43" y="126"/>
                    <a:pt x="43" y="126"/>
                    <a:pt x="43" y="126"/>
                  </a:cubicBezTo>
                  <a:cubicBezTo>
                    <a:pt x="45" y="128"/>
                    <a:pt x="48" y="128"/>
                    <a:pt x="51" y="128"/>
                  </a:cubicBezTo>
                  <a:cubicBezTo>
                    <a:pt x="52" y="127"/>
                    <a:pt x="54" y="127"/>
                    <a:pt x="55" y="126"/>
                  </a:cubicBezTo>
                  <a:cubicBezTo>
                    <a:pt x="56" y="125"/>
                    <a:pt x="56" y="124"/>
                    <a:pt x="57" y="122"/>
                  </a:cubicBezTo>
                  <a:cubicBezTo>
                    <a:pt x="58" y="116"/>
                    <a:pt x="62" y="111"/>
                    <a:pt x="66" y="107"/>
                  </a:cubicBezTo>
                  <a:cubicBezTo>
                    <a:pt x="72" y="101"/>
                    <a:pt x="80" y="96"/>
                    <a:pt x="89" y="91"/>
                  </a:cubicBezTo>
                  <a:cubicBezTo>
                    <a:pt x="98" y="86"/>
                    <a:pt x="107" y="80"/>
                    <a:pt x="115" y="73"/>
                  </a:cubicBezTo>
                  <a:cubicBezTo>
                    <a:pt x="122" y="66"/>
                    <a:pt x="126" y="59"/>
                    <a:pt x="129" y="50"/>
                  </a:cubicBezTo>
                  <a:cubicBezTo>
                    <a:pt x="130" y="48"/>
                    <a:pt x="129" y="44"/>
                    <a:pt x="127" y="42"/>
                  </a:cubicBezTo>
                  <a:close/>
                  <a:moveTo>
                    <a:pt x="49" y="120"/>
                  </a:moveTo>
                  <a:cubicBezTo>
                    <a:pt x="36" y="107"/>
                    <a:pt x="22" y="93"/>
                    <a:pt x="9" y="80"/>
                  </a:cubicBezTo>
                  <a:cubicBezTo>
                    <a:pt x="20" y="43"/>
                    <a:pt x="70" y="45"/>
                    <a:pt x="81" y="8"/>
                  </a:cubicBezTo>
                  <a:cubicBezTo>
                    <a:pt x="94" y="21"/>
                    <a:pt x="108" y="35"/>
                    <a:pt x="121" y="48"/>
                  </a:cubicBezTo>
                  <a:cubicBezTo>
                    <a:pt x="110" y="85"/>
                    <a:pt x="60" y="83"/>
                    <a:pt x="49" y="1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54"/>
            <p:cNvSpPr>
              <a:spLocks noEditPoints="1"/>
            </p:cNvSpPr>
            <p:nvPr/>
          </p:nvSpPr>
          <p:spPr bwMode="auto">
            <a:xfrm>
              <a:off x="5334000" y="3074988"/>
              <a:ext cx="131762" cy="134938"/>
            </a:xfrm>
            <a:custGeom>
              <a:avLst/>
              <a:gdLst>
                <a:gd name="T0" fmla="*/ 28 w 35"/>
                <a:gd name="T1" fmla="*/ 12 h 36"/>
                <a:gd name="T2" fmla="*/ 20 w 35"/>
                <a:gd name="T3" fmla="*/ 13 h 36"/>
                <a:gd name="T4" fmla="*/ 10 w 35"/>
                <a:gd name="T5" fmla="*/ 7 h 36"/>
                <a:gd name="T6" fmla="*/ 15 w 35"/>
                <a:gd name="T7" fmla="*/ 6 h 36"/>
                <a:gd name="T8" fmla="*/ 19 w 35"/>
                <a:gd name="T9" fmla="*/ 6 h 36"/>
                <a:gd name="T10" fmla="*/ 20 w 35"/>
                <a:gd name="T11" fmla="*/ 2 h 36"/>
                <a:gd name="T12" fmla="*/ 13 w 35"/>
                <a:gd name="T13" fmla="*/ 1 h 36"/>
                <a:gd name="T14" fmla="*/ 6 w 35"/>
                <a:gd name="T15" fmla="*/ 4 h 36"/>
                <a:gd name="T16" fmla="*/ 5 w 35"/>
                <a:gd name="T17" fmla="*/ 3 h 36"/>
                <a:gd name="T18" fmla="*/ 3 w 35"/>
                <a:gd name="T19" fmla="*/ 5 h 36"/>
                <a:gd name="T20" fmla="*/ 4 w 35"/>
                <a:gd name="T21" fmla="*/ 6 h 36"/>
                <a:gd name="T22" fmla="*/ 1 w 35"/>
                <a:gd name="T23" fmla="*/ 15 h 36"/>
                <a:gd name="T24" fmla="*/ 3 w 35"/>
                <a:gd name="T25" fmla="*/ 22 h 36"/>
                <a:gd name="T26" fmla="*/ 18 w 35"/>
                <a:gd name="T27" fmla="*/ 21 h 36"/>
                <a:gd name="T28" fmla="*/ 23 w 35"/>
                <a:gd name="T29" fmla="*/ 31 h 36"/>
                <a:gd name="T30" fmla="*/ 19 w 35"/>
                <a:gd name="T31" fmla="*/ 30 h 36"/>
                <a:gd name="T32" fmla="*/ 16 w 35"/>
                <a:gd name="T33" fmla="*/ 28 h 36"/>
                <a:gd name="T34" fmla="*/ 13 w 35"/>
                <a:gd name="T35" fmla="*/ 31 h 36"/>
                <a:gd name="T36" fmla="*/ 17 w 35"/>
                <a:gd name="T37" fmla="*/ 35 h 36"/>
                <a:gd name="T38" fmla="*/ 25 w 35"/>
                <a:gd name="T39" fmla="*/ 36 h 36"/>
                <a:gd name="T40" fmla="*/ 31 w 35"/>
                <a:gd name="T41" fmla="*/ 35 h 36"/>
                <a:gd name="T42" fmla="*/ 33 w 35"/>
                <a:gd name="T43" fmla="*/ 34 h 36"/>
                <a:gd name="T44" fmla="*/ 33 w 35"/>
                <a:gd name="T45" fmla="*/ 32 h 36"/>
                <a:gd name="T46" fmla="*/ 34 w 35"/>
                <a:gd name="T47" fmla="*/ 26 h 36"/>
                <a:gd name="T48" fmla="*/ 35 w 35"/>
                <a:gd name="T49" fmla="*/ 18 h 36"/>
                <a:gd name="T50" fmla="*/ 10 w 35"/>
                <a:gd name="T51" fmla="*/ 17 h 36"/>
                <a:gd name="T52" fmla="*/ 6 w 35"/>
                <a:gd name="T53" fmla="*/ 15 h 36"/>
                <a:gd name="T54" fmla="*/ 7 w 35"/>
                <a:gd name="T55" fmla="*/ 11 h 36"/>
                <a:gd name="T56" fmla="*/ 14 w 35"/>
                <a:gd name="T57" fmla="*/ 16 h 36"/>
                <a:gd name="T58" fmla="*/ 29 w 35"/>
                <a:gd name="T59" fmla="*/ 25 h 36"/>
                <a:gd name="T60" fmla="*/ 21 w 35"/>
                <a:gd name="T61" fmla="*/ 20 h 36"/>
                <a:gd name="T62" fmla="*/ 25 w 35"/>
                <a:gd name="T63" fmla="*/ 18 h 36"/>
                <a:gd name="T64" fmla="*/ 28 w 35"/>
                <a:gd name="T65" fmla="*/ 20 h 36"/>
                <a:gd name="T66" fmla="*/ 29 w 35"/>
                <a:gd name="T67"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36">
                  <a:moveTo>
                    <a:pt x="32" y="15"/>
                  </a:moveTo>
                  <a:cubicBezTo>
                    <a:pt x="31" y="14"/>
                    <a:pt x="30" y="13"/>
                    <a:pt x="28" y="12"/>
                  </a:cubicBezTo>
                  <a:cubicBezTo>
                    <a:pt x="27" y="12"/>
                    <a:pt x="26" y="12"/>
                    <a:pt x="24" y="12"/>
                  </a:cubicBezTo>
                  <a:cubicBezTo>
                    <a:pt x="23" y="12"/>
                    <a:pt x="22" y="12"/>
                    <a:pt x="20" y="13"/>
                  </a:cubicBezTo>
                  <a:cubicBezTo>
                    <a:pt x="19" y="13"/>
                    <a:pt x="18" y="14"/>
                    <a:pt x="16" y="15"/>
                  </a:cubicBezTo>
                  <a:cubicBezTo>
                    <a:pt x="14" y="12"/>
                    <a:pt x="12" y="10"/>
                    <a:pt x="10" y="7"/>
                  </a:cubicBezTo>
                  <a:cubicBezTo>
                    <a:pt x="11" y="7"/>
                    <a:pt x="12" y="6"/>
                    <a:pt x="13" y="6"/>
                  </a:cubicBezTo>
                  <a:cubicBezTo>
                    <a:pt x="14" y="6"/>
                    <a:pt x="14" y="6"/>
                    <a:pt x="15" y="6"/>
                  </a:cubicBezTo>
                  <a:cubicBezTo>
                    <a:pt x="16" y="7"/>
                    <a:pt x="17" y="7"/>
                    <a:pt x="18" y="7"/>
                  </a:cubicBezTo>
                  <a:cubicBezTo>
                    <a:pt x="18" y="7"/>
                    <a:pt x="19" y="7"/>
                    <a:pt x="19" y="6"/>
                  </a:cubicBezTo>
                  <a:cubicBezTo>
                    <a:pt x="20" y="6"/>
                    <a:pt x="20" y="5"/>
                    <a:pt x="20" y="5"/>
                  </a:cubicBezTo>
                  <a:cubicBezTo>
                    <a:pt x="20" y="4"/>
                    <a:pt x="20" y="3"/>
                    <a:pt x="20" y="2"/>
                  </a:cubicBezTo>
                  <a:cubicBezTo>
                    <a:pt x="19" y="1"/>
                    <a:pt x="18" y="1"/>
                    <a:pt x="16" y="0"/>
                  </a:cubicBezTo>
                  <a:cubicBezTo>
                    <a:pt x="15" y="0"/>
                    <a:pt x="14" y="0"/>
                    <a:pt x="13" y="1"/>
                  </a:cubicBezTo>
                  <a:cubicBezTo>
                    <a:pt x="11" y="1"/>
                    <a:pt x="10" y="1"/>
                    <a:pt x="9" y="2"/>
                  </a:cubicBezTo>
                  <a:cubicBezTo>
                    <a:pt x="8" y="3"/>
                    <a:pt x="7" y="3"/>
                    <a:pt x="6" y="4"/>
                  </a:cubicBezTo>
                  <a:cubicBezTo>
                    <a:pt x="6" y="4"/>
                    <a:pt x="6" y="3"/>
                    <a:pt x="6" y="3"/>
                  </a:cubicBezTo>
                  <a:cubicBezTo>
                    <a:pt x="5" y="3"/>
                    <a:pt x="5" y="3"/>
                    <a:pt x="5" y="3"/>
                  </a:cubicBezTo>
                  <a:cubicBezTo>
                    <a:pt x="4" y="3"/>
                    <a:pt x="4" y="3"/>
                    <a:pt x="3" y="3"/>
                  </a:cubicBezTo>
                  <a:cubicBezTo>
                    <a:pt x="3" y="4"/>
                    <a:pt x="3" y="4"/>
                    <a:pt x="3" y="5"/>
                  </a:cubicBezTo>
                  <a:cubicBezTo>
                    <a:pt x="3" y="5"/>
                    <a:pt x="3" y="5"/>
                    <a:pt x="4" y="6"/>
                  </a:cubicBezTo>
                  <a:cubicBezTo>
                    <a:pt x="4" y="6"/>
                    <a:pt x="4" y="6"/>
                    <a:pt x="4" y="6"/>
                  </a:cubicBezTo>
                  <a:cubicBezTo>
                    <a:pt x="3" y="7"/>
                    <a:pt x="2" y="9"/>
                    <a:pt x="2" y="10"/>
                  </a:cubicBezTo>
                  <a:cubicBezTo>
                    <a:pt x="1" y="12"/>
                    <a:pt x="1" y="13"/>
                    <a:pt x="1" y="15"/>
                  </a:cubicBezTo>
                  <a:cubicBezTo>
                    <a:pt x="0" y="16"/>
                    <a:pt x="1" y="17"/>
                    <a:pt x="1" y="18"/>
                  </a:cubicBezTo>
                  <a:cubicBezTo>
                    <a:pt x="1" y="20"/>
                    <a:pt x="2" y="21"/>
                    <a:pt x="3" y="22"/>
                  </a:cubicBezTo>
                  <a:cubicBezTo>
                    <a:pt x="5" y="23"/>
                    <a:pt x="8" y="24"/>
                    <a:pt x="10" y="24"/>
                  </a:cubicBezTo>
                  <a:cubicBezTo>
                    <a:pt x="13" y="23"/>
                    <a:pt x="15" y="23"/>
                    <a:pt x="18" y="21"/>
                  </a:cubicBezTo>
                  <a:cubicBezTo>
                    <a:pt x="21" y="24"/>
                    <a:pt x="23" y="27"/>
                    <a:pt x="25" y="29"/>
                  </a:cubicBezTo>
                  <a:cubicBezTo>
                    <a:pt x="24" y="30"/>
                    <a:pt x="24" y="30"/>
                    <a:pt x="23" y="31"/>
                  </a:cubicBezTo>
                  <a:cubicBezTo>
                    <a:pt x="22" y="31"/>
                    <a:pt x="21" y="31"/>
                    <a:pt x="21" y="31"/>
                  </a:cubicBezTo>
                  <a:cubicBezTo>
                    <a:pt x="20" y="30"/>
                    <a:pt x="20" y="30"/>
                    <a:pt x="19" y="30"/>
                  </a:cubicBezTo>
                  <a:cubicBezTo>
                    <a:pt x="18" y="29"/>
                    <a:pt x="18" y="29"/>
                    <a:pt x="17" y="29"/>
                  </a:cubicBezTo>
                  <a:cubicBezTo>
                    <a:pt x="17" y="28"/>
                    <a:pt x="16" y="28"/>
                    <a:pt x="16" y="28"/>
                  </a:cubicBezTo>
                  <a:cubicBezTo>
                    <a:pt x="15" y="28"/>
                    <a:pt x="15" y="29"/>
                    <a:pt x="14" y="29"/>
                  </a:cubicBezTo>
                  <a:cubicBezTo>
                    <a:pt x="13" y="30"/>
                    <a:pt x="13" y="30"/>
                    <a:pt x="13" y="31"/>
                  </a:cubicBezTo>
                  <a:cubicBezTo>
                    <a:pt x="13" y="32"/>
                    <a:pt x="13" y="33"/>
                    <a:pt x="14" y="33"/>
                  </a:cubicBezTo>
                  <a:cubicBezTo>
                    <a:pt x="15" y="34"/>
                    <a:pt x="16" y="35"/>
                    <a:pt x="17" y="35"/>
                  </a:cubicBezTo>
                  <a:cubicBezTo>
                    <a:pt x="18" y="36"/>
                    <a:pt x="19" y="36"/>
                    <a:pt x="20" y="36"/>
                  </a:cubicBezTo>
                  <a:cubicBezTo>
                    <a:pt x="22" y="36"/>
                    <a:pt x="23" y="36"/>
                    <a:pt x="25" y="36"/>
                  </a:cubicBezTo>
                  <a:cubicBezTo>
                    <a:pt x="26" y="35"/>
                    <a:pt x="27" y="34"/>
                    <a:pt x="29" y="33"/>
                  </a:cubicBezTo>
                  <a:cubicBezTo>
                    <a:pt x="30" y="33"/>
                    <a:pt x="30" y="34"/>
                    <a:pt x="31" y="35"/>
                  </a:cubicBezTo>
                  <a:cubicBezTo>
                    <a:pt x="31" y="35"/>
                    <a:pt x="32" y="35"/>
                    <a:pt x="32" y="35"/>
                  </a:cubicBezTo>
                  <a:cubicBezTo>
                    <a:pt x="33" y="35"/>
                    <a:pt x="33" y="35"/>
                    <a:pt x="33" y="34"/>
                  </a:cubicBezTo>
                  <a:cubicBezTo>
                    <a:pt x="33" y="34"/>
                    <a:pt x="34" y="34"/>
                    <a:pt x="34" y="33"/>
                  </a:cubicBezTo>
                  <a:cubicBezTo>
                    <a:pt x="34" y="33"/>
                    <a:pt x="33" y="32"/>
                    <a:pt x="33" y="32"/>
                  </a:cubicBezTo>
                  <a:cubicBezTo>
                    <a:pt x="32" y="32"/>
                    <a:pt x="32" y="31"/>
                    <a:pt x="31" y="30"/>
                  </a:cubicBezTo>
                  <a:cubicBezTo>
                    <a:pt x="32" y="29"/>
                    <a:pt x="33" y="27"/>
                    <a:pt x="34" y="26"/>
                  </a:cubicBezTo>
                  <a:cubicBezTo>
                    <a:pt x="35" y="24"/>
                    <a:pt x="35" y="23"/>
                    <a:pt x="35" y="21"/>
                  </a:cubicBezTo>
                  <a:cubicBezTo>
                    <a:pt x="35" y="20"/>
                    <a:pt x="35" y="19"/>
                    <a:pt x="35" y="18"/>
                  </a:cubicBezTo>
                  <a:cubicBezTo>
                    <a:pt x="34" y="17"/>
                    <a:pt x="33" y="16"/>
                    <a:pt x="32" y="15"/>
                  </a:cubicBezTo>
                  <a:close/>
                  <a:moveTo>
                    <a:pt x="10" y="17"/>
                  </a:moveTo>
                  <a:cubicBezTo>
                    <a:pt x="9" y="17"/>
                    <a:pt x="8" y="17"/>
                    <a:pt x="7" y="16"/>
                  </a:cubicBezTo>
                  <a:cubicBezTo>
                    <a:pt x="7" y="16"/>
                    <a:pt x="6" y="15"/>
                    <a:pt x="6" y="15"/>
                  </a:cubicBezTo>
                  <a:cubicBezTo>
                    <a:pt x="6" y="14"/>
                    <a:pt x="6" y="14"/>
                    <a:pt x="6" y="13"/>
                  </a:cubicBezTo>
                  <a:cubicBezTo>
                    <a:pt x="6" y="13"/>
                    <a:pt x="6" y="12"/>
                    <a:pt x="7" y="11"/>
                  </a:cubicBezTo>
                  <a:cubicBezTo>
                    <a:pt x="7" y="11"/>
                    <a:pt x="7" y="10"/>
                    <a:pt x="8" y="9"/>
                  </a:cubicBezTo>
                  <a:cubicBezTo>
                    <a:pt x="10" y="11"/>
                    <a:pt x="12" y="14"/>
                    <a:pt x="14" y="16"/>
                  </a:cubicBezTo>
                  <a:cubicBezTo>
                    <a:pt x="12" y="17"/>
                    <a:pt x="11" y="17"/>
                    <a:pt x="10" y="17"/>
                  </a:cubicBezTo>
                  <a:close/>
                  <a:moveTo>
                    <a:pt x="29" y="25"/>
                  </a:moveTo>
                  <a:cubicBezTo>
                    <a:pt x="28" y="26"/>
                    <a:pt x="28" y="27"/>
                    <a:pt x="27" y="27"/>
                  </a:cubicBezTo>
                  <a:cubicBezTo>
                    <a:pt x="25" y="25"/>
                    <a:pt x="23" y="22"/>
                    <a:pt x="21" y="20"/>
                  </a:cubicBezTo>
                  <a:cubicBezTo>
                    <a:pt x="21" y="20"/>
                    <a:pt x="22" y="19"/>
                    <a:pt x="23" y="19"/>
                  </a:cubicBezTo>
                  <a:cubicBezTo>
                    <a:pt x="23" y="19"/>
                    <a:pt x="24" y="19"/>
                    <a:pt x="25" y="18"/>
                  </a:cubicBezTo>
                  <a:cubicBezTo>
                    <a:pt x="25" y="18"/>
                    <a:pt x="26" y="18"/>
                    <a:pt x="27" y="19"/>
                  </a:cubicBezTo>
                  <a:cubicBezTo>
                    <a:pt x="27" y="19"/>
                    <a:pt x="28" y="19"/>
                    <a:pt x="28" y="20"/>
                  </a:cubicBezTo>
                  <a:cubicBezTo>
                    <a:pt x="29" y="20"/>
                    <a:pt x="29" y="21"/>
                    <a:pt x="29" y="21"/>
                  </a:cubicBezTo>
                  <a:cubicBezTo>
                    <a:pt x="30" y="22"/>
                    <a:pt x="30" y="23"/>
                    <a:pt x="29" y="23"/>
                  </a:cubicBezTo>
                  <a:cubicBezTo>
                    <a:pt x="29" y="24"/>
                    <a:pt x="29" y="25"/>
                    <a:pt x="29" y="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55"/>
            <p:cNvSpPr>
              <a:spLocks/>
            </p:cNvSpPr>
            <p:nvPr/>
          </p:nvSpPr>
          <p:spPr bwMode="auto">
            <a:xfrm>
              <a:off x="5322888" y="3236913"/>
              <a:ext cx="71437" cy="79375"/>
            </a:xfrm>
            <a:custGeom>
              <a:avLst/>
              <a:gdLst>
                <a:gd name="T0" fmla="*/ 16 w 19"/>
                <a:gd name="T1" fmla="*/ 1 h 21"/>
                <a:gd name="T2" fmla="*/ 16 w 19"/>
                <a:gd name="T3" fmla="*/ 1 h 21"/>
                <a:gd name="T4" fmla="*/ 9 w 19"/>
                <a:gd name="T5" fmla="*/ 7 h 21"/>
                <a:gd name="T6" fmla="*/ 3 w 19"/>
                <a:gd name="T7" fmla="*/ 14 h 21"/>
                <a:gd name="T8" fmla="*/ 0 w 19"/>
                <a:gd name="T9" fmla="*/ 17 h 21"/>
                <a:gd name="T10" fmla="*/ 0 w 19"/>
                <a:gd name="T11" fmla="*/ 17 h 21"/>
                <a:gd name="T12" fmla="*/ 0 w 19"/>
                <a:gd name="T13" fmla="*/ 20 h 21"/>
                <a:gd name="T14" fmla="*/ 3 w 19"/>
                <a:gd name="T15" fmla="*/ 20 h 21"/>
                <a:gd name="T16" fmla="*/ 3 w 19"/>
                <a:gd name="T17" fmla="*/ 20 h 21"/>
                <a:gd name="T18" fmla="*/ 6 w 19"/>
                <a:gd name="T19" fmla="*/ 16 h 21"/>
                <a:gd name="T20" fmla="*/ 11 w 19"/>
                <a:gd name="T21" fmla="*/ 10 h 21"/>
                <a:gd name="T22" fmla="*/ 18 w 19"/>
                <a:gd name="T23" fmla="*/ 4 h 21"/>
                <a:gd name="T24" fmla="*/ 18 w 19"/>
                <a:gd name="T25" fmla="*/ 4 h 21"/>
                <a:gd name="T26" fmla="*/ 19 w 19"/>
                <a:gd name="T27" fmla="*/ 4 h 21"/>
                <a:gd name="T28" fmla="*/ 19 w 19"/>
                <a:gd name="T29" fmla="*/ 1 h 21"/>
                <a:gd name="T30" fmla="*/ 16 w 19"/>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1">
                  <a:moveTo>
                    <a:pt x="16" y="1"/>
                  </a:moveTo>
                  <a:cubicBezTo>
                    <a:pt x="16" y="1"/>
                    <a:pt x="16" y="1"/>
                    <a:pt x="16" y="1"/>
                  </a:cubicBezTo>
                  <a:cubicBezTo>
                    <a:pt x="13" y="3"/>
                    <a:pt x="11" y="5"/>
                    <a:pt x="9" y="7"/>
                  </a:cubicBezTo>
                  <a:cubicBezTo>
                    <a:pt x="6" y="9"/>
                    <a:pt x="5" y="11"/>
                    <a:pt x="3" y="14"/>
                  </a:cubicBezTo>
                  <a:cubicBezTo>
                    <a:pt x="0" y="17"/>
                    <a:pt x="0" y="17"/>
                    <a:pt x="0" y="17"/>
                  </a:cubicBezTo>
                  <a:cubicBezTo>
                    <a:pt x="0" y="17"/>
                    <a:pt x="0" y="17"/>
                    <a:pt x="0" y="17"/>
                  </a:cubicBezTo>
                  <a:cubicBezTo>
                    <a:pt x="0" y="18"/>
                    <a:pt x="0" y="19"/>
                    <a:pt x="0" y="20"/>
                  </a:cubicBezTo>
                  <a:cubicBezTo>
                    <a:pt x="1" y="21"/>
                    <a:pt x="2" y="21"/>
                    <a:pt x="3" y="20"/>
                  </a:cubicBezTo>
                  <a:cubicBezTo>
                    <a:pt x="3" y="20"/>
                    <a:pt x="3" y="20"/>
                    <a:pt x="3" y="20"/>
                  </a:cubicBezTo>
                  <a:cubicBezTo>
                    <a:pt x="6" y="16"/>
                    <a:pt x="6" y="16"/>
                    <a:pt x="6" y="16"/>
                  </a:cubicBezTo>
                  <a:cubicBezTo>
                    <a:pt x="8" y="14"/>
                    <a:pt x="9" y="12"/>
                    <a:pt x="11" y="10"/>
                  </a:cubicBezTo>
                  <a:cubicBezTo>
                    <a:pt x="14" y="8"/>
                    <a:pt x="16" y="6"/>
                    <a:pt x="18" y="4"/>
                  </a:cubicBezTo>
                  <a:cubicBezTo>
                    <a:pt x="18" y="4"/>
                    <a:pt x="18" y="4"/>
                    <a:pt x="18" y="4"/>
                  </a:cubicBezTo>
                  <a:cubicBezTo>
                    <a:pt x="18" y="4"/>
                    <a:pt x="18" y="4"/>
                    <a:pt x="19" y="4"/>
                  </a:cubicBezTo>
                  <a:cubicBezTo>
                    <a:pt x="19" y="3"/>
                    <a:pt x="19" y="2"/>
                    <a:pt x="19" y="1"/>
                  </a:cubicBezTo>
                  <a:cubicBezTo>
                    <a:pt x="18" y="0"/>
                    <a:pt x="17" y="0"/>
                    <a:pt x="1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56"/>
            <p:cNvSpPr>
              <a:spLocks/>
            </p:cNvSpPr>
            <p:nvPr/>
          </p:nvSpPr>
          <p:spPr bwMode="auto">
            <a:xfrm>
              <a:off x="5408613" y="2981326"/>
              <a:ext cx="76200" cy="77788"/>
            </a:xfrm>
            <a:custGeom>
              <a:avLst/>
              <a:gdLst>
                <a:gd name="T0" fmla="*/ 8 w 20"/>
                <a:gd name="T1" fmla="*/ 11 h 21"/>
                <a:gd name="T2" fmla="*/ 1 w 20"/>
                <a:gd name="T3" fmla="*/ 17 h 21"/>
                <a:gd name="T4" fmla="*/ 0 w 20"/>
                <a:gd name="T5" fmla="*/ 17 h 21"/>
                <a:gd name="T6" fmla="*/ 0 w 20"/>
                <a:gd name="T7" fmla="*/ 20 h 21"/>
                <a:gd name="T8" fmla="*/ 3 w 20"/>
                <a:gd name="T9" fmla="*/ 20 h 21"/>
                <a:gd name="T10" fmla="*/ 3 w 20"/>
                <a:gd name="T11" fmla="*/ 20 h 21"/>
                <a:gd name="T12" fmla="*/ 10 w 20"/>
                <a:gd name="T13" fmla="*/ 14 h 21"/>
                <a:gd name="T14" fmla="*/ 16 w 20"/>
                <a:gd name="T15" fmla="*/ 7 h 21"/>
                <a:gd name="T16" fmla="*/ 19 w 20"/>
                <a:gd name="T17" fmla="*/ 3 h 21"/>
                <a:gd name="T18" fmla="*/ 19 w 20"/>
                <a:gd name="T19" fmla="*/ 3 h 21"/>
                <a:gd name="T20" fmla="*/ 19 w 20"/>
                <a:gd name="T21" fmla="*/ 0 h 21"/>
                <a:gd name="T22" fmla="*/ 16 w 20"/>
                <a:gd name="T23" fmla="*/ 0 h 21"/>
                <a:gd name="T24" fmla="*/ 16 w 20"/>
                <a:gd name="T25" fmla="*/ 1 h 21"/>
                <a:gd name="T26" fmla="*/ 13 w 20"/>
                <a:gd name="T27" fmla="*/ 5 h 21"/>
                <a:gd name="T28" fmla="*/ 8 w 20"/>
                <a:gd name="T2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1">
                  <a:moveTo>
                    <a:pt x="8" y="11"/>
                  </a:moveTo>
                  <a:cubicBezTo>
                    <a:pt x="5" y="13"/>
                    <a:pt x="3" y="15"/>
                    <a:pt x="1" y="17"/>
                  </a:cubicBezTo>
                  <a:cubicBezTo>
                    <a:pt x="1" y="17"/>
                    <a:pt x="0" y="17"/>
                    <a:pt x="0" y="17"/>
                  </a:cubicBezTo>
                  <a:cubicBezTo>
                    <a:pt x="0" y="18"/>
                    <a:pt x="0" y="19"/>
                    <a:pt x="0" y="20"/>
                  </a:cubicBezTo>
                  <a:cubicBezTo>
                    <a:pt x="1" y="21"/>
                    <a:pt x="2" y="21"/>
                    <a:pt x="3" y="20"/>
                  </a:cubicBezTo>
                  <a:cubicBezTo>
                    <a:pt x="3" y="20"/>
                    <a:pt x="3" y="20"/>
                    <a:pt x="3" y="20"/>
                  </a:cubicBezTo>
                  <a:cubicBezTo>
                    <a:pt x="6" y="18"/>
                    <a:pt x="8" y="16"/>
                    <a:pt x="10" y="14"/>
                  </a:cubicBezTo>
                  <a:cubicBezTo>
                    <a:pt x="13" y="12"/>
                    <a:pt x="14" y="9"/>
                    <a:pt x="16" y="7"/>
                  </a:cubicBezTo>
                  <a:cubicBezTo>
                    <a:pt x="19" y="3"/>
                    <a:pt x="19" y="3"/>
                    <a:pt x="19" y="3"/>
                  </a:cubicBezTo>
                  <a:cubicBezTo>
                    <a:pt x="19" y="3"/>
                    <a:pt x="19" y="3"/>
                    <a:pt x="19" y="3"/>
                  </a:cubicBezTo>
                  <a:cubicBezTo>
                    <a:pt x="20" y="2"/>
                    <a:pt x="20" y="1"/>
                    <a:pt x="19" y="0"/>
                  </a:cubicBezTo>
                  <a:cubicBezTo>
                    <a:pt x="18" y="0"/>
                    <a:pt x="17" y="0"/>
                    <a:pt x="16" y="0"/>
                  </a:cubicBezTo>
                  <a:cubicBezTo>
                    <a:pt x="16" y="1"/>
                    <a:pt x="16" y="1"/>
                    <a:pt x="16" y="1"/>
                  </a:cubicBezTo>
                  <a:cubicBezTo>
                    <a:pt x="13" y="5"/>
                    <a:pt x="13" y="5"/>
                    <a:pt x="13" y="5"/>
                  </a:cubicBezTo>
                  <a:cubicBezTo>
                    <a:pt x="11" y="7"/>
                    <a:pt x="10" y="9"/>
                    <a:pt x="8"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5" name="Freeform 3"/>
          <p:cNvSpPr>
            <a:spLocks noChangeArrowheads="1"/>
          </p:cNvSpPr>
          <p:nvPr/>
        </p:nvSpPr>
        <p:spPr bwMode="auto">
          <a:xfrm>
            <a:off x="909660" y="2042982"/>
            <a:ext cx="720933" cy="580574"/>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rgbClr val="FFC000"/>
          </a:solidFill>
          <a:ln>
            <a:noFill/>
          </a:ln>
          <a:effectLst/>
        </p:spPr>
        <p:txBody>
          <a:bodyPr wrap="none" anchor="ctr"/>
          <a:lstStyle/>
          <a:p>
            <a:endParaRPr lang="en-US" dirty="0"/>
          </a:p>
        </p:txBody>
      </p:sp>
      <p:sp>
        <p:nvSpPr>
          <p:cNvPr id="16" name="Freeform 152">
            <a:extLst>
              <a:ext uri="{FF2B5EF4-FFF2-40B4-BE49-F238E27FC236}">
                <a16:creationId xmlns:a16="http://schemas.microsoft.com/office/drawing/2014/main" id="{D68D69EB-3D12-48B4-BE20-A54ED2351E4A}"/>
              </a:ext>
            </a:extLst>
          </p:cNvPr>
          <p:cNvSpPr>
            <a:spLocks noEditPoints="1"/>
          </p:cNvSpPr>
          <p:nvPr/>
        </p:nvSpPr>
        <p:spPr bwMode="auto">
          <a:xfrm>
            <a:off x="898488" y="3814829"/>
            <a:ext cx="634739" cy="590550"/>
          </a:xfrm>
          <a:custGeom>
            <a:avLst/>
            <a:gdLst>
              <a:gd name="T0" fmla="*/ 2147483646 w 73"/>
              <a:gd name="T1" fmla="*/ 2147483646 h 68"/>
              <a:gd name="T2" fmla="*/ 2147483646 w 73"/>
              <a:gd name="T3" fmla="*/ 2147483646 h 68"/>
              <a:gd name="T4" fmla="*/ 2147483646 w 73"/>
              <a:gd name="T5" fmla="*/ 2147483646 h 68"/>
              <a:gd name="T6" fmla="*/ 2147483646 w 73"/>
              <a:gd name="T7" fmla="*/ 2147483646 h 68"/>
              <a:gd name="T8" fmla="*/ 2147483646 w 73"/>
              <a:gd name="T9" fmla="*/ 2147483646 h 68"/>
              <a:gd name="T10" fmla="*/ 2147483646 w 73"/>
              <a:gd name="T11" fmla="*/ 2147483646 h 68"/>
              <a:gd name="T12" fmla="*/ 0 w 73"/>
              <a:gd name="T13" fmla="*/ 2147483646 h 68"/>
              <a:gd name="T14" fmla="*/ 0 w 73"/>
              <a:gd name="T15" fmla="*/ 2147483646 h 68"/>
              <a:gd name="T16" fmla="*/ 2147483646 w 73"/>
              <a:gd name="T17" fmla="*/ 0 h 68"/>
              <a:gd name="T18" fmla="*/ 2147483646 w 73"/>
              <a:gd name="T19" fmla="*/ 2147483646 h 68"/>
              <a:gd name="T20" fmla="*/ 2147483646 w 73"/>
              <a:gd name="T21" fmla="*/ 2147483646 h 68"/>
              <a:gd name="T22" fmla="*/ 2147483646 w 73"/>
              <a:gd name="T23" fmla="*/ 2147483646 h 68"/>
              <a:gd name="T24" fmla="*/ 0 w 73"/>
              <a:gd name="T25" fmla="*/ 2147483646 h 68"/>
              <a:gd name="T26" fmla="*/ 0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2147483646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3" h="68">
                <a:moveTo>
                  <a:pt x="73" y="14"/>
                </a:moveTo>
                <a:cubicBezTo>
                  <a:pt x="73" y="19"/>
                  <a:pt x="73" y="19"/>
                  <a:pt x="73" y="19"/>
                </a:cubicBezTo>
                <a:cubicBezTo>
                  <a:pt x="68" y="19"/>
                  <a:pt x="68" y="19"/>
                  <a:pt x="68" y="19"/>
                </a:cubicBezTo>
                <a:cubicBezTo>
                  <a:pt x="68" y="20"/>
                  <a:pt x="67" y="22"/>
                  <a:pt x="65" y="22"/>
                </a:cubicBezTo>
                <a:cubicBezTo>
                  <a:pt x="7" y="22"/>
                  <a:pt x="7" y="22"/>
                  <a:pt x="7" y="22"/>
                </a:cubicBezTo>
                <a:cubicBezTo>
                  <a:pt x="6" y="22"/>
                  <a:pt x="5" y="20"/>
                  <a:pt x="5" y="19"/>
                </a:cubicBezTo>
                <a:cubicBezTo>
                  <a:pt x="0" y="19"/>
                  <a:pt x="0" y="19"/>
                  <a:pt x="0" y="19"/>
                </a:cubicBezTo>
                <a:cubicBezTo>
                  <a:pt x="0" y="14"/>
                  <a:pt x="0" y="14"/>
                  <a:pt x="0" y="14"/>
                </a:cubicBezTo>
                <a:cubicBezTo>
                  <a:pt x="36" y="0"/>
                  <a:pt x="36" y="0"/>
                  <a:pt x="36" y="0"/>
                </a:cubicBezTo>
                <a:lnTo>
                  <a:pt x="73" y="14"/>
                </a:lnTo>
                <a:close/>
                <a:moveTo>
                  <a:pt x="73" y="63"/>
                </a:moveTo>
                <a:cubicBezTo>
                  <a:pt x="73" y="68"/>
                  <a:pt x="73" y="68"/>
                  <a:pt x="73" y="68"/>
                </a:cubicBezTo>
                <a:cubicBezTo>
                  <a:pt x="0" y="68"/>
                  <a:pt x="0" y="68"/>
                  <a:pt x="0" y="68"/>
                </a:cubicBezTo>
                <a:cubicBezTo>
                  <a:pt x="0" y="63"/>
                  <a:pt x="0" y="63"/>
                  <a:pt x="0" y="63"/>
                </a:cubicBezTo>
                <a:cubicBezTo>
                  <a:pt x="0" y="62"/>
                  <a:pt x="1" y="60"/>
                  <a:pt x="2" y="60"/>
                </a:cubicBezTo>
                <a:cubicBezTo>
                  <a:pt x="70" y="60"/>
                  <a:pt x="70" y="60"/>
                  <a:pt x="70" y="60"/>
                </a:cubicBezTo>
                <a:cubicBezTo>
                  <a:pt x="71" y="60"/>
                  <a:pt x="73" y="62"/>
                  <a:pt x="73" y="63"/>
                </a:cubicBezTo>
                <a:close/>
                <a:moveTo>
                  <a:pt x="19" y="24"/>
                </a:moveTo>
                <a:cubicBezTo>
                  <a:pt x="19" y="53"/>
                  <a:pt x="19" y="53"/>
                  <a:pt x="19" y="53"/>
                </a:cubicBezTo>
                <a:cubicBezTo>
                  <a:pt x="24" y="53"/>
                  <a:pt x="24" y="53"/>
                  <a:pt x="24" y="53"/>
                </a:cubicBezTo>
                <a:cubicBezTo>
                  <a:pt x="24" y="24"/>
                  <a:pt x="24" y="24"/>
                  <a:pt x="24" y="24"/>
                </a:cubicBezTo>
                <a:cubicBezTo>
                  <a:pt x="34" y="24"/>
                  <a:pt x="34" y="24"/>
                  <a:pt x="34" y="24"/>
                </a:cubicBezTo>
                <a:cubicBezTo>
                  <a:pt x="34" y="53"/>
                  <a:pt x="34" y="53"/>
                  <a:pt x="34" y="53"/>
                </a:cubicBezTo>
                <a:cubicBezTo>
                  <a:pt x="39" y="53"/>
                  <a:pt x="39" y="53"/>
                  <a:pt x="39" y="53"/>
                </a:cubicBezTo>
                <a:cubicBezTo>
                  <a:pt x="39" y="24"/>
                  <a:pt x="39" y="24"/>
                  <a:pt x="39" y="24"/>
                </a:cubicBezTo>
                <a:cubicBezTo>
                  <a:pt x="48" y="24"/>
                  <a:pt x="48" y="24"/>
                  <a:pt x="48" y="24"/>
                </a:cubicBezTo>
                <a:cubicBezTo>
                  <a:pt x="48" y="53"/>
                  <a:pt x="48" y="53"/>
                  <a:pt x="48" y="53"/>
                </a:cubicBezTo>
                <a:cubicBezTo>
                  <a:pt x="53" y="53"/>
                  <a:pt x="53" y="53"/>
                  <a:pt x="53" y="53"/>
                </a:cubicBezTo>
                <a:cubicBezTo>
                  <a:pt x="53" y="24"/>
                  <a:pt x="53" y="24"/>
                  <a:pt x="53" y="24"/>
                </a:cubicBezTo>
                <a:cubicBezTo>
                  <a:pt x="63" y="24"/>
                  <a:pt x="63" y="24"/>
                  <a:pt x="63" y="24"/>
                </a:cubicBezTo>
                <a:cubicBezTo>
                  <a:pt x="63" y="53"/>
                  <a:pt x="63" y="53"/>
                  <a:pt x="63" y="53"/>
                </a:cubicBezTo>
                <a:cubicBezTo>
                  <a:pt x="65" y="53"/>
                  <a:pt x="65" y="53"/>
                  <a:pt x="65" y="53"/>
                </a:cubicBezTo>
                <a:cubicBezTo>
                  <a:pt x="67" y="53"/>
                  <a:pt x="68" y="54"/>
                  <a:pt x="68" y="56"/>
                </a:cubicBezTo>
                <a:cubicBezTo>
                  <a:pt x="68" y="58"/>
                  <a:pt x="68" y="58"/>
                  <a:pt x="68" y="58"/>
                </a:cubicBezTo>
                <a:cubicBezTo>
                  <a:pt x="5" y="58"/>
                  <a:pt x="5" y="58"/>
                  <a:pt x="5" y="58"/>
                </a:cubicBezTo>
                <a:cubicBezTo>
                  <a:pt x="5" y="56"/>
                  <a:pt x="5" y="56"/>
                  <a:pt x="5" y="56"/>
                </a:cubicBezTo>
                <a:cubicBezTo>
                  <a:pt x="5" y="54"/>
                  <a:pt x="6" y="53"/>
                  <a:pt x="7" y="53"/>
                </a:cubicBezTo>
                <a:cubicBezTo>
                  <a:pt x="9" y="53"/>
                  <a:pt x="9" y="53"/>
                  <a:pt x="9" y="53"/>
                </a:cubicBezTo>
                <a:cubicBezTo>
                  <a:pt x="9" y="24"/>
                  <a:pt x="9" y="24"/>
                  <a:pt x="9" y="24"/>
                </a:cubicBezTo>
                <a:lnTo>
                  <a:pt x="19" y="24"/>
                </a:lnTo>
                <a:close/>
              </a:path>
            </a:pathLst>
          </a:custGeom>
          <a:solidFill>
            <a:srgbClr val="A8C5D4"/>
          </a:solidFill>
          <a:ln>
            <a:noFill/>
          </a:ln>
        </p:spPr>
        <p:txBody>
          <a:bodyPr/>
          <a:lstStyle/>
          <a:p>
            <a:endParaRPr lang="en-US"/>
          </a:p>
        </p:txBody>
      </p:sp>
    </p:spTree>
    <p:extLst>
      <p:ext uri="{BB962C8B-B14F-4D97-AF65-F5344CB8AC3E}">
        <p14:creationId xmlns:p14="http://schemas.microsoft.com/office/powerpoint/2010/main" val="8090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A1C2-A4B3-43F3-B913-A6180EAEAE0B}"/>
              </a:ext>
            </a:extLst>
          </p:cNvPr>
          <p:cNvSpPr>
            <a:spLocks noGrp="1"/>
          </p:cNvSpPr>
          <p:nvPr>
            <p:ph type="title"/>
          </p:nvPr>
        </p:nvSpPr>
        <p:spPr/>
        <p:txBody>
          <a:bodyPr/>
          <a:lstStyle/>
          <a:p>
            <a:r>
              <a:rPr lang="en-US" dirty="0"/>
              <a:t>NAAA’s Priority Issues</a:t>
            </a:r>
          </a:p>
        </p:txBody>
      </p:sp>
      <p:sp>
        <p:nvSpPr>
          <p:cNvPr id="3" name="Content Placeholder 2">
            <a:extLst>
              <a:ext uri="{FF2B5EF4-FFF2-40B4-BE49-F238E27FC236}">
                <a16:creationId xmlns:a16="http://schemas.microsoft.com/office/drawing/2014/main" id="{FAE5C363-BE9E-431A-8836-35FA97F2B884}"/>
              </a:ext>
            </a:extLst>
          </p:cNvPr>
          <p:cNvSpPr>
            <a:spLocks noGrp="1"/>
          </p:cNvSpPr>
          <p:nvPr>
            <p:ph idx="1"/>
          </p:nvPr>
        </p:nvSpPr>
        <p:spPr>
          <a:xfrm>
            <a:off x="397354" y="2015066"/>
            <a:ext cx="8120667" cy="2331157"/>
          </a:xfrm>
        </p:spPr>
        <p:txBody>
          <a:bodyPr>
            <a:normAutofit/>
          </a:bodyPr>
          <a:lstStyle/>
          <a:p>
            <a:pPr marL="0" indent="0">
              <a:buNone/>
            </a:pPr>
            <a:r>
              <a:rPr lang="en-US" sz="2400" dirty="0"/>
              <a:t>For years NAAA has worked to: </a:t>
            </a:r>
          </a:p>
          <a:p>
            <a:pPr marL="742950" lvl="1" indent="-285750"/>
            <a:r>
              <a:rPr lang="en-US" dirty="0"/>
              <a:t>Collect data</a:t>
            </a:r>
          </a:p>
          <a:p>
            <a:pPr marL="742950" lvl="1" indent="-285750"/>
            <a:r>
              <a:rPr lang="en-US" dirty="0"/>
              <a:t>Ensure the evolution of application technology </a:t>
            </a:r>
          </a:p>
          <a:p>
            <a:pPr marL="742950" lvl="1" indent="-285750"/>
            <a:r>
              <a:rPr lang="en-US" dirty="0"/>
              <a:t>Educate ag aviators to ensure that the judicious application of crop protection products by air is environmentally safe</a:t>
            </a:r>
          </a:p>
          <a:p>
            <a:pPr lvl="1"/>
            <a:endParaRPr lang="en-US" dirty="0"/>
          </a:p>
          <a:p>
            <a:endParaRPr lang="en-US" sz="2400" dirty="0"/>
          </a:p>
        </p:txBody>
      </p:sp>
      <p:sp>
        <p:nvSpPr>
          <p:cNvPr id="5" name="Content Placeholder 2">
            <a:extLst>
              <a:ext uri="{FF2B5EF4-FFF2-40B4-BE49-F238E27FC236}">
                <a16:creationId xmlns:a16="http://schemas.microsoft.com/office/drawing/2014/main" id="{4E3AF8D8-DBAA-47B9-BF49-B8B8FFB725B5}"/>
              </a:ext>
            </a:extLst>
          </p:cNvPr>
          <p:cNvSpPr txBox="1">
            <a:spLocks/>
          </p:cNvSpPr>
          <p:nvPr/>
        </p:nvSpPr>
        <p:spPr>
          <a:xfrm>
            <a:off x="631321" y="1030098"/>
            <a:ext cx="7886700" cy="959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Registration of Crop Protection Tools </a:t>
            </a:r>
            <a:br>
              <a:rPr lang="en-US" b="1" dirty="0"/>
            </a:br>
            <a:r>
              <a:rPr lang="en-US" b="1" dirty="0"/>
              <a:t>for Ag Aviation</a:t>
            </a:r>
          </a:p>
        </p:txBody>
      </p:sp>
      <p:sp>
        <p:nvSpPr>
          <p:cNvPr id="6" name="Content Placeholder 2">
            <a:extLst>
              <a:ext uri="{FF2B5EF4-FFF2-40B4-BE49-F238E27FC236}">
                <a16:creationId xmlns:a16="http://schemas.microsoft.com/office/drawing/2014/main" id="{78A03B3C-1ED1-425C-ADC6-366F3FA655DF}"/>
              </a:ext>
            </a:extLst>
          </p:cNvPr>
          <p:cNvSpPr txBox="1">
            <a:spLocks/>
          </p:cNvSpPr>
          <p:nvPr/>
        </p:nvSpPr>
        <p:spPr>
          <a:xfrm>
            <a:off x="563588" y="5320419"/>
            <a:ext cx="8038546" cy="1689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These NAAA efforts have successfully resulted in EPA (re)registering these products for aerial use.</a:t>
            </a:r>
          </a:p>
        </p:txBody>
      </p:sp>
      <p:sp>
        <p:nvSpPr>
          <p:cNvPr id="7" name="Freeform 66">
            <a:extLst>
              <a:ext uri="{FF2B5EF4-FFF2-40B4-BE49-F238E27FC236}">
                <a16:creationId xmlns:a16="http://schemas.microsoft.com/office/drawing/2014/main" id="{0B7351B3-3C66-4F5C-B81E-94A68708B2B8}"/>
              </a:ext>
            </a:extLst>
          </p:cNvPr>
          <p:cNvSpPr>
            <a:spLocks noEditPoints="1"/>
          </p:cNvSpPr>
          <p:nvPr/>
        </p:nvSpPr>
        <p:spPr bwMode="auto">
          <a:xfrm>
            <a:off x="3861939" y="4371636"/>
            <a:ext cx="1014862" cy="872704"/>
          </a:xfrm>
          <a:custGeom>
            <a:avLst/>
            <a:gdLst>
              <a:gd name="T0" fmla="*/ 2147483646 w 256"/>
              <a:gd name="T1" fmla="*/ 2147483646 h 220"/>
              <a:gd name="T2" fmla="*/ 2147483646 w 256"/>
              <a:gd name="T3" fmla="*/ 2147483646 h 220"/>
              <a:gd name="T4" fmla="*/ 2147483646 w 256"/>
              <a:gd name="T5" fmla="*/ 2147483646 h 220"/>
              <a:gd name="T6" fmla="*/ 2147483646 w 256"/>
              <a:gd name="T7" fmla="*/ 2147483646 h 220"/>
              <a:gd name="T8" fmla="*/ 2147483646 w 256"/>
              <a:gd name="T9" fmla="*/ 2147483646 h 220"/>
              <a:gd name="T10" fmla="*/ 2147483646 w 256"/>
              <a:gd name="T11" fmla="*/ 2147483646 h 220"/>
              <a:gd name="T12" fmla="*/ 2147483646 w 256"/>
              <a:gd name="T13" fmla="*/ 2147483646 h 220"/>
              <a:gd name="T14" fmla="*/ 0 w 256"/>
              <a:gd name="T15" fmla="*/ 2147483646 h 220"/>
              <a:gd name="T16" fmla="*/ 0 w 256"/>
              <a:gd name="T17" fmla="*/ 2147483646 h 220"/>
              <a:gd name="T18" fmla="*/ 0 w 256"/>
              <a:gd name="T19" fmla="*/ 2147483646 h 220"/>
              <a:gd name="T20" fmla="*/ 0 w 256"/>
              <a:gd name="T21" fmla="*/ 2147483646 h 220"/>
              <a:gd name="T22" fmla="*/ 0 w 256"/>
              <a:gd name="T23" fmla="*/ 2147483646 h 220"/>
              <a:gd name="T24" fmla="*/ 0 w 256"/>
              <a:gd name="T25" fmla="*/ 2147483646 h 220"/>
              <a:gd name="T26" fmla="*/ 0 w 256"/>
              <a:gd name="T27" fmla="*/ 2147483646 h 220"/>
              <a:gd name="T28" fmla="*/ 2147483646 w 256"/>
              <a:gd name="T29" fmla="*/ 2147483646 h 220"/>
              <a:gd name="T30" fmla="*/ 2147483646 w 256"/>
              <a:gd name="T31" fmla="*/ 2147483646 h 220"/>
              <a:gd name="T32" fmla="*/ 2147483646 w 256"/>
              <a:gd name="T33" fmla="*/ 2147483646 h 220"/>
              <a:gd name="T34" fmla="*/ 2147483646 w 256"/>
              <a:gd name="T35" fmla="*/ 2147483646 h 220"/>
              <a:gd name="T36" fmla="*/ 2147483646 w 256"/>
              <a:gd name="T37" fmla="*/ 2147483646 h 220"/>
              <a:gd name="T38" fmla="*/ 2147483646 w 256"/>
              <a:gd name="T39" fmla="*/ 2147483646 h 220"/>
              <a:gd name="T40" fmla="*/ 2147483646 w 256"/>
              <a:gd name="T41" fmla="*/ 2147483646 h 220"/>
              <a:gd name="T42" fmla="*/ 0 w 256"/>
              <a:gd name="T43" fmla="*/ 2147483646 h 220"/>
              <a:gd name="T44" fmla="*/ 0 w 256"/>
              <a:gd name="T45" fmla="*/ 2147483646 h 220"/>
              <a:gd name="T46" fmla="*/ 0 w 256"/>
              <a:gd name="T47" fmla="*/ 2147483646 h 220"/>
              <a:gd name="T48" fmla="*/ 2147483646 w 256"/>
              <a:gd name="T49" fmla="*/ 0 h 220"/>
              <a:gd name="T50" fmla="*/ 2147483646 w 256"/>
              <a:gd name="T51" fmla="*/ 0 h 220"/>
              <a:gd name="T52" fmla="*/ 2147483646 w 256"/>
              <a:gd name="T53" fmla="*/ 0 h 220"/>
              <a:gd name="T54" fmla="*/ 2147483646 w 256"/>
              <a:gd name="T55" fmla="*/ 0 h 220"/>
              <a:gd name="T56" fmla="*/ 2147483646 w 256"/>
              <a:gd name="T57" fmla="*/ 0 h 220"/>
              <a:gd name="T58" fmla="*/ 2147483646 w 256"/>
              <a:gd name="T59" fmla="*/ 2147483646 h 220"/>
              <a:gd name="T60" fmla="*/ 2147483646 w 256"/>
              <a:gd name="T61" fmla="*/ 2147483646 h 220"/>
              <a:gd name="T62" fmla="*/ 2147483646 w 256"/>
              <a:gd name="T63" fmla="*/ 2147483646 h 220"/>
              <a:gd name="T64" fmla="*/ 2147483646 w 256"/>
              <a:gd name="T65" fmla="*/ 2147483646 h 220"/>
              <a:gd name="T66" fmla="*/ 0 w 256"/>
              <a:gd name="T67" fmla="*/ 2147483646 h 220"/>
              <a:gd name="T68" fmla="*/ 0 w 256"/>
              <a:gd name="T69" fmla="*/ 2147483646 h 220"/>
              <a:gd name="T70" fmla="*/ 2147483646 w 256"/>
              <a:gd name="T71" fmla="*/ 2147483646 h 220"/>
              <a:gd name="T72" fmla="*/ 2147483646 w 256"/>
              <a:gd name="T73" fmla="*/ 2147483646 h 220"/>
              <a:gd name="T74" fmla="*/ 2147483646 w 256"/>
              <a:gd name="T75" fmla="*/ 2147483646 h 220"/>
              <a:gd name="T76" fmla="*/ 2147483646 w 256"/>
              <a:gd name="T77" fmla="*/ 2147483646 h 220"/>
              <a:gd name="T78" fmla="*/ 2147483646 w 256"/>
              <a:gd name="T79" fmla="*/ 2147483646 h 220"/>
              <a:gd name="T80" fmla="*/ 2147483646 w 256"/>
              <a:gd name="T81" fmla="*/ 2147483646 h 220"/>
              <a:gd name="T82" fmla="*/ 2147483646 w 256"/>
              <a:gd name="T83" fmla="*/ 2147483646 h 220"/>
              <a:gd name="T84" fmla="*/ 2147483646 w 256"/>
              <a:gd name="T85" fmla="*/ 2147483646 h 220"/>
              <a:gd name="T86" fmla="*/ 2147483646 w 256"/>
              <a:gd name="T87" fmla="*/ 2147483646 h 220"/>
              <a:gd name="T88" fmla="*/ 2147483646 w 256"/>
              <a:gd name="T89" fmla="*/ 2147483646 h 220"/>
              <a:gd name="T90" fmla="*/ 2147483646 w 256"/>
              <a:gd name="T91" fmla="*/ 2147483646 h 220"/>
              <a:gd name="T92" fmla="*/ 2147483646 w 256"/>
              <a:gd name="T93" fmla="*/ 2147483646 h 220"/>
              <a:gd name="T94" fmla="*/ 2147483646 w 256"/>
              <a:gd name="T95" fmla="*/ 2147483646 h 2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56" h="220">
                <a:moveTo>
                  <a:pt x="244" y="152"/>
                </a:moveTo>
                <a:cubicBezTo>
                  <a:pt x="237" y="152"/>
                  <a:pt x="231" y="155"/>
                  <a:pt x="227" y="159"/>
                </a:cubicBezTo>
                <a:cubicBezTo>
                  <a:pt x="212" y="174"/>
                  <a:pt x="212" y="174"/>
                  <a:pt x="212" y="174"/>
                </a:cubicBezTo>
                <a:cubicBezTo>
                  <a:pt x="208" y="170"/>
                  <a:pt x="202" y="168"/>
                  <a:pt x="196" y="168"/>
                </a:cubicBezTo>
                <a:cubicBezTo>
                  <a:pt x="183" y="168"/>
                  <a:pt x="172" y="179"/>
                  <a:pt x="172" y="192"/>
                </a:cubicBezTo>
                <a:cubicBezTo>
                  <a:pt x="172" y="195"/>
                  <a:pt x="173" y="197"/>
                  <a:pt x="173" y="200"/>
                </a:cubicBezTo>
                <a:cubicBezTo>
                  <a:pt x="12" y="200"/>
                  <a:pt x="12" y="200"/>
                  <a:pt x="12" y="200"/>
                </a:cubicBezTo>
                <a:cubicBezTo>
                  <a:pt x="5" y="200"/>
                  <a:pt x="0" y="195"/>
                  <a:pt x="0" y="188"/>
                </a:cubicBezTo>
                <a:cubicBezTo>
                  <a:pt x="0" y="172"/>
                  <a:pt x="0" y="172"/>
                  <a:pt x="0" y="172"/>
                </a:cubicBezTo>
                <a:cubicBezTo>
                  <a:pt x="0" y="152"/>
                  <a:pt x="0" y="152"/>
                  <a:pt x="0" y="152"/>
                </a:cubicBezTo>
                <a:cubicBezTo>
                  <a:pt x="0" y="136"/>
                  <a:pt x="0" y="136"/>
                  <a:pt x="0" y="136"/>
                </a:cubicBezTo>
                <a:cubicBezTo>
                  <a:pt x="0" y="116"/>
                  <a:pt x="0" y="116"/>
                  <a:pt x="0" y="116"/>
                </a:cubicBezTo>
                <a:cubicBezTo>
                  <a:pt x="0" y="100"/>
                  <a:pt x="0" y="100"/>
                  <a:pt x="0" y="100"/>
                </a:cubicBezTo>
                <a:cubicBezTo>
                  <a:pt x="0" y="60"/>
                  <a:pt x="0" y="60"/>
                  <a:pt x="0" y="60"/>
                </a:cubicBezTo>
                <a:cubicBezTo>
                  <a:pt x="256" y="60"/>
                  <a:pt x="256" y="60"/>
                  <a:pt x="256" y="60"/>
                </a:cubicBezTo>
                <a:cubicBezTo>
                  <a:pt x="256" y="100"/>
                  <a:pt x="256" y="100"/>
                  <a:pt x="256" y="100"/>
                </a:cubicBezTo>
                <a:cubicBezTo>
                  <a:pt x="256" y="116"/>
                  <a:pt x="256" y="116"/>
                  <a:pt x="256" y="116"/>
                </a:cubicBezTo>
                <a:cubicBezTo>
                  <a:pt x="256" y="136"/>
                  <a:pt x="256" y="136"/>
                  <a:pt x="256" y="136"/>
                </a:cubicBezTo>
                <a:cubicBezTo>
                  <a:pt x="256" y="152"/>
                  <a:pt x="256" y="152"/>
                  <a:pt x="256" y="152"/>
                </a:cubicBezTo>
                <a:cubicBezTo>
                  <a:pt x="256" y="155"/>
                  <a:pt x="256" y="155"/>
                  <a:pt x="256" y="155"/>
                </a:cubicBezTo>
                <a:cubicBezTo>
                  <a:pt x="252" y="153"/>
                  <a:pt x="248" y="152"/>
                  <a:pt x="244" y="152"/>
                </a:cubicBezTo>
                <a:moveTo>
                  <a:pt x="0" y="36"/>
                </a:moveTo>
                <a:cubicBezTo>
                  <a:pt x="0" y="28"/>
                  <a:pt x="0" y="28"/>
                  <a:pt x="0" y="28"/>
                </a:cubicBezTo>
                <a:cubicBezTo>
                  <a:pt x="0" y="12"/>
                  <a:pt x="0" y="12"/>
                  <a:pt x="0" y="12"/>
                </a:cubicBezTo>
                <a:cubicBezTo>
                  <a:pt x="0" y="5"/>
                  <a:pt x="5" y="0"/>
                  <a:pt x="12" y="0"/>
                </a:cubicBezTo>
                <a:cubicBezTo>
                  <a:pt x="28" y="0"/>
                  <a:pt x="28" y="0"/>
                  <a:pt x="28" y="0"/>
                </a:cubicBezTo>
                <a:cubicBezTo>
                  <a:pt x="36" y="0"/>
                  <a:pt x="36" y="0"/>
                  <a:pt x="36" y="0"/>
                </a:cubicBezTo>
                <a:cubicBezTo>
                  <a:pt x="48" y="0"/>
                  <a:pt x="48" y="0"/>
                  <a:pt x="48" y="0"/>
                </a:cubicBezTo>
                <a:cubicBezTo>
                  <a:pt x="72" y="0"/>
                  <a:pt x="72" y="0"/>
                  <a:pt x="72" y="0"/>
                </a:cubicBezTo>
                <a:cubicBezTo>
                  <a:pt x="96" y="24"/>
                  <a:pt x="96" y="24"/>
                  <a:pt x="96" y="24"/>
                </a:cubicBezTo>
                <a:cubicBezTo>
                  <a:pt x="244" y="24"/>
                  <a:pt x="244" y="24"/>
                  <a:pt x="244" y="24"/>
                </a:cubicBezTo>
                <a:cubicBezTo>
                  <a:pt x="251" y="24"/>
                  <a:pt x="256" y="29"/>
                  <a:pt x="256" y="36"/>
                </a:cubicBezTo>
                <a:cubicBezTo>
                  <a:pt x="256" y="48"/>
                  <a:pt x="256" y="48"/>
                  <a:pt x="256" y="48"/>
                </a:cubicBezTo>
                <a:cubicBezTo>
                  <a:pt x="0" y="48"/>
                  <a:pt x="0" y="48"/>
                  <a:pt x="0" y="48"/>
                </a:cubicBezTo>
                <a:lnTo>
                  <a:pt x="0" y="36"/>
                </a:lnTo>
                <a:close/>
                <a:moveTo>
                  <a:pt x="196" y="180"/>
                </a:moveTo>
                <a:cubicBezTo>
                  <a:pt x="199" y="180"/>
                  <a:pt x="202" y="181"/>
                  <a:pt x="204" y="184"/>
                </a:cubicBezTo>
                <a:cubicBezTo>
                  <a:pt x="212" y="191"/>
                  <a:pt x="212" y="191"/>
                  <a:pt x="212" y="191"/>
                </a:cubicBezTo>
                <a:cubicBezTo>
                  <a:pt x="236" y="168"/>
                  <a:pt x="236" y="168"/>
                  <a:pt x="236" y="168"/>
                </a:cubicBezTo>
                <a:cubicBezTo>
                  <a:pt x="238" y="165"/>
                  <a:pt x="241" y="164"/>
                  <a:pt x="244" y="164"/>
                </a:cubicBezTo>
                <a:cubicBezTo>
                  <a:pt x="251" y="164"/>
                  <a:pt x="256" y="169"/>
                  <a:pt x="256" y="176"/>
                </a:cubicBezTo>
                <a:cubicBezTo>
                  <a:pt x="256" y="179"/>
                  <a:pt x="255" y="182"/>
                  <a:pt x="252" y="184"/>
                </a:cubicBezTo>
                <a:cubicBezTo>
                  <a:pt x="220" y="216"/>
                  <a:pt x="220" y="216"/>
                  <a:pt x="220" y="216"/>
                </a:cubicBezTo>
                <a:cubicBezTo>
                  <a:pt x="218" y="219"/>
                  <a:pt x="215" y="220"/>
                  <a:pt x="212" y="220"/>
                </a:cubicBezTo>
                <a:cubicBezTo>
                  <a:pt x="209" y="220"/>
                  <a:pt x="206" y="219"/>
                  <a:pt x="204" y="216"/>
                </a:cubicBezTo>
                <a:cubicBezTo>
                  <a:pt x="188" y="200"/>
                  <a:pt x="188" y="200"/>
                  <a:pt x="188" y="200"/>
                </a:cubicBezTo>
                <a:cubicBezTo>
                  <a:pt x="185" y="198"/>
                  <a:pt x="184" y="195"/>
                  <a:pt x="184" y="192"/>
                </a:cubicBezTo>
                <a:cubicBezTo>
                  <a:pt x="184" y="185"/>
                  <a:pt x="189" y="180"/>
                  <a:pt x="196" y="180"/>
                </a:cubicBezTo>
              </a:path>
            </a:pathLst>
          </a:custGeom>
          <a:solidFill>
            <a:srgbClr val="F29B26"/>
          </a:solidFill>
          <a:ln>
            <a:noFill/>
          </a:ln>
        </p:spPr>
        <p:txBody>
          <a:bodyPr/>
          <a:lstStyle/>
          <a:p>
            <a:endParaRPr lang="en-US"/>
          </a:p>
        </p:txBody>
      </p:sp>
    </p:spTree>
    <p:extLst>
      <p:ext uri="{BB962C8B-B14F-4D97-AF65-F5344CB8AC3E}">
        <p14:creationId xmlns:p14="http://schemas.microsoft.com/office/powerpoint/2010/main" val="1973763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0A7F-84E7-42E0-A89A-08AABE305A18}"/>
              </a:ext>
            </a:extLst>
          </p:cNvPr>
          <p:cNvSpPr>
            <a:spLocks noGrp="1"/>
          </p:cNvSpPr>
          <p:nvPr>
            <p:ph type="title"/>
          </p:nvPr>
        </p:nvSpPr>
        <p:spPr/>
        <p:txBody>
          <a:bodyPr/>
          <a:lstStyle/>
          <a:p>
            <a:r>
              <a:rPr lang="en-US" dirty="0"/>
              <a:t>NAAA’s Priority Issues</a:t>
            </a:r>
          </a:p>
        </p:txBody>
      </p:sp>
      <p:pic>
        <p:nvPicPr>
          <p:cNvPr id="4" name="Graphic 3">
            <a:extLst>
              <a:ext uri="{FF2B5EF4-FFF2-40B4-BE49-F238E27FC236}">
                <a16:creationId xmlns:a16="http://schemas.microsoft.com/office/drawing/2014/main" id="{81811087-DC38-4DC9-946C-DB78E1AC4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398" y="5318086"/>
            <a:ext cx="1945419" cy="853256"/>
          </a:xfrm>
          <a:prstGeom prst="rect">
            <a:avLst/>
          </a:prstGeom>
        </p:spPr>
      </p:pic>
      <p:sp>
        <p:nvSpPr>
          <p:cNvPr id="9" name="Content Placeholder 2">
            <a:extLst>
              <a:ext uri="{FF2B5EF4-FFF2-40B4-BE49-F238E27FC236}">
                <a16:creationId xmlns:a16="http://schemas.microsoft.com/office/drawing/2014/main" id="{ACB33262-F967-42B2-A7D4-4F4905AA2508}"/>
              </a:ext>
            </a:extLst>
          </p:cNvPr>
          <p:cNvSpPr txBox="1">
            <a:spLocks/>
          </p:cNvSpPr>
          <p:nvPr/>
        </p:nvSpPr>
        <p:spPr>
          <a:xfrm>
            <a:off x="2882097" y="1110122"/>
            <a:ext cx="6261903" cy="55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Obstacles – UAVs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3" name="Content Placeholder 12">
            <a:extLst>
              <a:ext uri="{FF2B5EF4-FFF2-40B4-BE49-F238E27FC236}">
                <a16:creationId xmlns:a16="http://schemas.microsoft.com/office/drawing/2014/main" id="{890B9AAB-58DA-4C1F-A7D1-3AADC499C59B}"/>
              </a:ext>
            </a:extLst>
          </p:cNvPr>
          <p:cNvSpPr>
            <a:spLocks noGrp="1"/>
          </p:cNvSpPr>
          <p:nvPr>
            <p:ph idx="1"/>
          </p:nvPr>
        </p:nvSpPr>
        <p:spPr>
          <a:xfrm>
            <a:off x="2968148" y="2017889"/>
            <a:ext cx="6089800" cy="4351338"/>
          </a:xfrm>
        </p:spPr>
        <p:txBody>
          <a:bodyPr>
            <a:normAutofit/>
          </a:bodyPr>
          <a:lstStyle/>
          <a:p>
            <a:pPr marL="0" indent="0" algn="ctr">
              <a:buNone/>
            </a:pPr>
            <a:r>
              <a:rPr lang="en-US" dirty="0"/>
              <a:t>Protecting ag aircraft from UAVs by advocating they be equipped with safety enhancing equipment such as lighting, tracking and ID technology. </a:t>
            </a:r>
          </a:p>
          <a:p>
            <a:pPr marL="0" indent="0" algn="ctr">
              <a:buNone/>
            </a:pPr>
            <a:endParaRPr lang="en-US" dirty="0"/>
          </a:p>
          <a:p>
            <a:pPr marL="0" indent="0" algn="ctr">
              <a:buNone/>
            </a:pPr>
            <a:r>
              <a:rPr lang="en-US" dirty="0"/>
              <a:t>NAAA serves on the FAA’s Drone Advisory Committee’s Subcommittee, the FAA’s UAS Safety Team and the FAA’s UAS ID and Tracking Aviation Rulemaking Committee</a:t>
            </a:r>
          </a:p>
          <a:p>
            <a:pPr marL="0" indent="0">
              <a:buNone/>
            </a:pPr>
            <a:endParaRPr lang="en-US" dirty="0"/>
          </a:p>
          <a:p>
            <a:endParaRPr lang="en-US" dirty="0"/>
          </a:p>
          <a:p>
            <a:endParaRPr lang="en-US" dirty="0"/>
          </a:p>
          <a:p>
            <a:endParaRPr lang="en-US" dirty="0"/>
          </a:p>
          <a:p>
            <a:endParaRPr lang="en-US" dirty="0"/>
          </a:p>
        </p:txBody>
      </p:sp>
      <p:pic>
        <p:nvPicPr>
          <p:cNvPr id="14" name="Picture 13">
            <a:extLst>
              <a:ext uri="{FF2B5EF4-FFF2-40B4-BE49-F238E27FC236}">
                <a16:creationId xmlns:a16="http://schemas.microsoft.com/office/drawing/2014/main" id="{DD600E5C-AB63-41B1-B475-F6CCD20AD550}"/>
              </a:ext>
            </a:extLst>
          </p:cNvPr>
          <p:cNvPicPr>
            <a:picLocks noChangeAspect="1"/>
          </p:cNvPicPr>
          <p:nvPr/>
        </p:nvPicPr>
        <p:blipFill rotWithShape="1">
          <a:blip r:embed="rId4"/>
          <a:srcRect l="-67970" r="67970"/>
          <a:stretch/>
        </p:blipFill>
        <p:spPr>
          <a:xfrm>
            <a:off x="-6144586" y="863451"/>
            <a:ext cx="9026683" cy="3856529"/>
          </a:xfrm>
          <a:prstGeom prst="rect">
            <a:avLst/>
          </a:prstGeom>
        </p:spPr>
      </p:pic>
    </p:spTree>
    <p:extLst>
      <p:ext uri="{BB962C8B-B14F-4D97-AF65-F5344CB8AC3E}">
        <p14:creationId xmlns:p14="http://schemas.microsoft.com/office/powerpoint/2010/main" val="2281628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76EA9-4B18-404C-B2C9-016D86D60E97}"/>
              </a:ext>
            </a:extLst>
          </p:cNvPr>
          <p:cNvSpPr>
            <a:spLocks noGrp="1"/>
          </p:cNvSpPr>
          <p:nvPr>
            <p:ph type="title"/>
          </p:nvPr>
        </p:nvSpPr>
        <p:spPr/>
        <p:txBody>
          <a:bodyPr/>
          <a:lstStyle/>
          <a:p>
            <a:r>
              <a:rPr lang="en-US" dirty="0"/>
              <a:t>NAAA’s Priority Issues</a:t>
            </a:r>
          </a:p>
        </p:txBody>
      </p:sp>
      <p:sp>
        <p:nvSpPr>
          <p:cNvPr id="3" name="Content Placeholder 2">
            <a:extLst>
              <a:ext uri="{FF2B5EF4-FFF2-40B4-BE49-F238E27FC236}">
                <a16:creationId xmlns:a16="http://schemas.microsoft.com/office/drawing/2014/main" id="{A18C3289-F7AC-4C78-9BF3-77A29D2A9EA5}"/>
              </a:ext>
            </a:extLst>
          </p:cNvPr>
          <p:cNvSpPr>
            <a:spLocks noGrp="1"/>
          </p:cNvSpPr>
          <p:nvPr>
            <p:ph idx="1"/>
          </p:nvPr>
        </p:nvSpPr>
        <p:spPr>
          <a:xfrm>
            <a:off x="2105497" y="4061514"/>
            <a:ext cx="5554134" cy="4351338"/>
          </a:xfrm>
        </p:spPr>
        <p:txBody>
          <a:bodyPr/>
          <a:lstStyle/>
          <a:p>
            <a:pPr marL="0" indent="0" algn="ctr">
              <a:buNone/>
            </a:pPr>
            <a:r>
              <a:rPr lang="en-US" dirty="0"/>
              <a:t>Ensuring the safety of low-flying ag aircraft by preserving and implementing the marking requirements for communication towers under 200 feet. </a:t>
            </a:r>
          </a:p>
          <a:p>
            <a:pPr algn="ctr"/>
            <a:endParaRPr lang="en-US" dirty="0"/>
          </a:p>
        </p:txBody>
      </p:sp>
      <p:pic>
        <p:nvPicPr>
          <p:cNvPr id="4" name="Picture 3">
            <a:extLst>
              <a:ext uri="{FF2B5EF4-FFF2-40B4-BE49-F238E27FC236}">
                <a16:creationId xmlns:a16="http://schemas.microsoft.com/office/drawing/2014/main" id="{7FE0506C-8F03-4436-94CE-3997EE19D6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0522"/>
            <a:ext cx="1422400" cy="592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17">
            <a:extLst>
              <a:ext uri="{FF2B5EF4-FFF2-40B4-BE49-F238E27FC236}">
                <a16:creationId xmlns:a16="http://schemas.microsoft.com/office/drawing/2014/main" id="{B2497041-3A5B-44E0-A4E9-EB3D9DECD67F}"/>
              </a:ext>
            </a:extLst>
          </p:cNvPr>
          <p:cNvSpPr>
            <a:spLocks noChangeArrowheads="1"/>
          </p:cNvSpPr>
          <p:nvPr/>
        </p:nvSpPr>
        <p:spPr bwMode="auto">
          <a:xfrm>
            <a:off x="4154519" y="1622714"/>
            <a:ext cx="823912" cy="1536616"/>
          </a:xfrm>
          <a:custGeom>
            <a:avLst/>
            <a:gdLst>
              <a:gd name="T0" fmla="*/ 7136 w 7320"/>
              <a:gd name="T1" fmla="*/ 6747 h 13660"/>
              <a:gd name="T2" fmla="*/ 7136 w 7320"/>
              <a:gd name="T3" fmla="*/ 6747 h 13660"/>
              <a:gd name="T4" fmla="*/ 7319 w 7320"/>
              <a:gd name="T5" fmla="*/ 6441 h 13660"/>
              <a:gd name="T6" fmla="*/ 4875 w 7320"/>
              <a:gd name="T7" fmla="*/ 4216 h 13660"/>
              <a:gd name="T8" fmla="*/ 4545 w 7320"/>
              <a:gd name="T9" fmla="*/ 4210 h 13660"/>
              <a:gd name="T10" fmla="*/ 4563 w 7320"/>
              <a:gd name="T11" fmla="*/ 4057 h 13660"/>
              <a:gd name="T12" fmla="*/ 4333 w 7320"/>
              <a:gd name="T13" fmla="*/ 3556 h 13660"/>
              <a:gd name="T14" fmla="*/ 4975 w 7320"/>
              <a:gd name="T15" fmla="*/ 29 h 13660"/>
              <a:gd name="T16" fmla="*/ 4622 w 7320"/>
              <a:gd name="T17" fmla="*/ 0 h 13660"/>
              <a:gd name="T18" fmla="*/ 3674 w 7320"/>
              <a:gd name="T19" fmla="*/ 3168 h 13660"/>
              <a:gd name="T20" fmla="*/ 3792 w 7320"/>
              <a:gd name="T21" fmla="*/ 3415 h 13660"/>
              <a:gd name="T22" fmla="*/ 3268 w 7320"/>
              <a:gd name="T23" fmla="*/ 3968 h 13660"/>
              <a:gd name="T24" fmla="*/ 2967 w 7320"/>
              <a:gd name="T25" fmla="*/ 3886 h 13660"/>
              <a:gd name="T26" fmla="*/ 0 w 7320"/>
              <a:gd name="T27" fmla="*/ 5346 h 13660"/>
              <a:gd name="T28" fmla="*/ 88 w 7320"/>
              <a:gd name="T29" fmla="*/ 5688 h 13660"/>
              <a:gd name="T30" fmla="*/ 3421 w 7320"/>
              <a:gd name="T31" fmla="*/ 4481 h 13660"/>
              <a:gd name="T32" fmla="*/ 3780 w 7320"/>
              <a:gd name="T33" fmla="*/ 4693 h 13660"/>
              <a:gd name="T34" fmla="*/ 3556 w 7320"/>
              <a:gd name="T35" fmla="*/ 13659 h 13660"/>
              <a:gd name="T36" fmla="*/ 4563 w 7320"/>
              <a:gd name="T37" fmla="*/ 13659 h 13660"/>
              <a:gd name="T38" fmla="*/ 4098 w 7320"/>
              <a:gd name="T39" fmla="*/ 4681 h 13660"/>
              <a:gd name="T40" fmla="*/ 4228 w 7320"/>
              <a:gd name="T41" fmla="*/ 4622 h 13660"/>
              <a:gd name="T42" fmla="*/ 7136 w 7320"/>
              <a:gd name="T43" fmla="*/ 6747 h 13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20" h="13660">
                <a:moveTo>
                  <a:pt x="7136" y="6747"/>
                </a:moveTo>
                <a:lnTo>
                  <a:pt x="7136" y="6747"/>
                </a:lnTo>
                <a:cubicBezTo>
                  <a:pt x="7319" y="6441"/>
                  <a:pt x="7319" y="6441"/>
                  <a:pt x="7319" y="6441"/>
                </a:cubicBezTo>
                <a:cubicBezTo>
                  <a:pt x="4875" y="4216"/>
                  <a:pt x="4875" y="4216"/>
                  <a:pt x="4875" y="4216"/>
                </a:cubicBezTo>
                <a:cubicBezTo>
                  <a:pt x="4545" y="4210"/>
                  <a:pt x="4545" y="4210"/>
                  <a:pt x="4545" y="4210"/>
                </a:cubicBezTo>
                <a:cubicBezTo>
                  <a:pt x="4557" y="4157"/>
                  <a:pt x="4563" y="4110"/>
                  <a:pt x="4563" y="4057"/>
                </a:cubicBezTo>
                <a:cubicBezTo>
                  <a:pt x="4563" y="3856"/>
                  <a:pt x="4475" y="3674"/>
                  <a:pt x="4333" y="3556"/>
                </a:cubicBezTo>
                <a:cubicBezTo>
                  <a:pt x="4975" y="29"/>
                  <a:pt x="4975" y="29"/>
                  <a:pt x="4975" y="29"/>
                </a:cubicBezTo>
                <a:cubicBezTo>
                  <a:pt x="4622" y="0"/>
                  <a:pt x="4622" y="0"/>
                  <a:pt x="4622" y="0"/>
                </a:cubicBezTo>
                <a:cubicBezTo>
                  <a:pt x="3674" y="3168"/>
                  <a:pt x="3674" y="3168"/>
                  <a:pt x="3674" y="3168"/>
                </a:cubicBezTo>
                <a:cubicBezTo>
                  <a:pt x="3792" y="3415"/>
                  <a:pt x="3792" y="3415"/>
                  <a:pt x="3792" y="3415"/>
                </a:cubicBezTo>
                <a:cubicBezTo>
                  <a:pt x="3515" y="3468"/>
                  <a:pt x="3303" y="3692"/>
                  <a:pt x="3268" y="3968"/>
                </a:cubicBezTo>
                <a:cubicBezTo>
                  <a:pt x="2967" y="3886"/>
                  <a:pt x="2967" y="3886"/>
                  <a:pt x="2967" y="3886"/>
                </a:cubicBezTo>
                <a:cubicBezTo>
                  <a:pt x="0" y="5346"/>
                  <a:pt x="0" y="5346"/>
                  <a:pt x="0" y="5346"/>
                </a:cubicBezTo>
                <a:cubicBezTo>
                  <a:pt x="88" y="5688"/>
                  <a:pt x="88" y="5688"/>
                  <a:pt x="88" y="5688"/>
                </a:cubicBezTo>
                <a:cubicBezTo>
                  <a:pt x="3421" y="4481"/>
                  <a:pt x="3421" y="4481"/>
                  <a:pt x="3421" y="4481"/>
                </a:cubicBezTo>
                <a:cubicBezTo>
                  <a:pt x="3515" y="4586"/>
                  <a:pt x="3639" y="4663"/>
                  <a:pt x="3780" y="4693"/>
                </a:cubicBezTo>
                <a:cubicBezTo>
                  <a:pt x="3556" y="13659"/>
                  <a:pt x="3556" y="13659"/>
                  <a:pt x="3556" y="13659"/>
                </a:cubicBezTo>
                <a:cubicBezTo>
                  <a:pt x="4563" y="13659"/>
                  <a:pt x="4563" y="13659"/>
                  <a:pt x="4563" y="13659"/>
                </a:cubicBezTo>
                <a:cubicBezTo>
                  <a:pt x="4098" y="4681"/>
                  <a:pt x="4098" y="4681"/>
                  <a:pt x="4098" y="4681"/>
                </a:cubicBezTo>
                <a:cubicBezTo>
                  <a:pt x="4139" y="4663"/>
                  <a:pt x="4186" y="4645"/>
                  <a:pt x="4228" y="4622"/>
                </a:cubicBezTo>
                <a:lnTo>
                  <a:pt x="7136" y="6747"/>
                </a:lnTo>
              </a:path>
            </a:pathLst>
          </a:custGeom>
          <a:solidFill>
            <a:srgbClr val="9BBB5C"/>
          </a:solidFill>
          <a:ln w="9525" cap="flat">
            <a:noFill/>
            <a:bevel/>
            <a:headEnd/>
            <a:tailEnd/>
          </a:ln>
          <a:effectLst/>
        </p:spPr>
        <p:txBody>
          <a:bodyPr wrap="none" lIns="121853" tIns="60926" rIns="121853" bIns="60926" anchor="ct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445469"/>
              </a:solidFill>
              <a:effectLst/>
              <a:uLnTx/>
              <a:uFillTx/>
              <a:latin typeface="Lato Light"/>
              <a:ea typeface="+mn-ea"/>
              <a:cs typeface="+mn-cs"/>
            </a:endParaRPr>
          </a:p>
        </p:txBody>
      </p:sp>
      <p:pic>
        <p:nvPicPr>
          <p:cNvPr id="6" name="Graphic 5">
            <a:extLst>
              <a:ext uri="{FF2B5EF4-FFF2-40B4-BE49-F238E27FC236}">
                <a16:creationId xmlns:a16="http://schemas.microsoft.com/office/drawing/2014/main" id="{CB64989C-5E49-427E-80AF-ABB1E35F31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1928" y="1074955"/>
            <a:ext cx="478995" cy="2197742"/>
          </a:xfrm>
          <a:prstGeom prst="rect">
            <a:avLst/>
          </a:prstGeom>
        </p:spPr>
      </p:pic>
      <p:sp>
        <p:nvSpPr>
          <p:cNvPr id="7" name="Content Placeholder 2">
            <a:extLst>
              <a:ext uri="{FF2B5EF4-FFF2-40B4-BE49-F238E27FC236}">
                <a16:creationId xmlns:a16="http://schemas.microsoft.com/office/drawing/2014/main" id="{DD8C7F51-8D3D-4C94-A478-E449B4EAE874}"/>
              </a:ext>
            </a:extLst>
          </p:cNvPr>
          <p:cNvSpPr txBox="1">
            <a:spLocks/>
          </p:cNvSpPr>
          <p:nvPr/>
        </p:nvSpPr>
        <p:spPr>
          <a:xfrm>
            <a:off x="939214" y="3471739"/>
            <a:ext cx="7886700" cy="55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Obstacles – Towers &amp; Wind Turbines</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82557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NAAA’s Priority Issues</a:t>
            </a:r>
          </a:p>
        </p:txBody>
      </p:sp>
      <p:sp>
        <p:nvSpPr>
          <p:cNvPr id="3" name="Content Placeholder 2"/>
          <p:cNvSpPr>
            <a:spLocks noGrp="1"/>
          </p:cNvSpPr>
          <p:nvPr>
            <p:ph idx="1"/>
          </p:nvPr>
        </p:nvSpPr>
        <p:spPr/>
        <p:txBody>
          <a:bodyPr>
            <a:normAutofit/>
          </a:bodyPr>
          <a:lstStyle/>
          <a:p>
            <a:pPr marL="0" indent="0" algn="ctr">
              <a:buNone/>
            </a:pPr>
            <a:r>
              <a:rPr lang="en-US" sz="2800" b="1" dirty="0"/>
              <a:t>NPDES Permits</a:t>
            </a:r>
          </a:p>
          <a:p>
            <a:pPr marL="0" indent="0">
              <a:buNone/>
            </a:pPr>
            <a:endParaRPr lang="en-US" sz="2800" b="1" dirty="0"/>
          </a:p>
          <a:p>
            <a:pPr marL="457200" lvl="1" indent="0">
              <a:buNone/>
            </a:pPr>
            <a:endParaRPr lang="en-US" sz="2400" dirty="0"/>
          </a:p>
        </p:txBody>
      </p:sp>
      <p:sp>
        <p:nvSpPr>
          <p:cNvPr id="4" name="Freeform 1"/>
          <p:cNvSpPr>
            <a:spLocks noChangeArrowheads="1"/>
          </p:cNvSpPr>
          <p:nvPr/>
        </p:nvSpPr>
        <p:spPr bwMode="auto">
          <a:xfrm>
            <a:off x="838200" y="2514600"/>
            <a:ext cx="586748" cy="838200"/>
          </a:xfrm>
          <a:custGeom>
            <a:avLst/>
            <a:gdLst>
              <a:gd name="T0" fmla="*/ 4338 w 4818"/>
              <a:gd name="T1" fmla="*/ 688 h 6883"/>
              <a:gd name="T2" fmla="*/ 4338 w 4818"/>
              <a:gd name="T3" fmla="*/ 688 h 6883"/>
              <a:gd name="T4" fmla="*/ 3932 w 4818"/>
              <a:gd name="T5" fmla="*/ 1721 h 6883"/>
              <a:gd name="T6" fmla="*/ 897 w 4818"/>
              <a:gd name="T7" fmla="*/ 1721 h 6883"/>
              <a:gd name="T8" fmla="*/ 491 w 4818"/>
              <a:gd name="T9" fmla="*/ 688 h 6883"/>
              <a:gd name="T10" fmla="*/ 0 w 4818"/>
              <a:gd name="T11" fmla="*/ 1168 h 6883"/>
              <a:gd name="T12" fmla="*/ 0 w 4818"/>
              <a:gd name="T13" fmla="*/ 6403 h 6883"/>
              <a:gd name="T14" fmla="*/ 491 w 4818"/>
              <a:gd name="T15" fmla="*/ 6882 h 6883"/>
              <a:gd name="T16" fmla="*/ 4338 w 4818"/>
              <a:gd name="T17" fmla="*/ 6882 h 6883"/>
              <a:gd name="T18" fmla="*/ 4817 w 4818"/>
              <a:gd name="T19" fmla="*/ 6403 h 6883"/>
              <a:gd name="T20" fmla="*/ 4817 w 4818"/>
              <a:gd name="T21" fmla="*/ 1168 h 6883"/>
              <a:gd name="T22" fmla="*/ 4338 w 4818"/>
              <a:gd name="T23" fmla="*/ 688 h 6883"/>
              <a:gd name="T24" fmla="*/ 3650 w 4818"/>
              <a:gd name="T25" fmla="*/ 1376 h 6883"/>
              <a:gd name="T26" fmla="*/ 3650 w 4818"/>
              <a:gd name="T27" fmla="*/ 1376 h 6883"/>
              <a:gd name="T28" fmla="*/ 3957 w 4818"/>
              <a:gd name="T29" fmla="*/ 688 h 6883"/>
              <a:gd name="T30" fmla="*/ 3207 w 4818"/>
              <a:gd name="T31" fmla="*/ 688 h 6883"/>
              <a:gd name="T32" fmla="*/ 2962 w 4818"/>
              <a:gd name="T33" fmla="*/ 0 h 6883"/>
              <a:gd name="T34" fmla="*/ 1868 w 4818"/>
              <a:gd name="T35" fmla="*/ 0 h 6883"/>
              <a:gd name="T36" fmla="*/ 1610 w 4818"/>
              <a:gd name="T37" fmla="*/ 688 h 6883"/>
              <a:gd name="T38" fmla="*/ 860 w 4818"/>
              <a:gd name="T39" fmla="*/ 688 h 6883"/>
              <a:gd name="T40" fmla="*/ 1179 w 4818"/>
              <a:gd name="T41" fmla="*/ 1376 h 6883"/>
              <a:gd name="T42" fmla="*/ 3650 w 4818"/>
              <a:gd name="T43" fmla="*/ 1376 h 6883"/>
              <a:gd name="T44" fmla="*/ 3650 w 4818"/>
              <a:gd name="T45" fmla="*/ 1376 h 6883"/>
              <a:gd name="T46" fmla="*/ 3650 w 4818"/>
              <a:gd name="T47" fmla="*/ 1376 h 6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18" h="6883">
                <a:moveTo>
                  <a:pt x="4338" y="688"/>
                </a:moveTo>
                <a:lnTo>
                  <a:pt x="4338" y="688"/>
                </a:lnTo>
                <a:cubicBezTo>
                  <a:pt x="3932" y="1721"/>
                  <a:pt x="3932" y="1721"/>
                  <a:pt x="3932" y="1721"/>
                </a:cubicBezTo>
                <a:cubicBezTo>
                  <a:pt x="897" y="1721"/>
                  <a:pt x="897" y="1721"/>
                  <a:pt x="897" y="1721"/>
                </a:cubicBezTo>
                <a:cubicBezTo>
                  <a:pt x="491" y="688"/>
                  <a:pt x="491" y="688"/>
                  <a:pt x="491" y="688"/>
                </a:cubicBezTo>
                <a:cubicBezTo>
                  <a:pt x="221" y="688"/>
                  <a:pt x="0" y="910"/>
                  <a:pt x="0" y="1168"/>
                </a:cubicBezTo>
                <a:cubicBezTo>
                  <a:pt x="0" y="6403"/>
                  <a:pt x="0" y="6403"/>
                  <a:pt x="0" y="6403"/>
                </a:cubicBezTo>
                <a:cubicBezTo>
                  <a:pt x="0" y="6661"/>
                  <a:pt x="221" y="6882"/>
                  <a:pt x="491" y="6882"/>
                </a:cubicBezTo>
                <a:cubicBezTo>
                  <a:pt x="4338" y="6882"/>
                  <a:pt x="4338" y="6882"/>
                  <a:pt x="4338" y="6882"/>
                </a:cubicBezTo>
                <a:cubicBezTo>
                  <a:pt x="4608" y="6882"/>
                  <a:pt x="4817" y="6661"/>
                  <a:pt x="4817" y="6403"/>
                </a:cubicBezTo>
                <a:cubicBezTo>
                  <a:pt x="4817" y="1168"/>
                  <a:pt x="4817" y="1168"/>
                  <a:pt x="4817" y="1168"/>
                </a:cubicBezTo>
                <a:cubicBezTo>
                  <a:pt x="4817" y="910"/>
                  <a:pt x="4608" y="688"/>
                  <a:pt x="4338" y="688"/>
                </a:cubicBezTo>
                <a:close/>
                <a:moveTo>
                  <a:pt x="3650" y="1376"/>
                </a:moveTo>
                <a:lnTo>
                  <a:pt x="3650" y="1376"/>
                </a:lnTo>
                <a:cubicBezTo>
                  <a:pt x="3957" y="688"/>
                  <a:pt x="3957" y="688"/>
                  <a:pt x="3957" y="688"/>
                </a:cubicBezTo>
                <a:cubicBezTo>
                  <a:pt x="3207" y="688"/>
                  <a:pt x="3207" y="688"/>
                  <a:pt x="3207" y="688"/>
                </a:cubicBezTo>
                <a:cubicBezTo>
                  <a:pt x="2962" y="0"/>
                  <a:pt x="2962" y="0"/>
                  <a:pt x="2962" y="0"/>
                </a:cubicBezTo>
                <a:cubicBezTo>
                  <a:pt x="1868" y="0"/>
                  <a:pt x="1868" y="0"/>
                  <a:pt x="1868" y="0"/>
                </a:cubicBezTo>
                <a:cubicBezTo>
                  <a:pt x="1610" y="688"/>
                  <a:pt x="1610" y="688"/>
                  <a:pt x="1610" y="688"/>
                </a:cubicBezTo>
                <a:cubicBezTo>
                  <a:pt x="860" y="688"/>
                  <a:pt x="860" y="688"/>
                  <a:pt x="860" y="688"/>
                </a:cubicBezTo>
                <a:cubicBezTo>
                  <a:pt x="1179" y="1376"/>
                  <a:pt x="1179" y="1376"/>
                  <a:pt x="1179" y="1376"/>
                </a:cubicBezTo>
                <a:lnTo>
                  <a:pt x="3650" y="1376"/>
                </a:lnTo>
                <a:close/>
                <a:moveTo>
                  <a:pt x="3650" y="1376"/>
                </a:moveTo>
                <a:lnTo>
                  <a:pt x="3650" y="1376"/>
                </a:lnTo>
                <a:close/>
              </a:path>
            </a:pathLst>
          </a:custGeom>
          <a:solidFill>
            <a:srgbClr val="C00000"/>
          </a:solidFill>
          <a:ln>
            <a:noFill/>
          </a:ln>
          <a:effectLst/>
        </p:spPr>
        <p:txBody>
          <a:bodyPr wrap="none" lIns="243785" tIns="121892" rIns="243785" bIns="121892" anchor="ctr"/>
          <a:lstStyle/>
          <a:p>
            <a:endParaRPr lang="en-US" dirty="0"/>
          </a:p>
        </p:txBody>
      </p:sp>
      <p:sp>
        <p:nvSpPr>
          <p:cNvPr id="5" name="TextBox 4"/>
          <p:cNvSpPr txBox="1"/>
          <p:nvPr/>
        </p:nvSpPr>
        <p:spPr>
          <a:xfrm>
            <a:off x="1676400" y="2133600"/>
            <a:ext cx="6934200" cy="2677656"/>
          </a:xfrm>
          <a:prstGeom prst="rect">
            <a:avLst/>
          </a:prstGeom>
          <a:noFill/>
        </p:spPr>
        <p:txBody>
          <a:bodyPr wrap="square" rtlCol="0">
            <a:spAutoFit/>
          </a:bodyPr>
          <a:lstStyle/>
          <a:p>
            <a:r>
              <a:rPr lang="en-US" sz="2400" dirty="0">
                <a:latin typeface="Gill Sans MT" panose="020B0502020104020203" pitchFamily="34" charset="0"/>
              </a:rPr>
              <a:t>NAAA is lobbying Congress to exempt duplicative, unnecessary and burdensome NPDES permits for pesticide applications; current federal law (FIFRA) already regulates the safety of pesticide to water</a:t>
            </a:r>
          </a:p>
          <a:p>
            <a:r>
              <a:rPr lang="en-US" sz="2400" dirty="0">
                <a:latin typeface="Gill Sans MT" panose="020B0502020104020203" pitchFamily="34" charset="0"/>
                <a:hlinkClick r:id="rId2"/>
              </a:rPr>
              <a:t>www.agaviation.org/content/details-epas-npdes-pesticide-general-permit</a:t>
            </a:r>
            <a:endParaRPr lang="en-US" sz="2400" dirty="0">
              <a:latin typeface="Gill Sans MT" panose="020B0502020104020203" pitchFamily="34" charset="0"/>
            </a:endParaRPr>
          </a:p>
          <a:p>
            <a:endParaRPr lang="en-US" sz="2400" dirty="0">
              <a:latin typeface="Gill Sans MT" panose="020B0502020104020203" pitchFamily="34" charset="0"/>
            </a:endParaRPr>
          </a:p>
        </p:txBody>
      </p:sp>
    </p:spTree>
    <p:extLst>
      <p:ext uri="{BB962C8B-B14F-4D97-AF65-F5344CB8AC3E}">
        <p14:creationId xmlns:p14="http://schemas.microsoft.com/office/powerpoint/2010/main" val="19969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BE979C25-F496-4FF9-BA2B-0DBEA127F0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7"/>
          <a:stretch/>
        </p:blipFill>
        <p:spPr bwMode="auto">
          <a:xfrm>
            <a:off x="1192538" y="1371600"/>
            <a:ext cx="6808462" cy="157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D5A83730-06F1-4591-A7D9-A9024719CC13}"/>
              </a:ext>
            </a:extLst>
          </p:cNvPr>
          <p:cNvSpPr txBox="1">
            <a:spLocks/>
          </p:cNvSpPr>
          <p:nvPr/>
        </p:nvSpPr>
        <p:spPr>
          <a:xfrm>
            <a:off x="653419" y="2811462"/>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400" dirty="0"/>
          </a:p>
          <a:p>
            <a:pPr marL="0" indent="0" algn="ctr">
              <a:buFont typeface="Arial" panose="020B0604020202020204" pitchFamily="34" charset="0"/>
              <a:buNone/>
            </a:pPr>
            <a:r>
              <a:rPr lang="en-US" b="1" dirty="0"/>
              <a:t>Voice of the Aerial Application Industry</a:t>
            </a:r>
            <a:endParaRPr lang="en-US" sz="2400" dirty="0"/>
          </a:p>
          <a:p>
            <a:pPr marL="0" indent="0" algn="ctr">
              <a:buFont typeface="Arial" panose="020B0604020202020204" pitchFamily="34" charset="0"/>
              <a:buNone/>
            </a:pPr>
            <a:r>
              <a:rPr lang="en-US" sz="2400" dirty="0"/>
              <a:t>1440 Duke Street </a:t>
            </a:r>
            <a:r>
              <a:rPr lang="en-US" sz="2400" dirty="0">
                <a:sym typeface="Wingdings"/>
              </a:rPr>
              <a:t> </a:t>
            </a:r>
            <a:r>
              <a:rPr lang="en-US" sz="2400" dirty="0"/>
              <a:t>Alexandria, VA 22314</a:t>
            </a:r>
            <a:br>
              <a:rPr lang="en-US" sz="2400" dirty="0"/>
            </a:br>
            <a:r>
              <a:rPr lang="en-US" sz="2400" dirty="0"/>
              <a:t>(202) 546-5722 </a:t>
            </a:r>
            <a:r>
              <a:rPr lang="en-US" sz="2400" dirty="0">
                <a:sym typeface="Wingdings"/>
              </a:rPr>
              <a:t> (202) 546-5726 (FAX)</a:t>
            </a:r>
            <a:endParaRPr lang="en-US" sz="2400" dirty="0"/>
          </a:p>
          <a:p>
            <a:pPr marL="0" indent="0" algn="ctr">
              <a:buFont typeface="Arial" panose="020B0604020202020204" pitchFamily="34" charset="0"/>
              <a:buNone/>
            </a:pPr>
            <a:r>
              <a:rPr lang="en-US" sz="2400" dirty="0">
                <a:hlinkClick r:id="rId3"/>
              </a:rPr>
              <a:t>AgAviation.org</a:t>
            </a:r>
            <a:endParaRPr lang="en-US" sz="2400" dirty="0"/>
          </a:p>
          <a:p>
            <a:pPr marL="0" indent="0" algn="ctr">
              <a:buFont typeface="Arial" panose="020B0604020202020204" pitchFamily="34" charset="0"/>
              <a:buNone/>
            </a:pPr>
            <a:endParaRPr lang="en-US" sz="2400" dirty="0"/>
          </a:p>
        </p:txBody>
      </p:sp>
    </p:spTree>
    <p:extLst>
      <p:ext uri="{BB962C8B-B14F-4D97-AF65-F5344CB8AC3E}">
        <p14:creationId xmlns:p14="http://schemas.microsoft.com/office/powerpoint/2010/main" val="303840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78141A-43CD-4CDA-A7D8-55800DEB187E}"/>
              </a:ext>
            </a:extLst>
          </p:cNvPr>
          <p:cNvSpPr>
            <a:spLocks noGrp="1"/>
          </p:cNvSpPr>
          <p:nvPr>
            <p:ph type="ctrTitle"/>
          </p:nvPr>
        </p:nvSpPr>
        <p:spPr>
          <a:xfrm>
            <a:off x="3910356" y="1383595"/>
            <a:ext cx="4801426" cy="1381124"/>
          </a:xfrm>
        </p:spPr>
        <p:txBody>
          <a:bodyPr/>
          <a:lstStyle/>
          <a:p>
            <a:r>
              <a:rPr lang="en-US" dirty="0"/>
              <a:t>Why is </a:t>
            </a:r>
            <a:br>
              <a:rPr lang="en-US" dirty="0"/>
            </a:br>
            <a:r>
              <a:rPr lang="en-US" dirty="0"/>
              <a:t>Aerial Application Important?</a:t>
            </a:r>
          </a:p>
        </p:txBody>
      </p:sp>
      <p:sp>
        <p:nvSpPr>
          <p:cNvPr id="5" name="Subtitle 4">
            <a:extLst>
              <a:ext uri="{FF2B5EF4-FFF2-40B4-BE49-F238E27FC236}">
                <a16:creationId xmlns:a16="http://schemas.microsoft.com/office/drawing/2014/main" id="{D65F9AE6-3D4A-4AAA-A114-D877B2E2DC3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8748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F9B5B-1465-4079-BF38-93535504AD69}"/>
              </a:ext>
            </a:extLst>
          </p:cNvPr>
          <p:cNvSpPr>
            <a:spLocks noGrp="1"/>
          </p:cNvSpPr>
          <p:nvPr>
            <p:ph type="title"/>
          </p:nvPr>
        </p:nvSpPr>
        <p:spPr/>
        <p:txBody>
          <a:bodyPr/>
          <a:lstStyle/>
          <a:p>
            <a:r>
              <a:rPr lang="en-US" dirty="0"/>
              <a:t>Benefits of Aerial Application</a:t>
            </a:r>
          </a:p>
        </p:txBody>
      </p:sp>
      <p:sp>
        <p:nvSpPr>
          <p:cNvPr id="5" name="Content Placeholder 4">
            <a:extLst>
              <a:ext uri="{FF2B5EF4-FFF2-40B4-BE49-F238E27FC236}">
                <a16:creationId xmlns:a16="http://schemas.microsoft.com/office/drawing/2014/main" id="{C6F2E994-5C0B-4981-A955-AE0326AC677A}"/>
              </a:ext>
            </a:extLst>
          </p:cNvPr>
          <p:cNvSpPr>
            <a:spLocks noGrp="1"/>
          </p:cNvSpPr>
          <p:nvPr>
            <p:ph idx="1"/>
          </p:nvPr>
        </p:nvSpPr>
        <p:spPr>
          <a:xfrm>
            <a:off x="628650" y="1154966"/>
            <a:ext cx="7886700" cy="4351338"/>
          </a:xfrm>
        </p:spPr>
        <p:txBody>
          <a:bodyPr>
            <a:normAutofit/>
          </a:bodyPr>
          <a:lstStyle/>
          <a:p>
            <a:pPr marL="0" indent="0" algn="ctr">
              <a:buNone/>
            </a:pPr>
            <a:r>
              <a:rPr lang="en-US" sz="3200" dirty="0"/>
              <a:t>Aerial Applicators help feed, clothe and fuel </a:t>
            </a:r>
            <a:br>
              <a:rPr lang="en-US" sz="3200" dirty="0"/>
            </a:br>
            <a:r>
              <a:rPr lang="en-US" sz="3200" dirty="0"/>
              <a:t>the world</a:t>
            </a:r>
          </a:p>
        </p:txBody>
      </p:sp>
      <p:sp>
        <p:nvSpPr>
          <p:cNvPr id="41" name="Freeform 5">
            <a:extLst>
              <a:ext uri="{FF2B5EF4-FFF2-40B4-BE49-F238E27FC236}">
                <a16:creationId xmlns:a16="http://schemas.microsoft.com/office/drawing/2014/main" id="{C4AF94DC-6290-40E9-AF62-50776CF563EC}"/>
              </a:ext>
            </a:extLst>
          </p:cNvPr>
          <p:cNvSpPr>
            <a:spLocks/>
          </p:cNvSpPr>
          <p:nvPr/>
        </p:nvSpPr>
        <p:spPr bwMode="auto">
          <a:xfrm rot="18900000">
            <a:off x="2843456" y="2105503"/>
            <a:ext cx="1731509" cy="2213398"/>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rgbClr val="0A3A4A"/>
          </a:solidFill>
          <a:ln>
            <a:noFill/>
          </a:ln>
        </p:spPr>
        <p:txBody>
          <a:bodyPr vert="horz" wrap="square" lIns="164607" tIns="82304" rIns="164607" bIns="82304" numCol="1" anchor="t" anchorCtr="0" compatLnSpc="1">
            <a:prstTxWarp prst="textNoShape">
              <a:avLst/>
            </a:prstTxWarp>
          </a:bodyPr>
          <a:lstStyle/>
          <a:p>
            <a:endParaRPr lang="bg-BG" sz="2701" dirty="0">
              <a:latin typeface="Lato Light"/>
            </a:endParaRPr>
          </a:p>
        </p:txBody>
      </p:sp>
      <p:sp>
        <p:nvSpPr>
          <p:cNvPr id="44" name="Freeform 5">
            <a:extLst>
              <a:ext uri="{FF2B5EF4-FFF2-40B4-BE49-F238E27FC236}">
                <a16:creationId xmlns:a16="http://schemas.microsoft.com/office/drawing/2014/main" id="{76BDD01B-5757-4541-A744-01378EE2829B}"/>
              </a:ext>
            </a:extLst>
          </p:cNvPr>
          <p:cNvSpPr>
            <a:spLocks/>
          </p:cNvSpPr>
          <p:nvPr/>
        </p:nvSpPr>
        <p:spPr bwMode="auto">
          <a:xfrm rot="2700000">
            <a:off x="4457231" y="2105791"/>
            <a:ext cx="1731961" cy="2212822"/>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rgbClr val="1EA185"/>
          </a:solidFill>
          <a:ln>
            <a:noFill/>
          </a:ln>
        </p:spPr>
        <p:txBody>
          <a:bodyPr vert="horz" wrap="square" lIns="164607" tIns="82304" rIns="164607" bIns="82304" numCol="1" anchor="t" anchorCtr="0" compatLnSpc="1">
            <a:prstTxWarp prst="textNoShape">
              <a:avLst/>
            </a:prstTxWarp>
          </a:bodyPr>
          <a:lstStyle/>
          <a:p>
            <a:endParaRPr lang="bg-BG" sz="2701" dirty="0">
              <a:latin typeface="Lato Light"/>
            </a:endParaRPr>
          </a:p>
        </p:txBody>
      </p:sp>
      <p:sp>
        <p:nvSpPr>
          <p:cNvPr id="47" name="Freeform 5">
            <a:extLst>
              <a:ext uri="{FF2B5EF4-FFF2-40B4-BE49-F238E27FC236}">
                <a16:creationId xmlns:a16="http://schemas.microsoft.com/office/drawing/2014/main" id="{310F541A-D0CF-4FFE-857E-43C4BB6E1E40}"/>
              </a:ext>
            </a:extLst>
          </p:cNvPr>
          <p:cNvSpPr>
            <a:spLocks/>
          </p:cNvSpPr>
          <p:nvPr/>
        </p:nvSpPr>
        <p:spPr bwMode="auto">
          <a:xfrm rot="2700000" flipH="1">
            <a:off x="2843229" y="3717322"/>
            <a:ext cx="1731961" cy="2212822"/>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rgbClr val="F29B26"/>
          </a:solidFill>
          <a:ln>
            <a:noFill/>
          </a:ln>
        </p:spPr>
        <p:txBody>
          <a:bodyPr vert="horz" wrap="square" lIns="164607" tIns="82304" rIns="164607" bIns="82304" numCol="1" anchor="t" anchorCtr="0" compatLnSpc="1">
            <a:prstTxWarp prst="textNoShape">
              <a:avLst/>
            </a:prstTxWarp>
          </a:bodyPr>
          <a:lstStyle/>
          <a:p>
            <a:endParaRPr lang="bg-BG" sz="2701" dirty="0">
              <a:latin typeface="Lato Light"/>
            </a:endParaRPr>
          </a:p>
        </p:txBody>
      </p:sp>
      <p:sp>
        <p:nvSpPr>
          <p:cNvPr id="50" name="Freeform 5">
            <a:extLst>
              <a:ext uri="{FF2B5EF4-FFF2-40B4-BE49-F238E27FC236}">
                <a16:creationId xmlns:a16="http://schemas.microsoft.com/office/drawing/2014/main" id="{3DC8B539-AA17-41E2-9403-375DD66F10BA}"/>
              </a:ext>
            </a:extLst>
          </p:cNvPr>
          <p:cNvSpPr>
            <a:spLocks/>
          </p:cNvSpPr>
          <p:nvPr/>
        </p:nvSpPr>
        <p:spPr bwMode="auto">
          <a:xfrm rot="18900000" flipH="1">
            <a:off x="4457455" y="3717035"/>
            <a:ext cx="1731509" cy="2213398"/>
          </a:xfrm>
          <a:custGeom>
            <a:avLst/>
            <a:gdLst>
              <a:gd name="T0" fmla="*/ 174 w 348"/>
              <a:gd name="T1" fmla="*/ 0 h 444"/>
              <a:gd name="T2" fmla="*/ 59 w 348"/>
              <a:gd name="T3" fmla="*/ 115 h 444"/>
              <a:gd name="T4" fmla="*/ 59 w 348"/>
              <a:gd name="T5" fmla="*/ 328 h 444"/>
              <a:gd name="T6" fmla="*/ 174 w 348"/>
              <a:gd name="T7" fmla="*/ 444 h 444"/>
              <a:gd name="T8" fmla="*/ 290 w 348"/>
              <a:gd name="T9" fmla="*/ 328 h 444"/>
              <a:gd name="T10" fmla="*/ 290 w 348"/>
              <a:gd name="T11" fmla="*/ 115 h 444"/>
              <a:gd name="T12" fmla="*/ 174 w 348"/>
              <a:gd name="T13" fmla="*/ 0 h 444"/>
            </a:gdLst>
            <a:ahLst/>
            <a:cxnLst>
              <a:cxn ang="0">
                <a:pos x="T0" y="T1"/>
              </a:cxn>
              <a:cxn ang="0">
                <a:pos x="T2" y="T3"/>
              </a:cxn>
              <a:cxn ang="0">
                <a:pos x="T4" y="T5"/>
              </a:cxn>
              <a:cxn ang="0">
                <a:pos x="T6" y="T7"/>
              </a:cxn>
              <a:cxn ang="0">
                <a:pos x="T8" y="T9"/>
              </a:cxn>
              <a:cxn ang="0">
                <a:pos x="T10" y="T11"/>
              </a:cxn>
              <a:cxn ang="0">
                <a:pos x="T12" y="T13"/>
              </a:cxn>
            </a:cxnLst>
            <a:rect l="0" t="0" r="r" b="b"/>
            <a:pathLst>
              <a:path w="348" h="444">
                <a:moveTo>
                  <a:pt x="174" y="0"/>
                </a:moveTo>
                <a:cubicBezTo>
                  <a:pt x="59" y="115"/>
                  <a:pt x="59" y="115"/>
                  <a:pt x="59" y="115"/>
                </a:cubicBezTo>
                <a:cubicBezTo>
                  <a:pt x="0" y="174"/>
                  <a:pt x="0" y="270"/>
                  <a:pt x="59" y="328"/>
                </a:cubicBezTo>
                <a:cubicBezTo>
                  <a:pt x="174" y="444"/>
                  <a:pt x="174" y="444"/>
                  <a:pt x="174" y="444"/>
                </a:cubicBezTo>
                <a:cubicBezTo>
                  <a:pt x="290" y="328"/>
                  <a:pt x="290" y="328"/>
                  <a:pt x="290" y="328"/>
                </a:cubicBezTo>
                <a:cubicBezTo>
                  <a:pt x="348" y="270"/>
                  <a:pt x="348" y="174"/>
                  <a:pt x="290" y="115"/>
                </a:cubicBezTo>
                <a:cubicBezTo>
                  <a:pt x="174" y="0"/>
                  <a:pt x="174" y="0"/>
                  <a:pt x="174" y="0"/>
                </a:cubicBezTo>
              </a:path>
            </a:pathLst>
          </a:custGeom>
          <a:solidFill>
            <a:srgbClr val="A8C5D4"/>
          </a:solidFill>
          <a:ln>
            <a:noFill/>
          </a:ln>
        </p:spPr>
        <p:txBody>
          <a:bodyPr vert="horz" wrap="square" lIns="164607" tIns="82304" rIns="164607" bIns="82304" numCol="1" anchor="t" anchorCtr="0" compatLnSpc="1">
            <a:prstTxWarp prst="textNoShape">
              <a:avLst/>
            </a:prstTxWarp>
          </a:bodyPr>
          <a:lstStyle/>
          <a:p>
            <a:endParaRPr lang="bg-BG" sz="2701" dirty="0">
              <a:latin typeface="Lato Light"/>
            </a:endParaRPr>
          </a:p>
        </p:txBody>
      </p:sp>
      <p:sp>
        <p:nvSpPr>
          <p:cNvPr id="53" name="TextBox 52">
            <a:extLst>
              <a:ext uri="{FF2B5EF4-FFF2-40B4-BE49-F238E27FC236}">
                <a16:creationId xmlns:a16="http://schemas.microsoft.com/office/drawing/2014/main" id="{95AB71A8-A747-4534-95FD-5BFB5A74FAD2}"/>
              </a:ext>
            </a:extLst>
          </p:cNvPr>
          <p:cNvSpPr txBox="1"/>
          <p:nvPr/>
        </p:nvSpPr>
        <p:spPr>
          <a:xfrm>
            <a:off x="1745483" y="2647451"/>
            <a:ext cx="1837949" cy="584778"/>
          </a:xfrm>
          <a:prstGeom prst="rect">
            <a:avLst/>
          </a:prstGeom>
          <a:noFill/>
        </p:spPr>
        <p:txBody>
          <a:bodyPr wrap="square" lIns="0" tIns="91443" rIns="0" bIns="0" rtlCol="0">
            <a:spAutoFit/>
          </a:bodyPr>
          <a:lstStyle/>
          <a:p>
            <a:r>
              <a:rPr lang="en-US" sz="3200" dirty="0">
                <a:latin typeface="Gill Sans MT" panose="020B0502020104020203" pitchFamily="34" charset="0"/>
                <a:cs typeface="Lato Regular"/>
              </a:rPr>
              <a:t>Food</a:t>
            </a:r>
          </a:p>
        </p:txBody>
      </p:sp>
      <p:sp>
        <p:nvSpPr>
          <p:cNvPr id="58" name="TextBox 57">
            <a:extLst>
              <a:ext uri="{FF2B5EF4-FFF2-40B4-BE49-F238E27FC236}">
                <a16:creationId xmlns:a16="http://schemas.microsoft.com/office/drawing/2014/main" id="{6A0C42C3-4C9A-4160-A1E6-CDDDCA080DBC}"/>
              </a:ext>
            </a:extLst>
          </p:cNvPr>
          <p:cNvSpPr txBox="1"/>
          <p:nvPr/>
        </p:nvSpPr>
        <p:spPr>
          <a:xfrm>
            <a:off x="6313335" y="2585300"/>
            <a:ext cx="1885263" cy="584778"/>
          </a:xfrm>
          <a:prstGeom prst="rect">
            <a:avLst/>
          </a:prstGeom>
          <a:noFill/>
        </p:spPr>
        <p:txBody>
          <a:bodyPr wrap="square" lIns="0" tIns="91443" rIns="0" bIns="0" rtlCol="0">
            <a:spAutoFit/>
          </a:bodyPr>
          <a:lstStyle/>
          <a:p>
            <a:r>
              <a:rPr lang="en-US" sz="3200" dirty="0">
                <a:latin typeface="Gill Sans MT" panose="020B0502020104020203" pitchFamily="34" charset="0"/>
                <a:cs typeface="Lato Regular"/>
              </a:rPr>
              <a:t>Fiber</a:t>
            </a:r>
          </a:p>
        </p:txBody>
      </p:sp>
      <p:sp>
        <p:nvSpPr>
          <p:cNvPr id="63" name="TextBox 62">
            <a:extLst>
              <a:ext uri="{FF2B5EF4-FFF2-40B4-BE49-F238E27FC236}">
                <a16:creationId xmlns:a16="http://schemas.microsoft.com/office/drawing/2014/main" id="{CF43DBA6-35EC-4D10-89BC-A0CBBCAB3925}"/>
              </a:ext>
            </a:extLst>
          </p:cNvPr>
          <p:cNvSpPr txBox="1"/>
          <p:nvPr/>
        </p:nvSpPr>
        <p:spPr>
          <a:xfrm>
            <a:off x="1724539" y="4416689"/>
            <a:ext cx="1827460" cy="584778"/>
          </a:xfrm>
          <a:prstGeom prst="rect">
            <a:avLst/>
          </a:prstGeom>
          <a:noFill/>
        </p:spPr>
        <p:txBody>
          <a:bodyPr wrap="square" lIns="0" tIns="91443" rIns="0" bIns="0" rtlCol="0">
            <a:spAutoFit/>
          </a:bodyPr>
          <a:lstStyle/>
          <a:p>
            <a:r>
              <a:rPr lang="en-US" sz="3200" dirty="0">
                <a:latin typeface="Gill Sans MT" panose="020B0502020104020203" pitchFamily="34" charset="0"/>
                <a:cs typeface="Lato Regular"/>
              </a:rPr>
              <a:t>Biofuel</a:t>
            </a:r>
          </a:p>
        </p:txBody>
      </p:sp>
      <p:sp>
        <p:nvSpPr>
          <p:cNvPr id="68" name="TextBox 67">
            <a:extLst>
              <a:ext uri="{FF2B5EF4-FFF2-40B4-BE49-F238E27FC236}">
                <a16:creationId xmlns:a16="http://schemas.microsoft.com/office/drawing/2014/main" id="{088EBD84-8368-473F-861D-FEF7B8C2F3A7}"/>
              </a:ext>
            </a:extLst>
          </p:cNvPr>
          <p:cNvSpPr txBox="1"/>
          <p:nvPr/>
        </p:nvSpPr>
        <p:spPr>
          <a:xfrm>
            <a:off x="6323239" y="4401463"/>
            <a:ext cx="1885262" cy="1077221"/>
          </a:xfrm>
          <a:prstGeom prst="rect">
            <a:avLst/>
          </a:prstGeom>
          <a:noFill/>
        </p:spPr>
        <p:txBody>
          <a:bodyPr wrap="square" lIns="0" tIns="91443" rIns="0" bIns="0" rtlCol="0">
            <a:spAutoFit/>
          </a:bodyPr>
          <a:lstStyle/>
          <a:p>
            <a:r>
              <a:rPr lang="en-US" sz="3200" dirty="0">
                <a:latin typeface="Gill Sans MT" panose="020B0502020104020203" pitchFamily="34" charset="0"/>
                <a:cs typeface="Lato Regular"/>
              </a:rPr>
              <a:t>Public Health</a:t>
            </a:r>
          </a:p>
        </p:txBody>
      </p:sp>
      <p:sp>
        <p:nvSpPr>
          <p:cNvPr id="72" name="Freeform 223">
            <a:extLst>
              <a:ext uri="{FF2B5EF4-FFF2-40B4-BE49-F238E27FC236}">
                <a16:creationId xmlns:a16="http://schemas.microsoft.com/office/drawing/2014/main" id="{E5DAF6D5-8058-47E4-90F5-56C4A127C199}"/>
              </a:ext>
            </a:extLst>
          </p:cNvPr>
          <p:cNvSpPr>
            <a:spLocks noEditPoints="1"/>
          </p:cNvSpPr>
          <p:nvPr/>
        </p:nvSpPr>
        <p:spPr bwMode="auto">
          <a:xfrm>
            <a:off x="4824920" y="4416689"/>
            <a:ext cx="918631" cy="787400"/>
          </a:xfrm>
          <a:custGeom>
            <a:avLst/>
            <a:gdLst>
              <a:gd name="T0" fmla="*/ 2147483646 w 68"/>
              <a:gd name="T1" fmla="*/ 2147483646 h 58"/>
              <a:gd name="T2" fmla="*/ 2147483646 w 68"/>
              <a:gd name="T3" fmla="*/ 2147483646 h 58"/>
              <a:gd name="T4" fmla="*/ 0 w 68"/>
              <a:gd name="T5" fmla="*/ 2147483646 h 58"/>
              <a:gd name="T6" fmla="*/ 0 w 68"/>
              <a:gd name="T7" fmla="*/ 2147483646 h 58"/>
              <a:gd name="T8" fmla="*/ 2147483646 w 68"/>
              <a:gd name="T9" fmla="*/ 2147483646 h 58"/>
              <a:gd name="T10" fmla="*/ 2147483646 w 68"/>
              <a:gd name="T11" fmla="*/ 2147483646 h 58"/>
              <a:gd name="T12" fmla="*/ 2147483646 w 68"/>
              <a:gd name="T13" fmla="*/ 2147483646 h 58"/>
              <a:gd name="T14" fmla="*/ 2147483646 w 68"/>
              <a:gd name="T15" fmla="*/ 2147483646 h 58"/>
              <a:gd name="T16" fmla="*/ 2147483646 w 68"/>
              <a:gd name="T17" fmla="*/ 2147483646 h 58"/>
              <a:gd name="T18" fmla="*/ 2147483646 w 68"/>
              <a:gd name="T19" fmla="*/ 2147483646 h 58"/>
              <a:gd name="T20" fmla="*/ 2147483646 w 68"/>
              <a:gd name="T21" fmla="*/ 2147483646 h 58"/>
              <a:gd name="T22" fmla="*/ 2147483646 w 68"/>
              <a:gd name="T23" fmla="*/ 2147483646 h 58"/>
              <a:gd name="T24" fmla="*/ 2147483646 w 68"/>
              <a:gd name="T25" fmla="*/ 0 h 58"/>
              <a:gd name="T26" fmla="*/ 2147483646 w 68"/>
              <a:gd name="T27" fmla="*/ 0 h 58"/>
              <a:gd name="T28" fmla="*/ 2147483646 w 68"/>
              <a:gd name="T29" fmla="*/ 2147483646 h 58"/>
              <a:gd name="T30" fmla="*/ 2147483646 w 68"/>
              <a:gd name="T31" fmla="*/ 2147483646 h 58"/>
              <a:gd name="T32" fmla="*/ 2147483646 w 68"/>
              <a:gd name="T33" fmla="*/ 2147483646 h 58"/>
              <a:gd name="T34" fmla="*/ 2147483646 w 68"/>
              <a:gd name="T35" fmla="*/ 2147483646 h 58"/>
              <a:gd name="T36" fmla="*/ 2147483646 w 68"/>
              <a:gd name="T37" fmla="*/ 2147483646 h 58"/>
              <a:gd name="T38" fmla="*/ 2147483646 w 68"/>
              <a:gd name="T39" fmla="*/ 2147483646 h 58"/>
              <a:gd name="T40" fmla="*/ 2147483646 w 68"/>
              <a:gd name="T41" fmla="*/ 2147483646 h 58"/>
              <a:gd name="T42" fmla="*/ 2147483646 w 68"/>
              <a:gd name="T43" fmla="*/ 2147483646 h 58"/>
              <a:gd name="T44" fmla="*/ 2147483646 w 68"/>
              <a:gd name="T45" fmla="*/ 2147483646 h 58"/>
              <a:gd name="T46" fmla="*/ 2147483646 w 68"/>
              <a:gd name="T47" fmla="*/ 2147483646 h 58"/>
              <a:gd name="T48" fmla="*/ 2147483646 w 68"/>
              <a:gd name="T49" fmla="*/ 2147483646 h 58"/>
              <a:gd name="T50" fmla="*/ 2147483646 w 68"/>
              <a:gd name="T51" fmla="*/ 2147483646 h 58"/>
              <a:gd name="T52" fmla="*/ 2147483646 w 68"/>
              <a:gd name="T53" fmla="*/ 2147483646 h 58"/>
              <a:gd name="T54" fmla="*/ 2147483646 w 68"/>
              <a:gd name="T55" fmla="*/ 2147483646 h 58"/>
              <a:gd name="T56" fmla="*/ 2147483646 w 68"/>
              <a:gd name="T57" fmla="*/ 2147483646 h 58"/>
              <a:gd name="T58" fmla="*/ 2147483646 w 68"/>
              <a:gd name="T59" fmla="*/ 2147483646 h 58"/>
              <a:gd name="T60" fmla="*/ 2147483646 w 68"/>
              <a:gd name="T61" fmla="*/ 2147483646 h 58"/>
              <a:gd name="T62" fmla="*/ 2147483646 w 68"/>
              <a:gd name="T63" fmla="*/ 2147483646 h 58"/>
              <a:gd name="T64" fmla="*/ 2147483646 w 68"/>
              <a:gd name="T65" fmla="*/ 2147483646 h 58"/>
              <a:gd name="T66" fmla="*/ 2147483646 w 68"/>
              <a:gd name="T67" fmla="*/ 2147483646 h 58"/>
              <a:gd name="T68" fmla="*/ 2147483646 w 68"/>
              <a:gd name="T69" fmla="*/ 2147483646 h 58"/>
              <a:gd name="T70" fmla="*/ 2147483646 w 68"/>
              <a:gd name="T71" fmla="*/ 2147483646 h 58"/>
              <a:gd name="T72" fmla="*/ 2147483646 w 68"/>
              <a:gd name="T73" fmla="*/ 2147483646 h 58"/>
              <a:gd name="T74" fmla="*/ 2147483646 w 68"/>
              <a:gd name="T75" fmla="*/ 2147483646 h 58"/>
              <a:gd name="T76" fmla="*/ 2147483646 w 68"/>
              <a:gd name="T77" fmla="*/ 2147483646 h 58"/>
              <a:gd name="T78" fmla="*/ 2147483646 w 68"/>
              <a:gd name="T79" fmla="*/ 2147483646 h 58"/>
              <a:gd name="T80" fmla="*/ 2147483646 w 68"/>
              <a:gd name="T81" fmla="*/ 2147483646 h 58"/>
              <a:gd name="T82" fmla="*/ 2147483646 w 68"/>
              <a:gd name="T83" fmla="*/ 2147483646 h 58"/>
              <a:gd name="T84" fmla="*/ 2147483646 w 68"/>
              <a:gd name="T85" fmla="*/ 2147483646 h 58"/>
              <a:gd name="T86" fmla="*/ 2147483646 w 68"/>
              <a:gd name="T87" fmla="*/ 2147483646 h 58"/>
              <a:gd name="T88" fmla="*/ 2147483646 w 68"/>
              <a:gd name="T89" fmla="*/ 2147483646 h 58"/>
              <a:gd name="T90" fmla="*/ 2147483646 w 68"/>
              <a:gd name="T91" fmla="*/ 2147483646 h 58"/>
              <a:gd name="T92" fmla="*/ 2147483646 w 68"/>
              <a:gd name="T93" fmla="*/ 2147483646 h 58"/>
              <a:gd name="T94" fmla="*/ 2147483646 w 68"/>
              <a:gd name="T95" fmla="*/ 2147483646 h 58"/>
              <a:gd name="T96" fmla="*/ 2147483646 w 68"/>
              <a:gd name="T97" fmla="*/ 2147483646 h 58"/>
              <a:gd name="T98" fmla="*/ 2147483646 w 68"/>
              <a:gd name="T99" fmla="*/ 2147483646 h 58"/>
              <a:gd name="T100" fmla="*/ 2147483646 w 68"/>
              <a:gd name="T101" fmla="*/ 2147483646 h 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8" h="58">
                <a:moveTo>
                  <a:pt x="10" y="58"/>
                </a:moveTo>
                <a:cubicBezTo>
                  <a:pt x="9" y="58"/>
                  <a:pt x="9" y="58"/>
                  <a:pt x="9" y="58"/>
                </a:cubicBezTo>
                <a:cubicBezTo>
                  <a:pt x="4" y="58"/>
                  <a:pt x="0" y="54"/>
                  <a:pt x="0" y="49"/>
                </a:cubicBezTo>
                <a:cubicBezTo>
                  <a:pt x="0" y="18"/>
                  <a:pt x="0" y="18"/>
                  <a:pt x="0" y="18"/>
                </a:cubicBezTo>
                <a:cubicBezTo>
                  <a:pt x="0" y="13"/>
                  <a:pt x="4" y="9"/>
                  <a:pt x="9" y="9"/>
                </a:cubicBezTo>
                <a:cubicBezTo>
                  <a:pt x="10" y="9"/>
                  <a:pt x="10" y="9"/>
                  <a:pt x="10" y="9"/>
                </a:cubicBezTo>
                <a:lnTo>
                  <a:pt x="10" y="58"/>
                </a:lnTo>
                <a:close/>
                <a:moveTo>
                  <a:pt x="55" y="58"/>
                </a:moveTo>
                <a:cubicBezTo>
                  <a:pt x="14" y="58"/>
                  <a:pt x="14" y="58"/>
                  <a:pt x="14" y="58"/>
                </a:cubicBezTo>
                <a:cubicBezTo>
                  <a:pt x="14" y="9"/>
                  <a:pt x="14" y="9"/>
                  <a:pt x="14"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55" y="9"/>
                  <a:pt x="55" y="9"/>
                  <a:pt x="55" y="9"/>
                </a:cubicBezTo>
                <a:lnTo>
                  <a:pt x="55" y="58"/>
                </a:lnTo>
                <a:close/>
                <a:moveTo>
                  <a:pt x="49" y="30"/>
                </a:moveTo>
                <a:cubicBezTo>
                  <a:pt x="49" y="29"/>
                  <a:pt x="49" y="29"/>
                  <a:pt x="48" y="29"/>
                </a:cubicBezTo>
                <a:cubicBezTo>
                  <a:pt x="39" y="29"/>
                  <a:pt x="39" y="29"/>
                  <a:pt x="39" y="29"/>
                </a:cubicBezTo>
                <a:cubicBezTo>
                  <a:pt x="39" y="20"/>
                  <a:pt x="39" y="20"/>
                  <a:pt x="39" y="20"/>
                </a:cubicBezTo>
                <a:cubicBezTo>
                  <a:pt x="39" y="20"/>
                  <a:pt x="39" y="19"/>
                  <a:pt x="38" y="19"/>
                </a:cubicBezTo>
                <a:cubicBezTo>
                  <a:pt x="31" y="19"/>
                  <a:pt x="31" y="19"/>
                  <a:pt x="31" y="19"/>
                </a:cubicBezTo>
                <a:cubicBezTo>
                  <a:pt x="30" y="19"/>
                  <a:pt x="30" y="20"/>
                  <a:pt x="30" y="20"/>
                </a:cubicBezTo>
                <a:cubicBezTo>
                  <a:pt x="30" y="29"/>
                  <a:pt x="30" y="29"/>
                  <a:pt x="30" y="29"/>
                </a:cubicBezTo>
                <a:cubicBezTo>
                  <a:pt x="21" y="29"/>
                  <a:pt x="21" y="29"/>
                  <a:pt x="21" y="29"/>
                </a:cubicBezTo>
                <a:cubicBezTo>
                  <a:pt x="20" y="29"/>
                  <a:pt x="20" y="29"/>
                  <a:pt x="20" y="30"/>
                </a:cubicBezTo>
                <a:cubicBezTo>
                  <a:pt x="20" y="37"/>
                  <a:pt x="20" y="37"/>
                  <a:pt x="20" y="37"/>
                </a:cubicBezTo>
                <a:cubicBezTo>
                  <a:pt x="20" y="38"/>
                  <a:pt x="20" y="38"/>
                  <a:pt x="21" y="38"/>
                </a:cubicBezTo>
                <a:cubicBezTo>
                  <a:pt x="30" y="38"/>
                  <a:pt x="30" y="38"/>
                  <a:pt x="30" y="38"/>
                </a:cubicBezTo>
                <a:cubicBezTo>
                  <a:pt x="30" y="47"/>
                  <a:pt x="30" y="47"/>
                  <a:pt x="30" y="47"/>
                </a:cubicBezTo>
                <a:cubicBezTo>
                  <a:pt x="30" y="48"/>
                  <a:pt x="30" y="48"/>
                  <a:pt x="31" y="48"/>
                </a:cubicBezTo>
                <a:cubicBezTo>
                  <a:pt x="38" y="48"/>
                  <a:pt x="38" y="48"/>
                  <a:pt x="38" y="48"/>
                </a:cubicBezTo>
                <a:cubicBezTo>
                  <a:pt x="39" y="48"/>
                  <a:pt x="39" y="48"/>
                  <a:pt x="39" y="47"/>
                </a:cubicBezTo>
                <a:cubicBezTo>
                  <a:pt x="39" y="38"/>
                  <a:pt x="39" y="38"/>
                  <a:pt x="39" y="38"/>
                </a:cubicBezTo>
                <a:cubicBezTo>
                  <a:pt x="48" y="38"/>
                  <a:pt x="48" y="38"/>
                  <a:pt x="48" y="38"/>
                </a:cubicBezTo>
                <a:cubicBezTo>
                  <a:pt x="49" y="38"/>
                  <a:pt x="49" y="38"/>
                  <a:pt x="49" y="37"/>
                </a:cubicBezTo>
                <a:lnTo>
                  <a:pt x="49" y="30"/>
                </a:lnTo>
                <a:close/>
                <a:moveTo>
                  <a:pt x="44" y="9"/>
                </a:moveTo>
                <a:cubicBezTo>
                  <a:pt x="44" y="4"/>
                  <a:pt x="44" y="4"/>
                  <a:pt x="44" y="4"/>
                </a:cubicBezTo>
                <a:cubicBezTo>
                  <a:pt x="25" y="4"/>
                  <a:pt x="25" y="4"/>
                  <a:pt x="25" y="4"/>
                </a:cubicBezTo>
                <a:cubicBezTo>
                  <a:pt x="25" y="9"/>
                  <a:pt x="25" y="9"/>
                  <a:pt x="25" y="9"/>
                </a:cubicBezTo>
                <a:lnTo>
                  <a:pt x="44" y="9"/>
                </a:lnTo>
                <a:close/>
                <a:moveTo>
                  <a:pt x="68" y="49"/>
                </a:moveTo>
                <a:cubicBezTo>
                  <a:pt x="68" y="54"/>
                  <a:pt x="65" y="58"/>
                  <a:pt x="60" y="58"/>
                </a:cubicBezTo>
                <a:cubicBezTo>
                  <a:pt x="59" y="58"/>
                  <a:pt x="59" y="58"/>
                  <a:pt x="59" y="58"/>
                </a:cubicBezTo>
                <a:cubicBezTo>
                  <a:pt x="59" y="9"/>
                  <a:pt x="59" y="9"/>
                  <a:pt x="59" y="9"/>
                </a:cubicBezTo>
                <a:cubicBezTo>
                  <a:pt x="60" y="9"/>
                  <a:pt x="60" y="9"/>
                  <a:pt x="60" y="9"/>
                </a:cubicBezTo>
                <a:cubicBezTo>
                  <a:pt x="65" y="9"/>
                  <a:pt x="68" y="13"/>
                  <a:pt x="68" y="18"/>
                </a:cubicBezTo>
                <a:lnTo>
                  <a:pt x="68" y="49"/>
                </a:lnTo>
                <a:close/>
              </a:path>
            </a:pathLst>
          </a:custGeom>
          <a:solidFill>
            <a:schemeClr val="bg1"/>
          </a:solidFill>
          <a:ln>
            <a:noFill/>
          </a:ln>
        </p:spPr>
        <p:txBody>
          <a:bodyPr/>
          <a:lstStyle/>
          <a:p>
            <a:endParaRPr lang="en-US"/>
          </a:p>
        </p:txBody>
      </p:sp>
      <p:pic>
        <p:nvPicPr>
          <p:cNvPr id="73" name="Picture 72">
            <a:extLst>
              <a:ext uri="{FF2B5EF4-FFF2-40B4-BE49-F238E27FC236}">
                <a16:creationId xmlns:a16="http://schemas.microsoft.com/office/drawing/2014/main" id="{6850972F-5803-4F22-A181-D50D837DD3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933" y="4299158"/>
            <a:ext cx="851112" cy="851112"/>
          </a:xfrm>
          <a:prstGeom prst="rect">
            <a:avLst/>
          </a:prstGeom>
        </p:spPr>
      </p:pic>
      <p:pic>
        <p:nvPicPr>
          <p:cNvPr id="74" name="Picture 73" descr="A close up of a logo&#10;&#10;Description generated with very high confidence">
            <a:extLst>
              <a:ext uri="{FF2B5EF4-FFF2-40B4-BE49-F238E27FC236}">
                <a16:creationId xmlns:a16="http://schemas.microsoft.com/office/drawing/2014/main" id="{B3A9A63F-BE52-413D-A49E-3F6F7BF28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926" y="2700286"/>
            <a:ext cx="972108" cy="1058244"/>
          </a:xfrm>
          <a:prstGeom prst="rect">
            <a:avLst/>
          </a:prstGeom>
        </p:spPr>
      </p:pic>
      <p:pic>
        <p:nvPicPr>
          <p:cNvPr id="75" name="Picture 74">
            <a:extLst>
              <a:ext uri="{FF2B5EF4-FFF2-40B4-BE49-F238E27FC236}">
                <a16:creationId xmlns:a16="http://schemas.microsoft.com/office/drawing/2014/main" id="{D66CA036-3F4D-43EB-ABFA-5A85F783B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8618" y="2710077"/>
            <a:ext cx="1004850" cy="1004850"/>
          </a:xfrm>
          <a:prstGeom prst="rect">
            <a:avLst/>
          </a:prstGeom>
        </p:spPr>
      </p:pic>
      <p:pic>
        <p:nvPicPr>
          <p:cNvPr id="17" name="Picture 16">
            <a:extLst>
              <a:ext uri="{FF2B5EF4-FFF2-40B4-BE49-F238E27FC236}">
                <a16:creationId xmlns:a16="http://schemas.microsoft.com/office/drawing/2014/main" id="{30EF8C2A-6182-424E-BB57-12E5A3B9A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52072">
            <a:off x="3427239" y="4860308"/>
            <a:ext cx="479007" cy="479007"/>
          </a:xfrm>
          <a:prstGeom prst="rect">
            <a:avLst/>
          </a:prstGeom>
        </p:spPr>
      </p:pic>
      <p:pic>
        <p:nvPicPr>
          <p:cNvPr id="18" name="Picture 17">
            <a:extLst>
              <a:ext uri="{FF2B5EF4-FFF2-40B4-BE49-F238E27FC236}">
                <a16:creationId xmlns:a16="http://schemas.microsoft.com/office/drawing/2014/main" id="{64097E2A-E4BA-4CDF-A245-42926222A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9806">
            <a:off x="3749648" y="5014173"/>
            <a:ext cx="479007" cy="479007"/>
          </a:xfrm>
          <a:prstGeom prst="rect">
            <a:avLst/>
          </a:prstGeom>
        </p:spPr>
      </p:pic>
      <p:pic>
        <p:nvPicPr>
          <p:cNvPr id="19" name="Picture 18">
            <a:extLst>
              <a:ext uri="{FF2B5EF4-FFF2-40B4-BE49-F238E27FC236}">
                <a16:creationId xmlns:a16="http://schemas.microsoft.com/office/drawing/2014/main" id="{44307520-668D-4756-A6F6-BCD2FD539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519998">
            <a:off x="3151609" y="4989511"/>
            <a:ext cx="479007" cy="479007"/>
          </a:xfrm>
          <a:prstGeom prst="rect">
            <a:avLst/>
          </a:prstGeom>
        </p:spPr>
      </p:pic>
    </p:spTree>
    <p:extLst>
      <p:ext uri="{BB962C8B-B14F-4D97-AF65-F5344CB8AC3E}">
        <p14:creationId xmlns:p14="http://schemas.microsoft.com/office/powerpoint/2010/main" val="723096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69BA-E873-4FEF-8C8E-3D2F0A121E5B}"/>
              </a:ext>
            </a:extLst>
          </p:cNvPr>
          <p:cNvSpPr>
            <a:spLocks noGrp="1"/>
          </p:cNvSpPr>
          <p:nvPr>
            <p:ph type="title"/>
          </p:nvPr>
        </p:nvSpPr>
        <p:spPr/>
        <p:txBody>
          <a:bodyPr/>
          <a:lstStyle/>
          <a:p>
            <a:r>
              <a:rPr lang="en-US" dirty="0"/>
              <a:t>Benefits of Aerial Application</a:t>
            </a:r>
          </a:p>
        </p:txBody>
      </p:sp>
      <p:sp>
        <p:nvSpPr>
          <p:cNvPr id="8" name="TextBox 7">
            <a:extLst>
              <a:ext uri="{FF2B5EF4-FFF2-40B4-BE49-F238E27FC236}">
                <a16:creationId xmlns:a16="http://schemas.microsoft.com/office/drawing/2014/main" id="{FDF4307A-5A52-48D2-AECF-47560F9B1D49}"/>
              </a:ext>
            </a:extLst>
          </p:cNvPr>
          <p:cNvSpPr txBox="1"/>
          <p:nvPr/>
        </p:nvSpPr>
        <p:spPr>
          <a:xfrm>
            <a:off x="4572000" y="3533508"/>
            <a:ext cx="4220474" cy="2246769"/>
          </a:xfrm>
          <a:prstGeom prst="rect">
            <a:avLst/>
          </a:prstGeom>
          <a:noFill/>
        </p:spPr>
        <p:txBody>
          <a:bodyPr wrap="square" rtlCol="0">
            <a:spAutoFit/>
          </a:bodyPr>
          <a:lstStyle/>
          <a:p>
            <a:pPr algn="ctr"/>
            <a:r>
              <a:rPr lang="en-US" sz="2800" b="1" dirty="0">
                <a:latin typeface="Gill Sans MT" panose="020B0502020104020203" pitchFamily="34" charset="0"/>
              </a:rPr>
              <a:t>Flying for Your Food</a:t>
            </a:r>
          </a:p>
          <a:p>
            <a:pPr algn="ctr"/>
            <a:r>
              <a:rPr lang="en-US" sz="2800" dirty="0">
                <a:latin typeface="Gill Sans MT" panose="020B0502020104020203" pitchFamily="34" charset="0"/>
              </a:rPr>
              <a:t>The agricultural aviation industry treats 127 million acres of cropland each year </a:t>
            </a:r>
          </a:p>
          <a:p>
            <a:pPr algn="ctr"/>
            <a:endParaRPr lang="en-US" sz="2800" dirty="0">
              <a:latin typeface="Gill Sans MT" panose="020B0502020104020203" pitchFamily="34" charset="0"/>
            </a:endParaRPr>
          </a:p>
        </p:txBody>
      </p:sp>
      <p:sp>
        <p:nvSpPr>
          <p:cNvPr id="7" name="Oval 6">
            <a:extLst>
              <a:ext uri="{FF2B5EF4-FFF2-40B4-BE49-F238E27FC236}">
                <a16:creationId xmlns:a16="http://schemas.microsoft.com/office/drawing/2014/main" id="{271292BE-2771-43B9-98AE-7B1781A1AF6D}"/>
              </a:ext>
            </a:extLst>
          </p:cNvPr>
          <p:cNvSpPr/>
          <p:nvPr/>
        </p:nvSpPr>
        <p:spPr>
          <a:xfrm>
            <a:off x="5851388" y="1520955"/>
            <a:ext cx="1690912" cy="1691352"/>
          </a:xfrm>
          <a:prstGeom prst="ellipse">
            <a:avLst/>
          </a:prstGeom>
          <a:solidFill>
            <a:srgbClr val="53CDA7"/>
          </a:solidFill>
          <a:ln w="12700" cap="flat" cmpd="sng" algn="ctr">
            <a:noFill/>
            <a:prstDash val="solid"/>
            <a:miter lim="800000"/>
          </a:ln>
          <a:effectLst>
            <a:outerShdw blurRad="50800" dist="38100" dir="10800000" algn="r" rotWithShape="0">
              <a:prstClr val="black">
                <a:alpha val="40000"/>
              </a:prstClr>
            </a:outerShdw>
          </a:effectLst>
        </p:spPr>
        <p:txBody>
          <a:bodyPr lIns="182843" tIns="91422" rIns="182843" bIns="91422"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white"/>
              </a:solidFill>
              <a:effectLst/>
              <a:uLnTx/>
              <a:uFillTx/>
              <a:latin typeface="Lato Light"/>
              <a:ea typeface="+mn-ea"/>
              <a:cs typeface="+mn-cs"/>
            </a:endParaRPr>
          </a:p>
        </p:txBody>
      </p:sp>
      <p:sp>
        <p:nvSpPr>
          <p:cNvPr id="10" name="TextBox 9">
            <a:extLst>
              <a:ext uri="{FF2B5EF4-FFF2-40B4-BE49-F238E27FC236}">
                <a16:creationId xmlns:a16="http://schemas.microsoft.com/office/drawing/2014/main" id="{C2B8EABC-A08B-4E2D-9DA5-649BE09FF150}"/>
              </a:ext>
            </a:extLst>
          </p:cNvPr>
          <p:cNvSpPr txBox="1"/>
          <p:nvPr/>
        </p:nvSpPr>
        <p:spPr>
          <a:xfrm>
            <a:off x="6217051" y="1542319"/>
            <a:ext cx="2767431" cy="707886"/>
          </a:xfrm>
          <a:prstGeom prst="rect">
            <a:avLst/>
          </a:prstGeom>
          <a:noFill/>
        </p:spPr>
        <p:txBody>
          <a:bodyPr wrap="square" rtlCol="0">
            <a:spAutoFit/>
          </a:bodyPr>
          <a:lstStyle/>
          <a:p>
            <a:r>
              <a:rPr lang="en-US" sz="4000" dirty="0">
                <a:solidFill>
                  <a:schemeClr val="bg1"/>
                </a:solidFill>
              </a:rPr>
              <a:t>127</a:t>
            </a:r>
            <a:endParaRPr lang="en-US" sz="5400" dirty="0">
              <a:solidFill>
                <a:schemeClr val="bg1"/>
              </a:solidFill>
            </a:endParaRPr>
          </a:p>
        </p:txBody>
      </p:sp>
      <p:sp>
        <p:nvSpPr>
          <p:cNvPr id="12" name="TextBox 11">
            <a:extLst>
              <a:ext uri="{FF2B5EF4-FFF2-40B4-BE49-F238E27FC236}">
                <a16:creationId xmlns:a16="http://schemas.microsoft.com/office/drawing/2014/main" id="{615E9BB1-3831-496F-B81F-949841FDA182}"/>
              </a:ext>
            </a:extLst>
          </p:cNvPr>
          <p:cNvSpPr txBox="1"/>
          <p:nvPr/>
        </p:nvSpPr>
        <p:spPr>
          <a:xfrm>
            <a:off x="5313128" y="2170438"/>
            <a:ext cx="2767431" cy="830998"/>
          </a:xfrm>
          <a:prstGeom prst="rect">
            <a:avLst/>
          </a:prstGeom>
          <a:noFill/>
        </p:spPr>
        <p:txBody>
          <a:bodyPr wrap="square" rtlCol="0">
            <a:spAutoFit/>
          </a:bodyPr>
          <a:lstStyle/>
          <a:p>
            <a:pPr algn="ctr"/>
            <a:r>
              <a:rPr lang="en-US" sz="2400" dirty="0">
                <a:solidFill>
                  <a:schemeClr val="bg1"/>
                </a:solidFill>
              </a:rPr>
              <a:t>Million </a:t>
            </a:r>
          </a:p>
          <a:p>
            <a:pPr algn="ctr"/>
            <a:r>
              <a:rPr lang="en-US" sz="2400" dirty="0">
                <a:solidFill>
                  <a:schemeClr val="bg1"/>
                </a:solidFill>
              </a:rPr>
              <a:t>Acres</a:t>
            </a:r>
          </a:p>
        </p:txBody>
      </p:sp>
      <p:pic>
        <p:nvPicPr>
          <p:cNvPr id="5" name="Picture 4" descr="A small yellow plane flying in the sky&#10;&#10;Description generated with very high confidence">
            <a:extLst>
              <a:ext uri="{FF2B5EF4-FFF2-40B4-BE49-F238E27FC236}">
                <a16:creationId xmlns:a16="http://schemas.microsoft.com/office/drawing/2014/main" id="{9D1D3112-9FD0-42FA-A3E6-EE015BBFE4A1}"/>
              </a:ext>
            </a:extLst>
          </p:cNvPr>
          <p:cNvPicPr>
            <a:picLocks noChangeAspect="1"/>
          </p:cNvPicPr>
          <p:nvPr/>
        </p:nvPicPr>
        <p:blipFill rotWithShape="1">
          <a:blip r:embed="rId3">
            <a:extLst>
              <a:ext uri="{28A0092B-C50C-407E-A947-70E740481C1C}">
                <a14:useLocalDpi xmlns:a14="http://schemas.microsoft.com/office/drawing/2010/main" val="0"/>
              </a:ext>
            </a:extLst>
          </a:blip>
          <a:srcRect l="17499" r="35500"/>
          <a:stretch/>
        </p:blipFill>
        <p:spPr>
          <a:xfrm>
            <a:off x="0" y="853584"/>
            <a:ext cx="4107587" cy="5850306"/>
          </a:xfrm>
          <a:prstGeom prst="rect">
            <a:avLst/>
          </a:prstGeom>
        </p:spPr>
      </p:pic>
    </p:spTree>
    <p:extLst>
      <p:ext uri="{BB962C8B-B14F-4D97-AF65-F5344CB8AC3E}">
        <p14:creationId xmlns:p14="http://schemas.microsoft.com/office/powerpoint/2010/main" val="3139304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F9B5B-1465-4079-BF38-93535504AD69}"/>
              </a:ext>
            </a:extLst>
          </p:cNvPr>
          <p:cNvSpPr>
            <a:spLocks noGrp="1"/>
          </p:cNvSpPr>
          <p:nvPr>
            <p:ph type="title"/>
          </p:nvPr>
        </p:nvSpPr>
        <p:spPr/>
        <p:txBody>
          <a:bodyPr/>
          <a:lstStyle/>
          <a:p>
            <a:r>
              <a:rPr lang="en-US" dirty="0"/>
              <a:t>Benefits of Aerial Application</a:t>
            </a:r>
          </a:p>
        </p:txBody>
      </p:sp>
      <p:sp>
        <p:nvSpPr>
          <p:cNvPr id="10" name="Content Placeholder 4">
            <a:extLst>
              <a:ext uri="{FF2B5EF4-FFF2-40B4-BE49-F238E27FC236}">
                <a16:creationId xmlns:a16="http://schemas.microsoft.com/office/drawing/2014/main" id="{F6D7E19C-8702-4A07-8DDC-207DCAB2CE9F}"/>
              </a:ext>
            </a:extLst>
          </p:cNvPr>
          <p:cNvSpPr txBox="1">
            <a:spLocks/>
          </p:cNvSpPr>
          <p:nvPr/>
        </p:nvSpPr>
        <p:spPr>
          <a:xfrm>
            <a:off x="424392" y="2393610"/>
            <a:ext cx="322191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Flying for Fiber</a:t>
            </a:r>
          </a:p>
          <a:p>
            <a:pPr marL="0" indent="0" algn="ctr">
              <a:buNone/>
            </a:pPr>
            <a:r>
              <a:rPr lang="en-US" dirty="0"/>
              <a:t>Texas is the United States’ leading producer of cotton</a:t>
            </a:r>
          </a:p>
        </p:txBody>
      </p:sp>
      <p:pic>
        <p:nvPicPr>
          <p:cNvPr id="7" name="Content Placeholder 6" descr="A close up of a flower&#10;&#10;Description generated with very high confidence">
            <a:extLst>
              <a:ext uri="{FF2B5EF4-FFF2-40B4-BE49-F238E27FC236}">
                <a16:creationId xmlns:a16="http://schemas.microsoft.com/office/drawing/2014/main" id="{AAEFA79C-8220-41DC-8C32-C1F733C792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5948" y="853539"/>
            <a:ext cx="5108052" cy="3030200"/>
          </a:xfrm>
        </p:spPr>
      </p:pic>
      <p:pic>
        <p:nvPicPr>
          <p:cNvPr id="9" name="Picture 8" descr="A picture containing clothing&#10;&#10;Description generated with very high confidence">
            <a:extLst>
              <a:ext uri="{FF2B5EF4-FFF2-40B4-BE49-F238E27FC236}">
                <a16:creationId xmlns:a16="http://schemas.microsoft.com/office/drawing/2014/main" id="{EF014A9C-7719-43FE-8B1D-89D540EC2F4D}"/>
              </a:ext>
            </a:extLst>
          </p:cNvPr>
          <p:cNvPicPr>
            <a:picLocks noChangeAspect="1"/>
          </p:cNvPicPr>
          <p:nvPr/>
        </p:nvPicPr>
        <p:blipFill rotWithShape="1">
          <a:blip r:embed="rId4">
            <a:extLst>
              <a:ext uri="{28A0092B-C50C-407E-A947-70E740481C1C}">
                <a14:useLocalDpi xmlns:a14="http://schemas.microsoft.com/office/drawing/2010/main" val="0"/>
              </a:ext>
            </a:extLst>
          </a:blip>
          <a:srcRect l="12454" r="-12454"/>
          <a:stretch/>
        </p:blipFill>
        <p:spPr>
          <a:xfrm>
            <a:off x="4034649" y="3556794"/>
            <a:ext cx="5849208" cy="3161734"/>
          </a:xfrm>
          <a:prstGeom prst="rect">
            <a:avLst/>
          </a:prstGeom>
        </p:spPr>
      </p:pic>
    </p:spTree>
    <p:extLst>
      <p:ext uri="{BB962C8B-B14F-4D97-AF65-F5344CB8AC3E}">
        <p14:creationId xmlns:p14="http://schemas.microsoft.com/office/powerpoint/2010/main" val="1427773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F9B5B-1465-4079-BF38-93535504AD69}"/>
              </a:ext>
            </a:extLst>
          </p:cNvPr>
          <p:cNvSpPr>
            <a:spLocks noGrp="1"/>
          </p:cNvSpPr>
          <p:nvPr>
            <p:ph type="title"/>
          </p:nvPr>
        </p:nvSpPr>
        <p:spPr/>
        <p:txBody>
          <a:bodyPr/>
          <a:lstStyle/>
          <a:p>
            <a:r>
              <a:rPr lang="en-US" dirty="0"/>
              <a:t>Benefits of Aerial Application</a:t>
            </a:r>
          </a:p>
        </p:txBody>
      </p:sp>
      <p:sp>
        <p:nvSpPr>
          <p:cNvPr id="5" name="Content Placeholder 4">
            <a:extLst>
              <a:ext uri="{FF2B5EF4-FFF2-40B4-BE49-F238E27FC236}">
                <a16:creationId xmlns:a16="http://schemas.microsoft.com/office/drawing/2014/main" id="{C6F2E994-5C0B-4981-A955-AE0326AC677A}"/>
              </a:ext>
            </a:extLst>
          </p:cNvPr>
          <p:cNvSpPr>
            <a:spLocks noGrp="1"/>
          </p:cNvSpPr>
          <p:nvPr>
            <p:ph idx="1"/>
          </p:nvPr>
        </p:nvSpPr>
        <p:spPr>
          <a:xfrm>
            <a:off x="515761" y="2037657"/>
            <a:ext cx="3943350" cy="4351338"/>
          </a:xfrm>
        </p:spPr>
        <p:txBody>
          <a:bodyPr/>
          <a:lstStyle/>
          <a:p>
            <a:pPr marL="0" indent="0">
              <a:buNone/>
            </a:pPr>
            <a:r>
              <a:rPr lang="en-US" b="1" dirty="0"/>
              <a:t>Flying for Your Health</a:t>
            </a:r>
          </a:p>
          <a:p>
            <a:pPr marL="0" indent="0">
              <a:buNone/>
            </a:pPr>
            <a:r>
              <a:rPr lang="en-US" dirty="0"/>
              <a:t>Aerial applicators control mosquitos and other health-threatening pests, which carry diseases like Zika and West Nile Virus</a:t>
            </a:r>
          </a:p>
        </p:txBody>
      </p:sp>
      <p:pic>
        <p:nvPicPr>
          <p:cNvPr id="3" name="Picture 2" descr="A insect on the ground&#10;&#10;Description generated with very high confidence">
            <a:extLst>
              <a:ext uri="{FF2B5EF4-FFF2-40B4-BE49-F238E27FC236}">
                <a16:creationId xmlns:a16="http://schemas.microsoft.com/office/drawing/2014/main" id="{9B3E246D-468F-4B03-9B05-68D7C2722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791" y="2037657"/>
            <a:ext cx="4174030" cy="2782686"/>
          </a:xfrm>
          <a:prstGeom prst="rect">
            <a:avLst/>
          </a:prstGeom>
        </p:spPr>
      </p:pic>
    </p:spTree>
    <p:extLst>
      <p:ext uri="{BB962C8B-B14F-4D97-AF65-F5344CB8AC3E}">
        <p14:creationId xmlns:p14="http://schemas.microsoft.com/office/powerpoint/2010/main" val="11755144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5131</TotalTime>
  <Words>2039</Words>
  <Application>Microsoft Office PowerPoint</Application>
  <PresentationFormat>On-screen Show (4:3)</PresentationFormat>
  <Paragraphs>256</Paragraphs>
  <Slides>46</Slides>
  <Notes>20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46</vt:i4>
      </vt:variant>
    </vt:vector>
  </HeadingPairs>
  <TitlesOfParts>
    <vt:vector size="58" baseType="lpstr">
      <vt:lpstr>Arial</vt:lpstr>
      <vt:lpstr>Calibri</vt:lpstr>
      <vt:lpstr>Calibri Light</vt:lpstr>
      <vt:lpstr>Gill Sans</vt:lpstr>
      <vt:lpstr>Gill Sans MT</vt:lpstr>
      <vt:lpstr>Helvetica Light</vt:lpstr>
      <vt:lpstr>Lato Light</vt:lpstr>
      <vt:lpstr>Office Theme</vt:lpstr>
      <vt:lpstr>Custom Design</vt:lpstr>
      <vt:lpstr>1_Custom Design</vt:lpstr>
      <vt:lpstr>2_Custom Design</vt:lpstr>
      <vt:lpstr>3_Custom Design</vt:lpstr>
      <vt:lpstr>Aerial Application</vt:lpstr>
      <vt:lpstr>About NAAA</vt:lpstr>
      <vt:lpstr>What is Aerial Application?</vt:lpstr>
      <vt:lpstr>Aerial Application History</vt:lpstr>
      <vt:lpstr>Why is  Aerial Application Important?</vt:lpstr>
      <vt:lpstr>Benefits of Aerial Application</vt:lpstr>
      <vt:lpstr>Benefits of Aerial Application</vt:lpstr>
      <vt:lpstr>Benefits of Aerial Application</vt:lpstr>
      <vt:lpstr>Benefits of Aerial Application</vt:lpstr>
      <vt:lpstr>Benefits of Aerial Application</vt:lpstr>
      <vt:lpstr>Benefits of Aerial Application</vt:lpstr>
      <vt:lpstr>Benefits of Aerial Application</vt:lpstr>
      <vt:lpstr>Benefits of Aerial Application</vt:lpstr>
      <vt:lpstr>Benefits of Aerial Application</vt:lpstr>
      <vt:lpstr>Benefits of Aerial Application</vt:lpstr>
      <vt:lpstr>Benefits of Aerial Application</vt:lpstr>
      <vt:lpstr>Benefits of Aerial Application</vt:lpstr>
      <vt:lpstr>Industry Outlook</vt:lpstr>
      <vt:lpstr>Industry Outlook</vt:lpstr>
      <vt:lpstr>Industry Outlook</vt:lpstr>
      <vt:lpstr>Industry Outlook</vt:lpstr>
      <vt:lpstr>Ag Pilot Qualifications</vt:lpstr>
      <vt:lpstr>Find an Aerial Applicator</vt:lpstr>
      <vt:lpstr>Agricultural Aircraft</vt:lpstr>
      <vt:lpstr>Ag Aircraft Types</vt:lpstr>
      <vt:lpstr>Ag Aircraft Technology</vt:lpstr>
      <vt:lpstr>Ag Aircraft Technology</vt:lpstr>
      <vt:lpstr>Ag Aircraft Technology</vt:lpstr>
      <vt:lpstr>Issues Affecting the Ag Aviation Industry</vt:lpstr>
      <vt:lpstr>Obstacles Compromising  Aerial Application Safety</vt:lpstr>
      <vt:lpstr>PowerPoint Presentation</vt:lpstr>
      <vt:lpstr>UAV-like Obstacles Compromising  Aerial Application Safety</vt:lpstr>
      <vt:lpstr>Obstacles Compromising Ag Aviation Safety</vt:lpstr>
      <vt:lpstr>PowerPoint Presentation</vt:lpstr>
      <vt:lpstr>PowerPoint Presentation</vt:lpstr>
      <vt:lpstr>NAAA’s Programs and Services</vt:lpstr>
      <vt:lpstr>NAAA’s Education Program</vt:lpstr>
      <vt:lpstr>NAAA’s Operation S.A.F.E. Program</vt:lpstr>
      <vt:lpstr>NAAA’s Policy Initiatives</vt:lpstr>
      <vt:lpstr>NAAA’s Priority Issues</vt:lpstr>
      <vt:lpstr>NAAA’s Priority Issues</vt:lpstr>
      <vt:lpstr>NAAA’s Priority Issues</vt:lpstr>
      <vt:lpstr>NAAA’s Priority Issues</vt:lpstr>
      <vt:lpstr>NAAA’s Priority Issues</vt:lpstr>
      <vt:lpstr>NAAA’s Priority Issues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Isaacson</dc:creator>
  <cp:lastModifiedBy>Colleen Isaacson</cp:lastModifiedBy>
  <cp:revision>144</cp:revision>
  <dcterms:created xsi:type="dcterms:W3CDTF">2018-06-12T19:55:10Z</dcterms:created>
  <dcterms:modified xsi:type="dcterms:W3CDTF">2019-09-11T03:06:22Z</dcterms:modified>
</cp:coreProperties>
</file>